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9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0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1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Lei" userId="581888033ab4c2fd" providerId="LiveId" clId="{CB6949A8-43C8-42AD-B9B9-26CDD6B1B2C3}"/>
    <pc:docChg chg="undo custSel modSld">
      <pc:chgData name="Peng Lei" userId="581888033ab4c2fd" providerId="LiveId" clId="{CB6949A8-43C8-42AD-B9B9-26CDD6B1B2C3}" dt="2025-02-09T10:53:51.020" v="1147" actId="700"/>
      <pc:docMkLst>
        <pc:docMk/>
      </pc:docMkLst>
      <pc:sldChg chg="addSp delSp modSp mod chgLayout">
        <pc:chgData name="Peng Lei" userId="581888033ab4c2fd" providerId="LiveId" clId="{CB6949A8-43C8-42AD-B9B9-26CDD6B1B2C3}" dt="2025-02-09T10:53:51.020" v="1147" actId="700"/>
        <pc:sldMkLst>
          <pc:docMk/>
          <pc:sldMk cId="3090899630" sldId="256"/>
        </pc:sldMkLst>
        <pc:spChg chg="mod modVis">
          <ac:chgData name="Peng Lei" userId="581888033ab4c2fd" providerId="LiveId" clId="{CB6949A8-43C8-42AD-B9B9-26CDD6B1B2C3}" dt="2024-03-20T09:45:56.177" v="1088" actId="14429"/>
          <ac:spMkLst>
            <pc:docMk/>
            <pc:sldMk cId="3090899630" sldId="256"/>
            <ac:spMk id="9" creationId="{EB911C43-0969-8107-D127-E0F5A53618A3}"/>
          </ac:spMkLst>
        </pc:spChg>
        <pc:spChg chg="mod modVis">
          <ac:chgData name="Peng Lei" userId="581888033ab4c2fd" providerId="LiveId" clId="{CB6949A8-43C8-42AD-B9B9-26CDD6B1B2C3}" dt="2024-03-20T09:46:00.266" v="1089" actId="14430"/>
          <ac:spMkLst>
            <pc:docMk/>
            <pc:sldMk cId="3090899630" sldId="256"/>
            <ac:spMk id="29" creationId="{CECDC16B-2D96-A169-08F8-BD3782B68772}"/>
          </ac:spMkLst>
        </pc:spChg>
        <pc:spChg chg="add del mod">
          <ac:chgData name="Peng Lei" userId="581888033ab4c2fd" providerId="LiveId" clId="{CB6949A8-43C8-42AD-B9B9-26CDD6B1B2C3}" dt="2024-03-21T04:31:47.221" v="1146" actId="14100"/>
          <ac:spMkLst>
            <pc:docMk/>
            <pc:sldMk cId="3090899630" sldId="256"/>
            <ac:spMk id="31" creationId="{D935F214-0BF9-99D5-C872-5EE70C6EB903}"/>
          </ac:spMkLst>
        </pc:spChg>
        <pc:spChg chg="add mod">
          <ac:chgData name="Peng Lei" userId="581888033ab4c2fd" providerId="LiveId" clId="{CB6949A8-43C8-42AD-B9B9-26CDD6B1B2C3}" dt="2024-03-20T09:53:55.740" v="1131" actId="1076"/>
          <ac:spMkLst>
            <pc:docMk/>
            <pc:sldMk cId="3090899630" sldId="256"/>
            <ac:spMk id="33" creationId="{A17CB8CF-52C3-3DC3-4C6A-08FE1040B285}"/>
          </ac:spMkLst>
        </pc:spChg>
        <pc:spChg chg="add del mod">
          <ac:chgData name="Peng Lei" userId="581888033ab4c2fd" providerId="LiveId" clId="{CB6949A8-43C8-42AD-B9B9-26CDD6B1B2C3}" dt="2024-03-20T09:46:54.515" v="1092" actId="478"/>
          <ac:spMkLst>
            <pc:docMk/>
            <pc:sldMk cId="3090899630" sldId="256"/>
            <ac:spMk id="34" creationId="{8B20C291-268F-77FD-1460-45CC107B5BA9}"/>
          </ac:spMkLst>
        </pc:spChg>
        <pc:spChg chg="add mod">
          <ac:chgData name="Peng Lei" userId="581888033ab4c2fd" providerId="LiveId" clId="{CB6949A8-43C8-42AD-B9B9-26CDD6B1B2C3}" dt="2024-03-20T09:51:55.753" v="1128" actId="14100"/>
          <ac:spMkLst>
            <pc:docMk/>
            <pc:sldMk cId="3090899630" sldId="256"/>
            <ac:spMk id="35" creationId="{A9DAB89B-A77F-08CE-30BC-AE31DD004128}"/>
          </ac:spMkLst>
        </pc:spChg>
        <pc:grpChg chg="mod">
          <ac:chgData name="Peng Lei" userId="581888033ab4c2fd" providerId="LiveId" clId="{CB6949A8-43C8-42AD-B9B9-26CDD6B1B2C3}" dt="2024-03-20T09:29:37.504" v="2" actId="1076"/>
          <ac:grpSpMkLst>
            <pc:docMk/>
            <pc:sldMk cId="3090899630" sldId="256"/>
            <ac:grpSpMk id="32" creationId="{BB0E5E52-D2AA-E022-DC29-089C13763CF8}"/>
          </ac:grpSpMkLst>
        </pc:grpChg>
      </pc:sldChg>
    </pc:docChg>
  </pc:docChgLst>
  <pc:docChgLst>
    <pc:chgData name="Lei Peng" userId="581888033ab4c2fd" providerId="LiveId" clId="{CB6949A8-43C8-42AD-B9B9-26CDD6B1B2C3}"/>
    <pc:docChg chg="undo custSel modSld modMainMaster">
      <pc:chgData name="Lei Peng" userId="581888033ab4c2fd" providerId="LiveId" clId="{CB6949A8-43C8-42AD-B9B9-26CDD6B1B2C3}" dt="2024-02-02T03:28:04.409" v="292" actId="2084"/>
      <pc:docMkLst>
        <pc:docMk/>
      </pc:docMkLst>
      <pc:sldChg chg="addSp delSp modSp mod modAnim">
        <pc:chgData name="Lei Peng" userId="581888033ab4c2fd" providerId="LiveId" clId="{CB6949A8-43C8-42AD-B9B9-26CDD6B1B2C3}" dt="2024-02-02T03:28:04.409" v="292" actId="2084"/>
        <pc:sldMkLst>
          <pc:docMk/>
          <pc:sldMk cId="3090899630" sldId="256"/>
        </pc:sldMkLst>
        <pc:spChg chg="add mod">
          <ac:chgData name="Lei Peng" userId="581888033ab4c2fd" providerId="LiveId" clId="{CB6949A8-43C8-42AD-B9B9-26CDD6B1B2C3}" dt="2024-01-08T07:21:43.462" v="182" actId="552"/>
          <ac:spMkLst>
            <pc:docMk/>
            <pc:sldMk cId="3090899630" sldId="256"/>
            <ac:spMk id="3" creationId="{1CF1BE4B-6923-043C-A12B-9A56EEAEC4F3}"/>
          </ac:spMkLst>
        </pc:spChg>
        <pc:spChg chg="add mod modVis">
          <ac:chgData name="Lei Peng" userId="581888033ab4c2fd" providerId="LiveId" clId="{CB6949A8-43C8-42AD-B9B9-26CDD6B1B2C3}" dt="2024-01-22T09:00:05.699" v="291" actId="14100"/>
          <ac:spMkLst>
            <pc:docMk/>
            <pc:sldMk cId="3090899630" sldId="256"/>
            <ac:spMk id="9" creationId="{EB911C43-0969-8107-D127-E0F5A53618A3}"/>
          </ac:spMkLst>
        </pc:spChg>
        <pc:spChg chg="mod">
          <ac:chgData name="Lei Peng" userId="581888033ab4c2fd" providerId="LiveId" clId="{CB6949A8-43C8-42AD-B9B9-26CDD6B1B2C3}" dt="2024-01-14T08:38:10.871" v="259" actId="5736"/>
          <ac:spMkLst>
            <pc:docMk/>
            <pc:sldMk cId="3090899630" sldId="256"/>
            <ac:spMk id="11" creationId="{B025F830-45BB-1836-9A1E-D7E6BCCB5C6D}"/>
          </ac:spMkLst>
        </pc:spChg>
        <pc:spChg chg="mod ord topLvl">
          <ac:chgData name="Lei Peng" userId="581888033ab4c2fd" providerId="LiveId" clId="{CB6949A8-43C8-42AD-B9B9-26CDD6B1B2C3}" dt="2024-01-08T07:21:30.954" v="181" actId="552"/>
          <ac:spMkLst>
            <pc:docMk/>
            <pc:sldMk cId="3090899630" sldId="256"/>
            <ac:spMk id="19" creationId="{4AF6D21D-D370-CBE1-521B-247229B8A788}"/>
          </ac:spMkLst>
        </pc:spChg>
        <pc:spChg chg="mod modVis">
          <ac:chgData name="Lei Peng" userId="581888033ab4c2fd" providerId="LiveId" clId="{CB6949A8-43C8-42AD-B9B9-26CDD6B1B2C3}" dt="2024-01-22T08:47:16.167" v="274" actId="14430"/>
          <ac:spMkLst>
            <pc:docMk/>
            <pc:sldMk cId="3090899630" sldId="256"/>
            <ac:spMk id="20" creationId="{FB1E1588-0344-8A1E-5791-BC71A0ADCF10}"/>
          </ac:spMkLst>
        </pc:spChg>
        <pc:spChg chg="mod modVis">
          <ac:chgData name="Lei Peng" userId="581888033ab4c2fd" providerId="LiveId" clId="{CB6949A8-43C8-42AD-B9B9-26CDD6B1B2C3}" dt="2024-01-22T08:47:55.031" v="287" actId="14430"/>
          <ac:spMkLst>
            <pc:docMk/>
            <pc:sldMk cId="3090899630" sldId="256"/>
            <ac:spMk id="21" creationId="{25BEB2B3-FCCF-2EC4-4677-3F9D3BB847C2}"/>
          </ac:spMkLst>
        </pc:spChg>
        <pc:spChg chg="mod topLvl modVis">
          <ac:chgData name="Lei Peng" userId="581888033ab4c2fd" providerId="LiveId" clId="{CB6949A8-43C8-42AD-B9B9-26CDD6B1B2C3}" dt="2024-01-22T08:47:38.659" v="283" actId="14430"/>
          <ac:spMkLst>
            <pc:docMk/>
            <pc:sldMk cId="3090899630" sldId="256"/>
            <ac:spMk id="22" creationId="{BA8012F4-D35C-CDB1-91FB-FC77419E506E}"/>
          </ac:spMkLst>
        </pc:spChg>
        <pc:spChg chg="mod topLvl modVis">
          <ac:chgData name="Lei Peng" userId="581888033ab4c2fd" providerId="LiveId" clId="{CB6949A8-43C8-42AD-B9B9-26CDD6B1B2C3}" dt="2024-01-22T08:47:42.366" v="284" actId="14430"/>
          <ac:spMkLst>
            <pc:docMk/>
            <pc:sldMk cId="3090899630" sldId="256"/>
            <ac:spMk id="23" creationId="{23BB86CA-0989-AEAB-AF88-5CF1264C6051}"/>
          </ac:spMkLst>
        </pc:spChg>
        <pc:spChg chg="mod modVis">
          <ac:chgData name="Lei Peng" userId="581888033ab4c2fd" providerId="LiveId" clId="{CB6949A8-43C8-42AD-B9B9-26CDD6B1B2C3}" dt="2024-01-22T08:47:49.014" v="286" actId="14430"/>
          <ac:spMkLst>
            <pc:docMk/>
            <pc:sldMk cId="3090899630" sldId="256"/>
            <ac:spMk id="24" creationId="{CCEA7482-8219-B1B6-BFF8-47DD7E691B9D}"/>
          </ac:spMkLst>
        </pc:spChg>
        <pc:spChg chg="mod modVis">
          <ac:chgData name="Lei Peng" userId="581888033ab4c2fd" providerId="LiveId" clId="{CB6949A8-43C8-42AD-B9B9-26CDD6B1B2C3}" dt="2024-01-22T08:47:46.253" v="285" actId="14430"/>
          <ac:spMkLst>
            <pc:docMk/>
            <pc:sldMk cId="3090899630" sldId="256"/>
            <ac:spMk id="25" creationId="{77AD6C82-EDA5-240F-7E1B-DF7188A40A4B}"/>
          </ac:spMkLst>
        </pc:spChg>
        <pc:spChg chg="add mod">
          <ac:chgData name="Lei Peng" userId="581888033ab4c2fd" providerId="LiveId" clId="{CB6949A8-43C8-42AD-B9B9-26CDD6B1B2C3}" dt="2024-01-08T08:51:48.062" v="195" actId="164"/>
          <ac:spMkLst>
            <pc:docMk/>
            <pc:sldMk cId="3090899630" sldId="256"/>
            <ac:spMk id="26" creationId="{4B2F1253-6DE0-ED13-A070-8395DEC5FB5B}"/>
          </ac:spMkLst>
        </pc:spChg>
        <pc:spChg chg="add mod modVis">
          <ac:chgData name="Lei Peng" userId="581888033ab4c2fd" providerId="LiveId" clId="{CB6949A8-43C8-42AD-B9B9-26CDD6B1B2C3}" dt="2024-01-22T08:46:18.793" v="265" actId="14429"/>
          <ac:spMkLst>
            <pc:docMk/>
            <pc:sldMk cId="3090899630" sldId="256"/>
            <ac:spMk id="27" creationId="{0E217501-0299-82BF-84B6-2502518921E7}"/>
          </ac:spMkLst>
        </pc:spChg>
        <pc:spChg chg="add mod topLvl modVis">
          <ac:chgData name="Lei Peng" userId="581888033ab4c2fd" providerId="LiveId" clId="{CB6949A8-43C8-42AD-B9B9-26CDD6B1B2C3}" dt="2024-01-22T08:47:30.903" v="278" actId="14430"/>
          <ac:spMkLst>
            <pc:docMk/>
            <pc:sldMk cId="3090899630" sldId="256"/>
            <ac:spMk id="29" creationId="{CECDC16B-2D96-A169-08F8-BD3782B68772}"/>
          </ac:spMkLst>
        </pc:spChg>
        <pc:spChg chg="add mod topLvl modVis">
          <ac:chgData name="Lei Peng" userId="581888033ab4c2fd" providerId="LiveId" clId="{CB6949A8-43C8-42AD-B9B9-26CDD6B1B2C3}" dt="2024-01-22T08:47:19.659" v="275" actId="14430"/>
          <ac:spMkLst>
            <pc:docMk/>
            <pc:sldMk cId="3090899630" sldId="256"/>
            <ac:spMk id="30" creationId="{DB48F886-458E-ABA8-BA5E-81E05A48382F}"/>
          </ac:spMkLst>
        </pc:s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2" creationId="{C5A514F5-476D-6362-4701-A9706D0464C8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4" creationId="{7A5E7D05-034B-A0B5-4445-00B1BC08FD9E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5" creationId="{018E45BB-935A-9517-1896-AF728E8BD44A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6" creationId="{B54BD684-7F79-9C40-40BB-9B401A19B757}"/>
          </ac:grpSpMkLst>
        </pc:grpChg>
        <pc:grpChg chg="add del mod topLvl">
          <ac:chgData name="Lei Peng" userId="581888033ab4c2fd" providerId="LiveId" clId="{CB6949A8-43C8-42AD-B9B9-26CDD6B1B2C3}" dt="2023-11-17T06:34:03.232" v="40" actId="165"/>
          <ac:grpSpMkLst>
            <pc:docMk/>
            <pc:sldMk cId="3090899630" sldId="256"/>
            <ac:grpSpMk id="7" creationId="{2D60CCD1-8927-CB9C-28E1-9DF38F0EFB82}"/>
          </ac:grpSpMkLst>
        </pc:grpChg>
        <pc:grpChg chg="add del mod">
          <ac:chgData name="Lei Peng" userId="581888033ab4c2fd" providerId="LiveId" clId="{CB6949A8-43C8-42AD-B9B9-26CDD6B1B2C3}" dt="2023-11-17T06:34:30.185" v="42" actId="165"/>
          <ac:grpSpMkLst>
            <pc:docMk/>
            <pc:sldMk cId="3090899630" sldId="256"/>
            <ac:grpSpMk id="8" creationId="{105AB6EF-F693-367A-3190-53B888A6F18C}"/>
          </ac:grpSpMkLst>
        </pc:grpChg>
        <pc:grpChg chg="add del mod">
          <ac:chgData name="Lei Peng" userId="581888033ab4c2fd" providerId="LiveId" clId="{CB6949A8-43C8-42AD-B9B9-26CDD6B1B2C3}" dt="2023-11-17T06:33:54.274" v="39" actId="165"/>
          <ac:grpSpMkLst>
            <pc:docMk/>
            <pc:sldMk cId="3090899630" sldId="256"/>
            <ac:grpSpMk id="9" creationId="{6694B4C2-1487-9FBE-3280-DECCD4EDB7A8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10" creationId="{EED65F2B-CBA5-9F98-DB3C-E4F0D1370972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17" creationId="{CD22A40A-99D2-AD39-979A-AF1B1878FA57}"/>
          </ac:grpSpMkLst>
        </pc:grpChg>
        <pc:grpChg chg="add mod">
          <ac:chgData name="Lei Peng" userId="581888033ab4c2fd" providerId="LiveId" clId="{CB6949A8-43C8-42AD-B9B9-26CDD6B1B2C3}" dt="2024-01-12T17:00:00.810" v="258" actId="164"/>
          <ac:grpSpMkLst>
            <pc:docMk/>
            <pc:sldMk cId="3090899630" sldId="256"/>
            <ac:grpSpMk id="28" creationId="{D318E8D8-DF5D-0BB5-8A14-80AA1A0BC1E8}"/>
          </ac:grpSpMkLst>
        </pc:grpChg>
        <pc:grpChg chg="add del mod">
          <ac:chgData name="Lei Peng" userId="581888033ab4c2fd" providerId="LiveId" clId="{CB6949A8-43C8-42AD-B9B9-26CDD6B1B2C3}" dt="2024-01-12T16:59:44.700" v="257" actId="165"/>
          <ac:grpSpMkLst>
            <pc:docMk/>
            <pc:sldMk cId="3090899630" sldId="256"/>
            <ac:grpSpMk id="31" creationId="{68127699-3B93-EBA7-85D3-1E3B90484D09}"/>
          </ac:grpSpMkLst>
        </pc:grpChg>
        <pc:grpChg chg="add mod">
          <ac:chgData name="Lei Peng" userId="581888033ab4c2fd" providerId="LiveId" clId="{CB6949A8-43C8-42AD-B9B9-26CDD6B1B2C3}" dt="2024-01-14T08:38:10.871" v="259" actId="5736"/>
          <ac:grpSpMkLst>
            <pc:docMk/>
            <pc:sldMk cId="3090899630" sldId="256"/>
            <ac:grpSpMk id="32" creationId="{BB0E5E52-D2AA-E022-DC29-089C13763CF8}"/>
          </ac:grpSpMkLst>
        </pc:grpChg>
        <pc:graphicFrameChg chg="add del mod">
          <ac:chgData name="Lei Peng" userId="581888033ab4c2fd" providerId="LiveId" clId="{CB6949A8-43C8-42AD-B9B9-26CDD6B1B2C3}" dt="2023-11-16T04:08:38.183" v="4"/>
          <ac:graphicFrameMkLst>
            <pc:docMk/>
            <pc:sldMk cId="3090899630" sldId="256"/>
            <ac:graphicFrameMk id="2" creationId="{50AEDE9C-2B1D-4D23-82BE-9CAEC72F66BA}"/>
          </ac:graphicFrameMkLst>
        </pc:graphicFrameChg>
        <pc:graphicFrameChg chg="add mod modVis">
          <ac:chgData name="Lei Peng" userId="581888033ab4c2fd" providerId="LiveId" clId="{CB6949A8-43C8-42AD-B9B9-26CDD6B1B2C3}" dt="2024-02-02T03:28:04.409" v="292" actId="2084"/>
          <ac:graphicFrameMkLst>
            <pc:docMk/>
            <pc:sldMk cId="3090899630" sldId="256"/>
            <ac:graphicFrameMk id="7" creationId="{BE0BC2FB-9E6B-4CA7-B8FC-42CD7067FF3F}"/>
          </ac:graphicFrameMkLst>
        </pc:graphicFrameChg>
        <pc:graphicFrameChg chg="add mod modVis">
          <ac:chgData name="Lei Peng" userId="581888033ab4c2fd" providerId="LiveId" clId="{CB6949A8-43C8-42AD-B9B9-26CDD6B1B2C3}" dt="2024-01-12T17:00:00.810" v="258" actId="164"/>
          <ac:graphicFrameMkLst>
            <pc:docMk/>
            <pc:sldMk cId="3090899630" sldId="256"/>
            <ac:graphicFrameMk id="8" creationId="{442D5472-D514-6CB7-4BD9-EE09444812E2}"/>
          </ac:graphicFrameMkLst>
        </pc:graphicFrameChg>
        <pc:graphicFrameChg chg="mod">
          <ac:chgData name="Lei Peng" userId="581888033ab4c2fd" providerId="LiveId" clId="{CB6949A8-43C8-42AD-B9B9-26CDD6B1B2C3}" dt="2024-01-22T08:57:44.327" v="289" actId="6549"/>
          <ac:graphicFrameMkLst>
            <pc:docMk/>
            <pc:sldMk cId="3090899630" sldId="256"/>
            <ac:graphicFrameMk id="12" creationId="{9EC809E1-BD3D-85FE-9506-6F4B85501F59}"/>
          </ac:graphicFrameMkLst>
        </pc:graphicFrameChg>
        <pc:graphicFrameChg chg="mod">
          <ac:chgData name="Lei Peng" userId="581888033ab4c2fd" providerId="LiveId" clId="{CB6949A8-43C8-42AD-B9B9-26CDD6B1B2C3}" dt="2024-01-08T07:21:43.462" v="182" actId="552"/>
          <ac:graphicFrameMkLst>
            <pc:docMk/>
            <pc:sldMk cId="3090899630" sldId="256"/>
            <ac:graphicFrameMk id="13" creationId="{14A18563-0C8A-827A-894C-0E1CD8E67F61}"/>
          </ac:graphicFrameMkLst>
        </pc:graphicFrameChg>
        <pc:graphicFrameChg chg="mod">
          <ac:chgData name="Lei Peng" userId="581888033ab4c2fd" providerId="LiveId" clId="{CB6949A8-43C8-42AD-B9B9-26CDD6B1B2C3}" dt="2024-01-08T07:21:30.954" v="181" actId="552"/>
          <ac:graphicFrameMkLst>
            <pc:docMk/>
            <pc:sldMk cId="3090899630" sldId="256"/>
            <ac:graphicFrameMk id="14" creationId="{49AF4CF3-9D43-B069-9C8D-37D1B66793E8}"/>
          </ac:graphicFrameMkLst>
        </pc:graphicFrameChg>
        <pc:graphicFrameChg chg="mod">
          <ac:chgData name="Lei Peng" userId="581888033ab4c2fd" providerId="LiveId" clId="{CB6949A8-43C8-42AD-B9B9-26CDD6B1B2C3}" dt="2024-01-08T07:21:43.462" v="182" actId="552"/>
          <ac:graphicFrameMkLst>
            <pc:docMk/>
            <pc:sldMk cId="3090899630" sldId="256"/>
            <ac:graphicFrameMk id="15" creationId="{148B124F-4668-66FE-3DB0-4E4BCE33C1FD}"/>
          </ac:graphicFrameMkLst>
        </pc:graphicFrameChg>
        <pc:graphicFrameChg chg="mod topLvl">
          <ac:chgData name="Lei Peng" userId="581888033ab4c2fd" providerId="LiveId" clId="{CB6949A8-43C8-42AD-B9B9-26CDD6B1B2C3}" dt="2024-01-08T07:21:30.954" v="181" actId="552"/>
          <ac:graphicFrameMkLst>
            <pc:docMk/>
            <pc:sldMk cId="3090899630" sldId="256"/>
            <ac:graphicFrameMk id="16" creationId="{A46E42AD-DF71-F297-E438-080EFE6E6768}"/>
          </ac:graphicFrameMkLst>
        </pc:graphicFrameChg>
        <pc:graphicFrameChg chg="mod topLvl">
          <ac:chgData name="Lei Peng" userId="581888033ab4c2fd" providerId="LiveId" clId="{CB6949A8-43C8-42AD-B9B9-26CDD6B1B2C3}" dt="2024-01-08T07:21:43.462" v="182" actId="552"/>
          <ac:graphicFrameMkLst>
            <pc:docMk/>
            <pc:sldMk cId="3090899630" sldId="256"/>
            <ac:graphicFrameMk id="18" creationId="{266CDA38-F212-D2C9-259F-2EC25657440D}"/>
          </ac:graphicFrameMkLst>
        </pc:graphicFrameChg>
      </pc:sldChg>
      <pc:sldMasterChg chg="modSp modSldLayout">
        <pc:chgData name="Lei Peng" userId="581888033ab4c2fd" providerId="LiveId" clId="{CB6949A8-43C8-42AD-B9B9-26CDD6B1B2C3}" dt="2024-01-08T07:17:14.200" v="90"/>
        <pc:sldMasterMkLst>
          <pc:docMk/>
          <pc:sldMasterMk cId="2705072513" sldId="2147483672"/>
        </pc:sldMasterMkLst>
        <pc:spChg chg="mod">
          <ac:chgData name="Lei Peng" userId="581888033ab4c2fd" providerId="LiveId" clId="{CB6949A8-43C8-42AD-B9B9-26CDD6B1B2C3}" dt="2024-01-08T07:17:14.200" v="90"/>
          <ac:spMkLst>
            <pc:docMk/>
            <pc:sldMasterMk cId="2705072513" sldId="2147483672"/>
            <ac:spMk id="2" creationId="{00000000-0000-0000-0000-000000000000}"/>
          </ac:spMkLst>
        </pc:spChg>
        <pc:spChg chg="mod">
          <ac:chgData name="Lei Peng" userId="581888033ab4c2fd" providerId="LiveId" clId="{CB6949A8-43C8-42AD-B9B9-26CDD6B1B2C3}" dt="2024-01-08T07:17:14.200" v="90"/>
          <ac:spMkLst>
            <pc:docMk/>
            <pc:sldMasterMk cId="2705072513" sldId="2147483672"/>
            <ac:spMk id="3" creationId="{00000000-0000-0000-0000-000000000000}"/>
          </ac:spMkLst>
        </pc:spChg>
        <pc:spChg chg="mod">
          <ac:chgData name="Lei Peng" userId="581888033ab4c2fd" providerId="LiveId" clId="{CB6949A8-43C8-42AD-B9B9-26CDD6B1B2C3}" dt="2024-01-08T07:17:14.200" v="90"/>
          <ac:spMkLst>
            <pc:docMk/>
            <pc:sldMasterMk cId="2705072513" sldId="2147483672"/>
            <ac:spMk id="4" creationId="{00000000-0000-0000-0000-000000000000}"/>
          </ac:spMkLst>
        </pc:spChg>
        <pc:spChg chg="mod">
          <ac:chgData name="Lei Peng" userId="581888033ab4c2fd" providerId="LiveId" clId="{CB6949A8-43C8-42AD-B9B9-26CDD6B1B2C3}" dt="2024-01-08T07:17:14.200" v="90"/>
          <ac:spMkLst>
            <pc:docMk/>
            <pc:sldMasterMk cId="2705072513" sldId="2147483672"/>
            <ac:spMk id="5" creationId="{00000000-0000-0000-0000-000000000000}"/>
          </ac:spMkLst>
        </pc:spChg>
        <pc:spChg chg="mod">
          <ac:chgData name="Lei Peng" userId="581888033ab4c2fd" providerId="LiveId" clId="{CB6949A8-43C8-42AD-B9B9-26CDD6B1B2C3}" dt="2024-01-08T07:17:14.200" v="90"/>
          <ac:spMkLst>
            <pc:docMk/>
            <pc:sldMasterMk cId="2705072513" sldId="2147483672"/>
            <ac:spMk id="6" creationId="{00000000-0000-0000-0000-000000000000}"/>
          </ac:spMkLst>
        </pc:sp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4268943475" sldId="2147483673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4268943475" sldId="2147483673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4268943475" sldId="2147483673"/>
              <ac:spMk id="3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969454738" sldId="2147483675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969454738" sldId="2147483675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969454738" sldId="2147483675"/>
              <ac:spMk id="3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2395413182" sldId="2147483676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2395413182" sldId="2147483676"/>
              <ac:spMk id="3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2395413182" sldId="2147483676"/>
              <ac:spMk id="4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342946828" sldId="2147483677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342946828" sldId="2147483677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342946828" sldId="2147483677"/>
              <ac:spMk id="3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342946828" sldId="2147483677"/>
              <ac:spMk id="4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342946828" sldId="2147483677"/>
              <ac:spMk id="5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342946828" sldId="2147483677"/>
              <ac:spMk id="6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571318178" sldId="2147483680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571318178" sldId="2147483680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571318178" sldId="2147483680"/>
              <ac:spMk id="3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571318178" sldId="2147483680"/>
              <ac:spMk id="4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2029924270" sldId="2147483681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2029924270" sldId="2147483681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2029924270" sldId="2147483681"/>
              <ac:spMk id="3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2029924270" sldId="2147483681"/>
              <ac:spMk id="4" creationId="{00000000-0000-0000-0000-000000000000}"/>
            </ac:spMkLst>
          </pc:spChg>
        </pc:sldLayoutChg>
        <pc:sldLayoutChg chg="modSp">
          <pc:chgData name="Lei Peng" userId="581888033ab4c2fd" providerId="LiveId" clId="{CB6949A8-43C8-42AD-B9B9-26CDD6B1B2C3}" dt="2024-01-08T07:17:14.200" v="90"/>
          <pc:sldLayoutMkLst>
            <pc:docMk/>
            <pc:sldMasterMk cId="2705072513" sldId="2147483672"/>
            <pc:sldLayoutMk cId="1664282332" sldId="2147483683"/>
          </pc:sldLayoutMkLst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1664282332" sldId="2147483683"/>
              <ac:spMk id="2" creationId="{00000000-0000-0000-0000-000000000000}"/>
            </ac:spMkLst>
          </pc:spChg>
          <pc:spChg chg="mod">
            <ac:chgData name="Lei Peng" userId="581888033ab4c2fd" providerId="LiveId" clId="{CB6949A8-43C8-42AD-B9B9-26CDD6B1B2C3}" dt="2024-01-08T07:17:14.200" v="90"/>
            <ac:spMkLst>
              <pc:docMk/>
              <pc:sldMasterMk cId="2705072513" sldId="2147483672"/>
              <pc:sldLayoutMk cId="1664282332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Peng Lei" userId="581888033ab4c2fd" providerId="LiveId" clId="{6936C382-D259-483F-ABEA-B2E4D901237E}"/>
    <pc:docChg chg="undo redo custSel addSld modSld">
      <pc:chgData name="Peng Lei" userId="581888033ab4c2fd" providerId="LiveId" clId="{6936C382-D259-483F-ABEA-B2E4D901237E}" dt="2024-07-21T06:49:32.611" v="1103" actId="20577"/>
      <pc:docMkLst>
        <pc:docMk/>
      </pc:docMkLst>
      <pc:sldChg chg="addSp delSp modSp add mod">
        <pc:chgData name="Peng Lei" userId="581888033ab4c2fd" providerId="LiveId" clId="{6936C382-D259-483F-ABEA-B2E4D901237E}" dt="2024-07-21T06:49:32.611" v="1103" actId="20577"/>
        <pc:sldMkLst>
          <pc:docMk/>
          <pc:sldMk cId="1342990198" sldId="257"/>
        </pc:sldMkLst>
        <pc:spChg chg="del mod">
          <ac:chgData name="Peng Lei" userId="581888033ab4c2fd" providerId="LiveId" clId="{6936C382-D259-483F-ABEA-B2E4D901237E}" dt="2024-07-21T06:23:10.828" v="261" actId="478"/>
          <ac:spMkLst>
            <pc:docMk/>
            <pc:sldMk cId="1342990198" sldId="257"/>
            <ac:spMk id="3" creationId="{1CF1BE4B-6923-043C-A12B-9A56EEAEC4F3}"/>
          </ac:spMkLst>
        </pc:spChg>
        <pc:spChg chg="mod">
          <ac:chgData name="Peng Lei" userId="581888033ab4c2fd" providerId="LiveId" clId="{6936C382-D259-483F-ABEA-B2E4D901237E}" dt="2024-07-21T06:39:52.626" v="928" actId="20577"/>
          <ac:spMkLst>
            <pc:docMk/>
            <pc:sldMk cId="1342990198" sldId="257"/>
            <ac:spMk id="9" creationId="{EB911C43-0969-8107-D127-E0F5A53618A3}"/>
          </ac:spMkLst>
        </pc:spChg>
        <pc:spChg chg="mod">
          <ac:chgData name="Peng Lei" userId="581888033ab4c2fd" providerId="LiveId" clId="{6936C382-D259-483F-ABEA-B2E4D901237E}" dt="2024-07-21T06:14:16.026" v="118" actId="2711"/>
          <ac:spMkLst>
            <pc:docMk/>
            <pc:sldMk cId="1342990198" sldId="257"/>
            <ac:spMk id="11" creationId="{B025F830-45BB-1836-9A1E-D7E6BCCB5C6D}"/>
          </ac:spMkLst>
        </pc:spChg>
        <pc:spChg chg="mod">
          <ac:chgData name="Peng Lei" userId="581888033ab4c2fd" providerId="LiveId" clId="{6936C382-D259-483F-ABEA-B2E4D901237E}" dt="2024-07-21T06:20:14.956" v="260" actId="1076"/>
          <ac:spMkLst>
            <pc:docMk/>
            <pc:sldMk cId="1342990198" sldId="257"/>
            <ac:spMk id="23" creationId="{23BB86CA-0989-AEAB-AF88-5CF1264C6051}"/>
          </ac:spMkLst>
        </pc:spChg>
        <pc:spChg chg="mod">
          <ac:chgData name="Peng Lei" userId="581888033ab4c2fd" providerId="LiveId" clId="{6936C382-D259-483F-ABEA-B2E4D901237E}" dt="2024-07-21T06:43:37.307" v="930" actId="403"/>
          <ac:spMkLst>
            <pc:docMk/>
            <pc:sldMk cId="1342990198" sldId="257"/>
            <ac:spMk id="27" creationId="{0E217501-0299-82BF-84B6-2502518921E7}"/>
          </ac:spMkLst>
        </pc:spChg>
        <pc:spChg chg="mod">
          <ac:chgData name="Peng Lei" userId="581888033ab4c2fd" providerId="LiveId" clId="{6936C382-D259-483F-ABEA-B2E4D901237E}" dt="2024-07-21T06:30:30.744" v="531" actId="20577"/>
          <ac:spMkLst>
            <pc:docMk/>
            <pc:sldMk cId="1342990198" sldId="257"/>
            <ac:spMk id="31" creationId="{D935F214-0BF9-99D5-C872-5EE70C6EB903}"/>
          </ac:spMkLst>
        </pc:spChg>
        <pc:spChg chg="mod">
          <ac:chgData name="Peng Lei" userId="581888033ab4c2fd" providerId="LiveId" clId="{6936C382-D259-483F-ABEA-B2E4D901237E}" dt="2024-07-21T06:31:05.558" v="578" actId="20577"/>
          <ac:spMkLst>
            <pc:docMk/>
            <pc:sldMk cId="1342990198" sldId="257"/>
            <ac:spMk id="33" creationId="{A17CB8CF-52C3-3DC3-4C6A-08FE1040B285}"/>
          </ac:spMkLst>
        </pc:spChg>
        <pc:spChg chg="add mod">
          <ac:chgData name="Peng Lei" userId="581888033ab4c2fd" providerId="LiveId" clId="{6936C382-D259-483F-ABEA-B2E4D901237E}" dt="2024-07-21T06:26:06.650" v="344" actId="1037"/>
          <ac:spMkLst>
            <pc:docMk/>
            <pc:sldMk cId="1342990198" sldId="257"/>
            <ac:spMk id="34" creationId="{D2656CED-7BDF-BA75-696A-EF0E5FB51ECA}"/>
          </ac:spMkLst>
        </pc:spChg>
        <pc:spChg chg="mod">
          <ac:chgData name="Peng Lei" userId="581888033ab4c2fd" providerId="LiveId" clId="{6936C382-D259-483F-ABEA-B2E4D901237E}" dt="2024-07-21T06:46:26.911" v="985" actId="403"/>
          <ac:spMkLst>
            <pc:docMk/>
            <pc:sldMk cId="1342990198" sldId="257"/>
            <ac:spMk id="35" creationId="{A9DAB89B-A77F-08CE-30BC-AE31DD004128}"/>
          </ac:spMkLst>
        </pc:spChg>
        <pc:spChg chg="add mod">
          <ac:chgData name="Peng Lei" userId="581888033ab4c2fd" providerId="LiveId" clId="{6936C382-D259-483F-ABEA-B2E4D901237E}" dt="2024-07-21T06:27:00.049" v="376" actId="1035"/>
          <ac:spMkLst>
            <pc:docMk/>
            <pc:sldMk cId="1342990198" sldId="257"/>
            <ac:spMk id="36" creationId="{74CF8CC9-D86A-3153-0EDE-D2E566FBB227}"/>
          </ac:spMkLst>
        </pc:spChg>
        <pc:spChg chg="add mod">
          <ac:chgData name="Peng Lei" userId="581888033ab4c2fd" providerId="LiveId" clId="{6936C382-D259-483F-ABEA-B2E4D901237E}" dt="2024-07-21T06:28:12.143" v="408" actId="1038"/>
          <ac:spMkLst>
            <pc:docMk/>
            <pc:sldMk cId="1342990198" sldId="257"/>
            <ac:spMk id="37" creationId="{B1223F7E-983B-6F93-5709-050A75EB2FF9}"/>
          </ac:spMkLst>
        </pc:spChg>
        <pc:spChg chg="add mod">
          <ac:chgData name="Peng Lei" userId="581888033ab4c2fd" providerId="LiveId" clId="{6936C382-D259-483F-ABEA-B2E4D901237E}" dt="2024-07-21T06:28:50.735" v="444" actId="1038"/>
          <ac:spMkLst>
            <pc:docMk/>
            <pc:sldMk cId="1342990198" sldId="257"/>
            <ac:spMk id="38" creationId="{0677A83B-092C-4991-0A17-3EB44B5ABC0A}"/>
          </ac:spMkLst>
        </pc:spChg>
        <pc:spChg chg="add mod">
          <ac:chgData name="Peng Lei" userId="581888033ab4c2fd" providerId="LiveId" clId="{6936C382-D259-483F-ABEA-B2E4D901237E}" dt="2024-07-21T06:48:49.262" v="1051" actId="14100"/>
          <ac:spMkLst>
            <pc:docMk/>
            <pc:sldMk cId="1342990198" sldId="257"/>
            <ac:spMk id="39" creationId="{A5BF675A-2BB3-B0BC-7D77-7321580F28C9}"/>
          </ac:spMkLst>
        </pc:spChg>
        <pc:spChg chg="add mod">
          <ac:chgData name="Peng Lei" userId="581888033ab4c2fd" providerId="LiveId" clId="{6936C382-D259-483F-ABEA-B2E4D901237E}" dt="2024-07-21T06:48:14.860" v="1048" actId="1035"/>
          <ac:spMkLst>
            <pc:docMk/>
            <pc:sldMk cId="1342990198" sldId="257"/>
            <ac:spMk id="40" creationId="{EDFCC84C-C70D-315F-A615-42443811595B}"/>
          </ac:spMkLst>
        </pc:spChg>
        <pc:grpChg chg="mod">
          <ac:chgData name="Peng Lei" userId="581888033ab4c2fd" providerId="LiveId" clId="{6936C382-D259-483F-ABEA-B2E4D901237E}" dt="2024-07-21T06:35:44.749" v="794" actId="1036"/>
          <ac:grpSpMkLst>
            <pc:docMk/>
            <pc:sldMk cId="1342990198" sldId="257"/>
            <ac:grpSpMk id="17" creationId="{CD22A40A-99D2-AD39-979A-AF1B1878FA57}"/>
          </ac:grpSpMkLst>
        </pc:grpChg>
        <pc:graphicFrameChg chg="mod">
          <ac:chgData name="Peng Lei" userId="581888033ab4c2fd" providerId="LiveId" clId="{6936C382-D259-483F-ABEA-B2E4D901237E}" dt="2024-07-21T06:46:40" v="994" actId="20577"/>
          <ac:graphicFrameMkLst>
            <pc:docMk/>
            <pc:sldMk cId="1342990198" sldId="257"/>
            <ac:graphicFrameMk id="7" creationId="{BE0BC2FB-9E6B-4CA7-B8FC-42CD7067FF3F}"/>
          </ac:graphicFrameMkLst>
        </pc:graphicFrameChg>
        <pc:graphicFrameChg chg="mod">
          <ac:chgData name="Peng Lei" userId="581888033ab4c2fd" providerId="LiveId" clId="{6936C382-D259-483F-ABEA-B2E4D901237E}" dt="2024-07-21T06:49:32.611" v="1103" actId="20577"/>
          <ac:graphicFrameMkLst>
            <pc:docMk/>
            <pc:sldMk cId="1342990198" sldId="257"/>
            <ac:graphicFrameMk id="8" creationId="{442D5472-D514-6CB7-4BD9-EE09444812E2}"/>
          </ac:graphicFrameMkLst>
        </pc:graphicFrameChg>
        <pc:graphicFrameChg chg="mod">
          <ac:chgData name="Peng Lei" userId="581888033ab4c2fd" providerId="LiveId" clId="{6936C382-D259-483F-ABEA-B2E4D901237E}" dt="2024-07-21T06:16:19.860" v="183"/>
          <ac:graphicFrameMkLst>
            <pc:docMk/>
            <pc:sldMk cId="1342990198" sldId="257"/>
            <ac:graphicFrameMk id="12" creationId="{9EC809E1-BD3D-85FE-9506-6F4B85501F59}"/>
          </ac:graphicFrameMkLst>
        </pc:graphicFrameChg>
        <pc:graphicFrameChg chg="mod">
          <ac:chgData name="Peng Lei" userId="581888033ab4c2fd" providerId="LiveId" clId="{6936C382-D259-483F-ABEA-B2E4D901237E}" dt="2024-07-21T06:15:45.414" v="181" actId="20577"/>
          <ac:graphicFrameMkLst>
            <pc:docMk/>
            <pc:sldMk cId="1342990198" sldId="257"/>
            <ac:graphicFrameMk id="13" creationId="{14A18563-0C8A-827A-894C-0E1CD8E67F61}"/>
          </ac:graphicFrameMkLst>
        </pc:graphicFrameChg>
        <pc:graphicFrameChg chg="mod">
          <ac:chgData name="Peng Lei" userId="581888033ab4c2fd" providerId="LiveId" clId="{6936C382-D259-483F-ABEA-B2E4D901237E}" dt="2024-07-21T06:29:26.521" v="475" actId="20577"/>
          <ac:graphicFrameMkLst>
            <pc:docMk/>
            <pc:sldMk cId="1342990198" sldId="257"/>
            <ac:graphicFrameMk id="14" creationId="{49AF4CF3-9D43-B069-9C8D-37D1B66793E8}"/>
          </ac:graphicFrameMkLst>
        </pc:graphicFrameChg>
        <pc:graphicFrameChg chg="mod">
          <ac:chgData name="Peng Lei" userId="581888033ab4c2fd" providerId="LiveId" clId="{6936C382-D259-483F-ABEA-B2E4D901237E}" dt="2024-07-21T06:31:43.559" v="625" actId="20577"/>
          <ac:graphicFrameMkLst>
            <pc:docMk/>
            <pc:sldMk cId="1342990198" sldId="257"/>
            <ac:graphicFrameMk id="15" creationId="{148B124F-4668-66FE-3DB0-4E4BCE33C1FD}"/>
          </ac:graphicFrameMkLst>
        </pc:graphicFrameChg>
        <pc:graphicFrameChg chg="mod">
          <ac:chgData name="Peng Lei" userId="581888033ab4c2fd" providerId="LiveId" clId="{6936C382-D259-483F-ABEA-B2E4D901237E}" dt="2024-07-21T06:37:13.655" v="815" actId="1076"/>
          <ac:graphicFrameMkLst>
            <pc:docMk/>
            <pc:sldMk cId="1342990198" sldId="257"/>
            <ac:graphicFrameMk id="16" creationId="{A46E42AD-DF71-F297-E438-080EFE6E6768}"/>
          </ac:graphicFrameMkLst>
        </pc:graphicFrameChg>
        <pc:graphicFrameChg chg="mod">
          <ac:chgData name="Peng Lei" userId="581888033ab4c2fd" providerId="LiveId" clId="{6936C382-D259-483F-ABEA-B2E4D901237E}" dt="2024-07-21T06:34:09.394" v="779" actId="20577"/>
          <ac:graphicFrameMkLst>
            <pc:docMk/>
            <pc:sldMk cId="1342990198" sldId="257"/>
            <ac:graphicFrameMk id="18" creationId="{266CDA38-F212-D2C9-259F-2EC25657440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81888033ab4c2fd/topling/&#21333;&#34920;%2060%20&#20010;&#32034;&#24341;&#65292;20%20&#20010;&#34920;&#24182;&#21457;&#65292;Wikipedia%20&#25968;&#25454;&#65292;&#37325;&#22797;%202%20&#20221;-&#21407;&#22987;&#34920;&#2668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81888033ab4c2fd/topling/&#21333;&#34920;%2060%20&#20010;&#32034;&#24341;&#65292;20%20&#20010;&#34920;&#24182;&#21457;&#65292;Wikipedia%20&#25968;&#25454;&#65292;&#37325;&#22797;%202%20&#20221;-&#21407;&#22987;&#34920;&#26684;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81888033ab4c2fd/topling/&#21333;&#34920;%2060%20&#20010;&#32034;&#24341;&#65292;20%20&#20010;&#34920;&#24182;&#21457;&#65292;Wikipedia%20&#25968;&#25454;&#65292;&#37325;&#22797;%202%20&#20221;-&#21407;&#22987;&#34920;&#2668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81888033ab4c2fd/topling/&#21333;&#34920;%2060%20&#20010;&#32034;&#24341;&#65292;20%20&#20010;&#34920;&#24182;&#21457;&#65292;Wikipedia%20&#25968;&#25454;&#65292;&#37325;&#22797;%202%20&#20221;-&#21407;&#22987;&#34920;&#26684;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31.100\shared\lifuzhou\excel\&#22810;&#29256;&#26412;&#22810;&#32034;&#24341;&#23545;&#27604;&#27979;&#35797;-wiki&#25968;&#25454;-&#22270;-1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zh-CN" sz="1600" b="0" i="0" u="none" strike="noStrike" baseline="0" dirty="0">
                <a:effectLst/>
              </a:rPr>
              <a:t>插入</a:t>
            </a:r>
            <a:r>
              <a:rPr lang="zh-CN" altLang="en-US" sz="1600" b="0" i="0" u="none" strike="noStrike" baseline="0" dirty="0">
                <a:effectLst/>
              </a:rPr>
              <a:t>时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不带索引</a:t>
            </a:r>
            <a:r>
              <a:rPr lang="zh-CN" altLang="zh-CN" sz="1600" b="0" i="0" u="none" strike="noStrike" baseline="0" dirty="0"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effectLst/>
                <a:latin typeface="+mn-ea"/>
                <a:ea typeface="+mn-ea"/>
              </a:rPr>
              <a:t>•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耗时</a:t>
            </a:r>
            <a:r>
              <a:rPr lang="zh-CN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秒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插入数据和读取测试!$B$2</c:f>
              <c:strCache>
                <c:ptCount val="1"/>
                <c:pt idx="0">
                  <c:v>不带索引插入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911183742378846E-3"/>
                  <c:y val="4.76096042442266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2148707234817023E-2"/>
                      <c:h val="5.472067970020194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8B14-45FF-8F57-533C201E6C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插入数据和读取测试!$B$3:$B$6</c:f>
              <c:numCache>
                <c:formatCode>#,##0_ </c:formatCode>
                <c:ptCount val="4"/>
                <c:pt idx="0">
                  <c:v>1575</c:v>
                </c:pt>
                <c:pt idx="1">
                  <c:v>1229</c:v>
                </c:pt>
                <c:pt idx="2">
                  <c:v>4257</c:v>
                </c:pt>
                <c:pt idx="3">
                  <c:v>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4-45FF-8F57-533C201E6CAF}"/>
            </c:ext>
          </c:extLst>
        </c:ser>
        <c:ser>
          <c:idx val="1"/>
          <c:order val="1"/>
          <c:tx>
            <c:strRef>
              <c:f>插入数据和读取测试!$C$2</c:f>
              <c:strCache>
                <c:ptCount val="1"/>
                <c:pt idx="0">
                  <c:v>创建索引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14-45FF-8F57-533C201E6C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插入数据和读取测试!$C$3:$C$6</c:f>
              <c:numCache>
                <c:formatCode>#,##0_ </c:formatCode>
                <c:ptCount val="4"/>
                <c:pt idx="0">
                  <c:v>3988</c:v>
                </c:pt>
                <c:pt idx="1">
                  <c:v>1716</c:v>
                </c:pt>
                <c:pt idx="3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4-45FF-8F57-533C201E6C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190800"/>
        <c:axId val="1879269536"/>
      </c:barChart>
      <c:catAx>
        <c:axId val="4191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269536"/>
        <c:crosses val="autoZero"/>
        <c:auto val="1"/>
        <c:lblAlgn val="ctr"/>
        <c:lblOffset val="100"/>
        <c:noMultiLvlLbl val="0"/>
      </c:catAx>
      <c:valAx>
        <c:axId val="1879269536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4191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Write without index</a:t>
            </a:r>
            <a:r>
              <a:rPr lang="zh-CN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space</a:t>
            </a:r>
            <a:r>
              <a:rPr lang="zh-CN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en-US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GB</a:t>
            </a:r>
            <a:endParaRPr lang="zh-CN" altLang="zh-CN" sz="1600" dirty="0">
              <a:solidFill>
                <a:schemeClr val="tx1"/>
              </a:solidFill>
              <a:effectLst/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插入数据和读取测试!$D$2</c:f>
              <c:strCache>
                <c:ptCount val="1"/>
                <c:pt idx="0">
                  <c:v>创建索引前 • 仅数据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插入数据和读取测试!$D$3:$D$6</c:f>
              <c:numCache>
                <c:formatCode>#,##0_ </c:formatCode>
                <c:ptCount val="4"/>
                <c:pt idx="0">
                  <c:v>287</c:v>
                </c:pt>
                <c:pt idx="1">
                  <c:v>267</c:v>
                </c:pt>
                <c:pt idx="2">
                  <c:v>127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2-494C-85F2-81554BA80340}"/>
            </c:ext>
          </c:extLst>
        </c:ser>
        <c:ser>
          <c:idx val="1"/>
          <c:order val="1"/>
          <c:tx>
            <c:strRef>
              <c:f>插入数据和读取测试!$E$2</c:f>
              <c:strCache>
                <c:ptCount val="1"/>
                <c:pt idx="0">
                  <c:v>创建索引后 • 仅索引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插入数据和读取测试!$E$3:$E$6</c:f>
              <c:numCache>
                <c:formatCode>#,##0_ </c:formatCode>
                <c:ptCount val="4"/>
                <c:pt idx="0">
                  <c:v>69</c:v>
                </c:pt>
                <c:pt idx="1">
                  <c:v>96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92-494C-85F2-81554BA803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7714720"/>
        <c:axId val="1998393056"/>
      </c:barChart>
      <c:catAx>
        <c:axId val="4077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8393056"/>
        <c:crosses val="autoZero"/>
        <c:auto val="1"/>
        <c:lblAlgn val="ctr"/>
        <c:lblOffset val="100"/>
        <c:noMultiLvlLbl val="0"/>
      </c:catAx>
      <c:valAx>
        <c:axId val="1998393056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4077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24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600" dirty="0">
                <a:latin typeface="+mn-ea"/>
                <a:ea typeface="+mn-ea"/>
              </a:rPr>
              <a:t>Write with index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• space • GB </a:t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table</a:t>
            </a:r>
            <a:r>
              <a:rPr lang="zh-CN" altLang="en-US" sz="1600" baseline="0" dirty="0">
                <a:latin typeface="+mn-ea"/>
                <a:ea typeface="+mn-ea"/>
              </a:rPr>
              <a:t> </a:t>
            </a:r>
            <a:r>
              <a:rPr lang="en-US" altLang="zh-CN" sz="1600" baseline="0" dirty="0">
                <a:latin typeface="+mn-ea"/>
                <a:ea typeface="+mn-ea"/>
              </a:rPr>
              <a:t>+ index</a:t>
            </a:r>
            <a:endParaRPr lang="zh-CN" altLang="en-US" sz="1600" dirty="0"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32147494556943373"/>
          <c:y val="3.2549591851477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24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1185031185031187E-2"/>
          <c:y val="0.16429357798165137"/>
          <c:w val="0.95426195426195426"/>
          <c:h val="0.63525420790291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插入数据和读取测试!$H$2</c:f>
              <c:strCache>
                <c:ptCount val="1"/>
                <c:pt idx="0">
                  <c:v>空间占用（GB）• 数据 + 索引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40-41B5-BAC0-CD69415F22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40-41B5-BAC0-CD69415F22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40-41B5-BAC0-CD69415F2276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40-41B5-BAC0-CD69415F2276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插入数据和读取测试!$H$3:$H$6</c:f>
              <c:numCache>
                <c:formatCode>#,##0_ </c:formatCode>
                <c:ptCount val="4"/>
                <c:pt idx="0">
                  <c:v>381</c:v>
                </c:pt>
                <c:pt idx="1">
                  <c:v>376</c:v>
                </c:pt>
                <c:pt idx="2">
                  <c:v>136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40-41B5-BAC0-CD69415F2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82848"/>
        <c:axId val="509117152"/>
      </c:barChart>
      <c:catAx>
        <c:axId val="50958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117152"/>
        <c:crosses val="autoZero"/>
        <c:auto val="1"/>
        <c:lblAlgn val="ctr"/>
        <c:lblOffset val="100"/>
        <c:noMultiLvlLbl val="0"/>
      </c:catAx>
      <c:valAx>
        <c:axId val="509117152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50958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600" b="0" dirty="0">
                <a:latin typeface="+mn-ea"/>
                <a:ea typeface="+mn-ea"/>
              </a:rPr>
              <a:t>Write</a:t>
            </a:r>
            <a:r>
              <a:rPr lang="en-US" altLang="zh-CN" sz="1600" b="0" baseline="0" dirty="0">
                <a:latin typeface="+mn-ea"/>
                <a:ea typeface="+mn-ea"/>
              </a:rPr>
              <a:t> with index</a:t>
            </a:r>
            <a:r>
              <a:rPr lang="zh-CN" altLang="en-US" sz="1600" b="0" dirty="0">
                <a:latin typeface="+mn-ea"/>
                <a:ea typeface="+mn-ea"/>
              </a:rPr>
              <a:t> </a:t>
            </a:r>
            <a:r>
              <a:rPr lang="en-US" altLang="zh-CN" sz="1600" b="0" dirty="0">
                <a:latin typeface="+mn-ea"/>
                <a:ea typeface="+mn-ea"/>
              </a:rPr>
              <a:t>• time</a:t>
            </a:r>
            <a:endParaRPr lang="zh-CN" altLang="en-US" sz="1600" b="0" dirty="0"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40294000027579"/>
          <c:w val="0.97283950617283954"/>
          <c:h val="0.63736144628156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插入数据和读取测试!$G$2</c:f>
              <c:strCache>
                <c:ptCount val="1"/>
                <c:pt idx="0">
                  <c:v>插入 • 耗时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43-46C1-BC2E-21B9B935603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43-46C1-BC2E-21B9B935603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43-46C1-BC2E-21B9B9356036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43-46C1-BC2E-21B9B9356036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插入数据和读取测试!$G$3:$G$6</c:f>
              <c:numCache>
                <c:formatCode>#,##0_ </c:formatCode>
                <c:ptCount val="4"/>
                <c:pt idx="0">
                  <c:v>26584</c:v>
                </c:pt>
                <c:pt idx="1">
                  <c:v>21916</c:v>
                </c:pt>
                <c:pt idx="2">
                  <c:v>16086</c:v>
                </c:pt>
                <c:pt idx="3">
                  <c:v>4913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43-46C1-BC2E-21B9B9356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32048"/>
        <c:axId val="989205824"/>
      </c:barChart>
      <c:catAx>
        <c:axId val="50953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205824"/>
        <c:crosses val="autoZero"/>
        <c:auto val="1"/>
        <c:lblAlgn val="ctr"/>
        <c:lblOffset val="100"/>
        <c:noMultiLvlLbl val="0"/>
      </c:catAx>
      <c:valAx>
        <c:axId val="989205824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5095320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(8 vCPU)Thread num</a:t>
            </a: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• rand read P95 latency</a:t>
            </a:r>
            <a:r>
              <a:rPr lang="zh-CN" altLang="zh-CN" sz="14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4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en-US" altLang="zh-CN" sz="1400" b="0" i="0" u="none" strike="noStrike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millisec</a:t>
            </a:r>
            <a:endParaRPr lang="en-US" altLang="zh-CN" sz="1400" b="0" i="0" u="none" strike="noStrike" baseline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100 random rows per transaction</a:t>
            </a:r>
            <a:endParaRPr lang="zh-CN" altLang="en-US" sz="1400" b="0" i="0" u="none" strike="noStrike" kern="1200" spc="0" baseline="0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0134630213810026"/>
          <c:y val="1.4282501124606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6104163450156961E-2"/>
          <c:y val="0.20033644181574078"/>
          <c:w val="0.90993069493764256"/>
          <c:h val="0.53175804637323565"/>
        </c:manualLayout>
      </c:layout>
      <c:lineChart>
        <c:grouping val="standard"/>
        <c:varyColors val="0"/>
        <c:ser>
          <c:idx val="0"/>
          <c:order val="0"/>
          <c:tx>
            <c:strRef>
              <c:f>插入数据和读取测试!$A$54</c:f>
              <c:strCache>
                <c:ptCount val="1"/>
                <c:pt idx="0">
                  <c:v>mysql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插入数据和读取测试!$B$54:$G$54</c:f>
              <c:numCache>
                <c:formatCode>#,##0.00_ </c:formatCode>
                <c:ptCount val="6"/>
                <c:pt idx="0">
                  <c:v>14.73</c:v>
                </c:pt>
                <c:pt idx="1">
                  <c:v>15.83</c:v>
                </c:pt>
                <c:pt idx="2">
                  <c:v>17.32</c:v>
                </c:pt>
                <c:pt idx="3">
                  <c:v>19.649999999999999</c:v>
                </c:pt>
                <c:pt idx="4">
                  <c:v>22.28</c:v>
                </c:pt>
                <c:pt idx="5">
                  <c:v>24.38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F-4FC4-BA11-829F059A2CB0}"/>
            </c:ext>
          </c:extLst>
        </c:ser>
        <c:ser>
          <c:idx val="1"/>
          <c:order val="1"/>
          <c:tx>
            <c:strRef>
              <c:f>插入数据和读取测试!$A$55</c:f>
              <c:strCache>
                <c:ptCount val="1"/>
                <c:pt idx="0">
                  <c:v>polardb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插入数据和读取测试!$B$55:$G$55</c:f>
              <c:numCache>
                <c:formatCode>#,##0.00_ </c:formatCode>
                <c:ptCount val="6"/>
                <c:pt idx="0">
                  <c:v>17.63</c:v>
                </c:pt>
                <c:pt idx="1">
                  <c:v>17.95</c:v>
                </c:pt>
                <c:pt idx="2">
                  <c:v>18.61</c:v>
                </c:pt>
                <c:pt idx="3">
                  <c:v>18.61</c:v>
                </c:pt>
                <c:pt idx="4">
                  <c:v>19.29</c:v>
                </c:pt>
                <c:pt idx="5">
                  <c:v>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F-4FC4-BA11-829F059A2CB0}"/>
            </c:ext>
          </c:extLst>
        </c:ser>
        <c:ser>
          <c:idx val="2"/>
          <c:order val="2"/>
          <c:tx>
            <c:strRef>
              <c:f>插入数据和读取测试!$A$56</c:f>
              <c:strCache>
                <c:ptCount val="1"/>
                <c:pt idx="0">
                  <c:v>myrocks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插入数据和读取测试!$B$56:$G$56</c:f>
              <c:numCache>
                <c:formatCode>#,##0.00_ </c:formatCode>
                <c:ptCount val="6"/>
                <c:pt idx="0">
                  <c:v>13.22</c:v>
                </c:pt>
                <c:pt idx="1">
                  <c:v>14.21</c:v>
                </c:pt>
                <c:pt idx="2">
                  <c:v>15.83</c:v>
                </c:pt>
                <c:pt idx="3">
                  <c:v>17.32</c:v>
                </c:pt>
                <c:pt idx="4">
                  <c:v>19.29</c:v>
                </c:pt>
                <c:pt idx="5">
                  <c:v>20.74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F-4FC4-BA11-829F059A2CB0}"/>
            </c:ext>
          </c:extLst>
        </c:ser>
        <c:ser>
          <c:idx val="3"/>
          <c:order val="3"/>
          <c:tx>
            <c:strRef>
              <c:f>插入数据和读取测试!$A$57</c:f>
              <c:strCache>
                <c:ptCount val="1"/>
                <c:pt idx="0">
                  <c:v>mytopling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插入数据和读取测试!$B$57:$G$57</c:f>
              <c:numCache>
                <c:formatCode>#,##0.00_ </c:formatCode>
                <c:ptCount val="6"/>
                <c:pt idx="0">
                  <c:v>3.36</c:v>
                </c:pt>
                <c:pt idx="1">
                  <c:v>4.6500000000000004</c:v>
                </c:pt>
                <c:pt idx="2">
                  <c:v>6.21</c:v>
                </c:pt>
                <c:pt idx="3">
                  <c:v>8.58</c:v>
                </c:pt>
                <c:pt idx="4">
                  <c:v>11.24</c:v>
                </c:pt>
                <c:pt idx="5">
                  <c:v>13.46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AF-4FC4-BA11-829F059A2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19456"/>
        <c:axId val="2045387056"/>
      </c:lineChart>
      <c:catAx>
        <c:axId val="6071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5387056"/>
        <c:crosses val="autoZero"/>
        <c:auto val="1"/>
        <c:lblAlgn val="ctr"/>
        <c:lblOffset val="100"/>
        <c:noMultiLvlLbl val="0"/>
      </c:catAx>
      <c:valAx>
        <c:axId val="20453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711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492138300230709E-4"/>
          <c:y val="0.89783867339163248"/>
          <c:w val="0.85663576724442292"/>
          <c:h val="8.004151094016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lnSpc>
                <a:spcPct val="120000"/>
              </a:lnSpc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(8 vCPU)Thread</a:t>
            </a:r>
            <a:r>
              <a:rPr lang="en-US" altLang="zh-CN" sz="1400" baseline="0" dirty="0">
                <a:solidFill>
                  <a:schemeClr val="tx1"/>
                </a:solidFill>
                <a:latin typeface="+mn-ea"/>
                <a:ea typeface="+mn-ea"/>
              </a:rPr>
              <a:t> num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• rand</a:t>
            </a:r>
            <a:r>
              <a:rPr lang="en-US" altLang="zh-CN" sz="1400" baseline="0" dirty="0">
                <a:solidFill>
                  <a:schemeClr val="tx1"/>
                </a:solidFill>
                <a:latin typeface="+mn-ea"/>
                <a:ea typeface="+mn-ea"/>
              </a:rPr>
              <a:t> read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400" b="0" i="0" u="none" strike="noStrike" baseline="0" dirty="0">
                <a:effectLst/>
                <a:latin typeface="+mn-ea"/>
                <a:ea typeface="+mn-ea"/>
              </a:rPr>
              <a:t>• TPS</a:t>
            </a:r>
            <a:b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100 random rows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per</a:t>
            </a:r>
            <a:r>
              <a:rPr lang="en-US" altLang="zh-CN" sz="1400" baseline="0" dirty="0">
                <a:solidFill>
                  <a:schemeClr val="tx1"/>
                </a:solidFill>
                <a:latin typeface="+mn-ea"/>
                <a:ea typeface="+mn-ea"/>
              </a:rPr>
              <a:t> transaction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3149737118822292"/>
          <c:y val="2.61246063877642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lnSpc>
              <a:spcPct val="120000"/>
            </a:lnSpc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737024364101086E-2"/>
          <c:y val="0.21381994992561415"/>
          <c:w val="0.8843205672589356"/>
          <c:h val="0.5314275365993234"/>
        </c:manualLayout>
      </c:layout>
      <c:lineChart>
        <c:grouping val="standard"/>
        <c:varyColors val="0"/>
        <c:ser>
          <c:idx val="4"/>
          <c:order val="1"/>
          <c:tx>
            <c:strRef>
              <c:f>插入数据和读取测试!$A$46</c:f>
              <c:strCache>
                <c:ptCount val="1"/>
                <c:pt idx="0">
                  <c:v>mysql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插入数据和读取测试!$B$46:$G$46</c:f>
              <c:numCache>
                <c:formatCode>#,##0_ </c:formatCode>
                <c:ptCount val="6"/>
                <c:pt idx="0">
                  <c:v>78.010000000000005</c:v>
                </c:pt>
                <c:pt idx="1">
                  <c:v>282.86</c:v>
                </c:pt>
                <c:pt idx="2">
                  <c:v>509.08</c:v>
                </c:pt>
                <c:pt idx="3">
                  <c:v>669.42</c:v>
                </c:pt>
                <c:pt idx="4">
                  <c:v>793.8</c:v>
                </c:pt>
                <c:pt idx="5">
                  <c:v>894.78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F-434E-8C1D-38E9DE2FBD0E}"/>
            </c:ext>
          </c:extLst>
        </c:ser>
        <c:ser>
          <c:idx val="1"/>
          <c:order val="2"/>
          <c:tx>
            <c:strRef>
              <c:f>插入数据和读取测试!$A$47</c:f>
              <c:strCache>
                <c:ptCount val="1"/>
                <c:pt idx="0">
                  <c:v>polardb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插入数据和读取测试!$B$47:$G$47</c:f>
              <c:numCache>
                <c:formatCode>#,##0_ </c:formatCode>
                <c:ptCount val="6"/>
                <c:pt idx="0">
                  <c:v>64</c:v>
                </c:pt>
                <c:pt idx="1">
                  <c:v>258</c:v>
                </c:pt>
                <c:pt idx="2">
                  <c:v>504.01</c:v>
                </c:pt>
                <c:pt idx="3">
                  <c:v>745.42</c:v>
                </c:pt>
                <c:pt idx="4">
                  <c:v>961.57</c:v>
                </c:pt>
                <c:pt idx="5">
                  <c:v>1159.6500000000001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F-434E-8C1D-38E9DE2FBD0E}"/>
            </c:ext>
          </c:extLst>
        </c:ser>
        <c:ser>
          <c:idx val="3"/>
          <c:order val="3"/>
          <c:tx>
            <c:strRef>
              <c:f>插入数据和读取测试!$A$48</c:f>
              <c:strCache>
                <c:ptCount val="1"/>
                <c:pt idx="0">
                  <c:v>myrocks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插入数据和读取测试!$B$48:$G$48</c:f>
              <c:numCache>
                <c:formatCode>#,##0_ </c:formatCode>
                <c:ptCount val="6"/>
                <c:pt idx="0">
                  <c:v>81.58</c:v>
                </c:pt>
                <c:pt idx="1">
                  <c:v>303.95</c:v>
                </c:pt>
                <c:pt idx="2">
                  <c:v>547.77</c:v>
                </c:pt>
                <c:pt idx="3">
                  <c:v>741.59</c:v>
                </c:pt>
                <c:pt idx="4">
                  <c:v>899.03</c:v>
                </c:pt>
                <c:pt idx="5">
                  <c:v>1070.1400000000001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AF-434E-8C1D-38E9DE2FBD0E}"/>
            </c:ext>
          </c:extLst>
        </c:ser>
        <c:ser>
          <c:idx val="2"/>
          <c:order val="4"/>
          <c:tx>
            <c:strRef>
              <c:f>插入数据和读取测试!$A$49</c:f>
              <c:strCache>
                <c:ptCount val="1"/>
                <c:pt idx="0">
                  <c:v>mytopling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插入数据和读取测试!$B$49:$G$49</c:f>
              <c:numCache>
                <c:formatCode>#,##0_ </c:formatCode>
                <c:ptCount val="6"/>
                <c:pt idx="0">
                  <c:v>412.42</c:v>
                </c:pt>
                <c:pt idx="1">
                  <c:v>1333</c:v>
                </c:pt>
                <c:pt idx="2">
                  <c:v>2130.2600000000002</c:v>
                </c:pt>
                <c:pt idx="3">
                  <c:v>2477.9299999999998</c:v>
                </c:pt>
                <c:pt idx="4">
                  <c:v>2663.87</c:v>
                </c:pt>
                <c:pt idx="5">
                  <c:v>2743.43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AF-434E-8C1D-38E9DE2FB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931968"/>
        <c:axId val="8412949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插入数据和读取测试!$A$45</c15:sqref>
                        </c15:formulaRef>
                      </c:ext>
                    </c:extLst>
                    <c:strCache>
                      <c:ptCount val="1"/>
                      <c:pt idx="0">
                        <c:v>线程数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75000"/>
                      </a:schemeClr>
                    </a:solidFill>
                    <a:ln w="9525">
                      <a:solidFill>
                        <a:schemeClr val="accent4">
                          <a:lumMod val="75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插入数据和读取测试!$B$45:$G$45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12</c:v>
                      </c:pt>
                      <c:pt idx="4">
                        <c:v>16</c:v>
                      </c:pt>
                      <c:pt idx="5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插入数据和读取测试!$B$45:$G$45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12</c:v>
                      </c:pt>
                      <c:pt idx="4">
                        <c:v>16</c:v>
                      </c:pt>
                      <c:pt idx="5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F9AF-434E-8C1D-38E9DE2FBD0E}"/>
                  </c:ext>
                </c:extLst>
              </c15:ser>
            </c15:filteredLineSeries>
          </c:ext>
        </c:extLst>
      </c:lineChart>
      <c:catAx>
        <c:axId val="8419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Thread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8468804766912023E-2"/>
              <c:y val="0.78394699355225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294912"/>
        <c:crosses val="autoZero"/>
        <c:auto val="1"/>
        <c:lblAlgn val="ctr"/>
        <c:lblOffset val="100"/>
        <c:noMultiLvlLbl val="0"/>
      </c:catAx>
      <c:valAx>
        <c:axId val="8412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931968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608896401038873E-3"/>
          <c:y val="0.88698719111723934"/>
          <c:w val="0.96912429401822153"/>
          <c:h val="7.9894240450854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baseline="0" dirty="0">
                <a:effectLst/>
              </a:rPr>
              <a:t>Space</a:t>
            </a:r>
            <a:r>
              <a:rPr lang="zh-CN" altLang="en-US" sz="1800" b="0" i="0" u="none" strike="noStrike" baseline="0" dirty="0">
                <a:effectLst/>
              </a:rPr>
              <a:t> </a:t>
            </a:r>
            <a:r>
              <a:rPr lang="en-US" altLang="zh-CN" sz="1800" b="0" i="0" u="none" strike="noStrike" baseline="0" dirty="0">
                <a:effectLst/>
              </a:rPr>
              <a:t>• GB</a:t>
            </a:r>
            <a:r>
              <a:rPr lang="en-US" altLang="zh-CN" sz="1800" b="0" i="0" u="none" strike="noStrike" baseline="0" dirty="0"/>
              <a:t> </a:t>
            </a:r>
            <a:endParaRPr lang="zh-CN" sz="1800" dirty="0"/>
          </a:p>
        </c:rich>
      </c:tx>
      <c:layout>
        <c:manualLayout>
          <c:xMode val="edge"/>
          <c:yMode val="edge"/>
          <c:x val="0.52619068559528059"/>
          <c:y val="5.16129032258064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'[单表 60 个索引，20 个表并发，Wikipedia 数据，重复 2 份-原始表格.xlsx]插入数据和读取测试'!$E$81</c:f>
              <c:strCache>
                <c:ptCount val="1"/>
                <c:pt idx="0">
                  <c:v>OPTIMIZE 之前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份-原始表格.xlsx]插入数据和读取测试'!$D$82:$D$85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份-原始表格.xlsx]插入数据和读取测试'!$E$82:$E$85</c:f>
              <c:numCache>
                <c:formatCode>#,##0_ </c:formatCode>
                <c:ptCount val="4"/>
                <c:pt idx="0">
                  <c:v>381</c:v>
                </c:pt>
                <c:pt idx="1">
                  <c:v>376</c:v>
                </c:pt>
                <c:pt idx="2">
                  <c:v>136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8-4C61-A8B0-0B026F8748EA}"/>
            </c:ext>
          </c:extLst>
        </c:ser>
        <c:ser>
          <c:idx val="1"/>
          <c:order val="1"/>
          <c:tx>
            <c:strRef>
              <c:f>'[单表 60 个索引，20 个表并发，Wikipedia 数据，重复 2 份-原始表格.xlsx]插入数据和读取测试'!$F$81</c:f>
              <c:strCache>
                <c:ptCount val="1"/>
                <c:pt idx="0">
                  <c:v>OPTIMIZE 之后</c:v>
                </c:pt>
              </c:strCache>
            </c:strRef>
          </c:tx>
          <c:spPr>
            <a:solidFill>
              <a:srgbClr val="843C0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份-原始表格.xlsx]插入数据和读取测试'!$D$82:$D$85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份-原始表格.xlsx]插入数据和读取测试'!$F$82:$F$85</c:f>
              <c:numCache>
                <c:formatCode>#,##0_ </c:formatCode>
                <c:ptCount val="4"/>
                <c:pt idx="0">
                  <c:v>396</c:v>
                </c:pt>
                <c:pt idx="1">
                  <c:v>470</c:v>
                </c:pt>
                <c:pt idx="2">
                  <c:v>125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B8-4C61-A8B0-0B026F8748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83995936"/>
        <c:axId val="1996211680"/>
      </c:barChart>
      <c:catAx>
        <c:axId val="198399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211680"/>
        <c:crosses val="autoZero"/>
        <c:auto val="1"/>
        <c:lblAlgn val="ctr"/>
        <c:lblOffset val="100"/>
        <c:noMultiLvlLbl val="0"/>
      </c:catAx>
      <c:valAx>
        <c:axId val="1996211680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198399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solidFill>
        <a:schemeClr val="bg1">
          <a:lumMod val="65000"/>
        </a:schemeClr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schemeClr val="tx1"/>
                </a:solidFill>
              </a:rPr>
              <a:t>optimize</a:t>
            </a:r>
            <a:r>
              <a:rPr lang="en-US" altLang="zh-CN" sz="1800" baseline="0" dirty="0">
                <a:solidFill>
                  <a:schemeClr val="tx1"/>
                </a:solidFill>
              </a:rPr>
              <a:t> table</a:t>
            </a:r>
            <a:r>
              <a:rPr lang="zh-CN" altLang="en-US" sz="1800" b="0" i="0" u="none" strike="noStrike" kern="1200" spc="0" baseline="0" dirty="0">
                <a:solidFill>
                  <a:schemeClr val="tx1"/>
                </a:solidFill>
              </a:rPr>
              <a:t> </a:t>
            </a:r>
            <a:r>
              <a:rPr lang="en-US" altLang="zh-CN" sz="1800" b="0" i="0" u="none" strike="noStrike" kern="1200" spc="0" baseline="0" dirty="0">
                <a:solidFill>
                  <a:schemeClr val="tx1"/>
                </a:solidFill>
              </a:rPr>
              <a:t>• time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• seconds</a:t>
            </a:r>
            <a:endParaRPr lang="zh-CN" alt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9857589136092616"/>
          <c:y val="5.2730696798493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3121387283236993E-2"/>
          <c:y val="5.4180939247000903E-2"/>
          <c:w val="0.95375722543352603"/>
          <c:h val="0.66987479382216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'[单表 60 个索引，20 个表并发，Wikipedia 数据，重复 2 份-原始表格.xlsx]插入数据和读取测试'!$AA$2</c:f>
              <c:strCache>
                <c:ptCount val="1"/>
                <c:pt idx="0">
                  <c:v>OPTIMIZE
时间（s）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83-4738-BF1E-1DB2B49FE2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83-4738-BF1E-1DB2B49FE2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83-4738-BF1E-1DB2B49FE2FE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83-4738-BF1E-1DB2B49FE2FE}"/>
              </c:ext>
            </c:extLst>
          </c:dPt>
          <c:dLbls>
            <c:dLbl>
              <c:idx val="1"/>
              <c:layout>
                <c:manualLayout>
                  <c:x val="8.7627059195087513E-8"/>
                  <c:y val="2.3804168541010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46933052926738E-2"/>
                      <c:h val="0.113641100614784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C83-4738-BF1E-1DB2B49FE2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份-原始表格.xlsx]插入数据和读取测试'!$AA$3:$AA$6</c:f>
              <c:numCache>
                <c:formatCode>#,##0_ </c:formatCode>
                <c:ptCount val="4"/>
                <c:pt idx="0">
                  <c:v>8752</c:v>
                </c:pt>
                <c:pt idx="1">
                  <c:v>3533</c:v>
                </c:pt>
                <c:pt idx="2">
                  <c:v>3257</c:v>
                </c:pt>
                <c:pt idx="3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68-46A7-841C-D82E2A3F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772463"/>
        <c:axId val="326774191"/>
      </c:barChart>
      <c:catAx>
        <c:axId val="32677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6774191"/>
        <c:crosses val="autoZero"/>
        <c:auto val="1"/>
        <c:lblAlgn val="ctr"/>
        <c:lblOffset val="100"/>
        <c:noMultiLvlLbl val="0"/>
      </c:catAx>
      <c:valAx>
        <c:axId val="326774191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3267724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插入时不带索引 </a:t>
            </a:r>
            <a:r>
              <a:rPr lang="en-US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zh-CN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空间</a:t>
            </a:r>
            <a:r>
              <a:rPr lang="zh-CN" altLang="en-US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占用</a:t>
            </a:r>
            <a:r>
              <a:rPr lang="zh-CN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en-US" altLang="zh-CN" sz="1600" b="0" i="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GB</a:t>
            </a:r>
            <a:endParaRPr lang="zh-CN" altLang="zh-CN" sz="1600" dirty="0">
              <a:solidFill>
                <a:schemeClr val="tx1"/>
              </a:solidFill>
              <a:effectLst/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插入数据和读取测试!$D$2</c:f>
              <c:strCache>
                <c:ptCount val="1"/>
                <c:pt idx="0">
                  <c:v>创建索引前 • 仅数据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插入数据和读取测试!$D$3:$D$6</c:f>
              <c:numCache>
                <c:formatCode>#,##0_ </c:formatCode>
                <c:ptCount val="4"/>
                <c:pt idx="0">
                  <c:v>287</c:v>
                </c:pt>
                <c:pt idx="1">
                  <c:v>267</c:v>
                </c:pt>
                <c:pt idx="2">
                  <c:v>127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2-494C-85F2-81554BA80340}"/>
            </c:ext>
          </c:extLst>
        </c:ser>
        <c:ser>
          <c:idx val="1"/>
          <c:order val="1"/>
          <c:tx>
            <c:strRef>
              <c:f>插入数据和读取测试!$E$2</c:f>
              <c:strCache>
                <c:ptCount val="1"/>
                <c:pt idx="0">
                  <c:v>创建索引后 • 仅索引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插入数据和读取测试!$E$3:$E$6</c:f>
              <c:numCache>
                <c:formatCode>#,##0_ </c:formatCode>
                <c:ptCount val="4"/>
                <c:pt idx="0">
                  <c:v>69</c:v>
                </c:pt>
                <c:pt idx="1">
                  <c:v>96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92-494C-85F2-81554BA803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7714720"/>
        <c:axId val="1998393056"/>
      </c:barChart>
      <c:catAx>
        <c:axId val="4077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8393056"/>
        <c:crosses val="autoZero"/>
        <c:auto val="1"/>
        <c:lblAlgn val="ctr"/>
        <c:lblOffset val="100"/>
        <c:noMultiLvlLbl val="0"/>
      </c:catAx>
      <c:valAx>
        <c:axId val="1998393056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4077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24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600" dirty="0">
                <a:latin typeface="+mn-ea"/>
                <a:ea typeface="+mn-ea"/>
              </a:rPr>
              <a:t>带索引插入 </a:t>
            </a:r>
            <a:r>
              <a:rPr lang="en-US" altLang="zh-CN" sz="1600" dirty="0">
                <a:latin typeface="+mn-ea"/>
                <a:ea typeface="+mn-ea"/>
              </a:rPr>
              <a:t>• </a:t>
            </a:r>
            <a:r>
              <a:rPr lang="zh-CN" altLang="en-US" sz="1600" dirty="0">
                <a:latin typeface="+mn-ea"/>
                <a:ea typeface="+mn-ea"/>
              </a:rPr>
              <a:t>空间占用</a:t>
            </a:r>
            <a:r>
              <a:rPr lang="en-US" altLang="zh-CN" sz="1600" dirty="0">
                <a:latin typeface="+mn-ea"/>
                <a:ea typeface="+mn-ea"/>
              </a:rPr>
              <a:t> • GB </a:t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zh-CN" altLang="en-US" sz="1600" dirty="0">
                <a:latin typeface="+mn-ea"/>
                <a:ea typeface="+mn-ea"/>
              </a:rPr>
              <a:t>数据</a:t>
            </a:r>
            <a:r>
              <a:rPr lang="zh-CN" altLang="en-US" sz="1600" baseline="0" dirty="0">
                <a:latin typeface="+mn-ea"/>
                <a:ea typeface="+mn-ea"/>
              </a:rPr>
              <a:t> </a:t>
            </a:r>
            <a:r>
              <a:rPr lang="en-US" altLang="zh-CN" sz="1600" baseline="0" dirty="0">
                <a:latin typeface="+mn-ea"/>
                <a:ea typeface="+mn-ea"/>
              </a:rPr>
              <a:t>+ </a:t>
            </a:r>
            <a:r>
              <a:rPr lang="zh-CN" altLang="en-US" sz="1600" baseline="0" dirty="0">
                <a:latin typeface="+mn-ea"/>
                <a:ea typeface="+mn-ea"/>
              </a:rPr>
              <a:t>索引</a:t>
            </a:r>
            <a:endParaRPr lang="zh-CN" altLang="en-US" sz="1600" dirty="0"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32147494556943373"/>
          <c:y val="3.2549591851477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24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1185031185031187E-2"/>
          <c:y val="0.16429357798165137"/>
          <c:w val="0.95426195426195426"/>
          <c:h val="0.63525420790291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插入数据和读取测试!$H$2</c:f>
              <c:strCache>
                <c:ptCount val="1"/>
                <c:pt idx="0">
                  <c:v>空间占用（GB）• 数据 + 索引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40-41B5-BAC0-CD69415F22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40-41B5-BAC0-CD69415F22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40-41B5-BAC0-CD69415F2276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40-41B5-BAC0-CD69415F2276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插入数据和读取测试!$H$3:$H$6</c:f>
              <c:numCache>
                <c:formatCode>#,##0_ </c:formatCode>
                <c:ptCount val="4"/>
                <c:pt idx="0">
                  <c:v>381</c:v>
                </c:pt>
                <c:pt idx="1">
                  <c:v>376</c:v>
                </c:pt>
                <c:pt idx="2">
                  <c:v>136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40-41B5-BAC0-CD69415F2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82848"/>
        <c:axId val="509117152"/>
      </c:barChart>
      <c:catAx>
        <c:axId val="50958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117152"/>
        <c:crosses val="autoZero"/>
        <c:auto val="1"/>
        <c:lblAlgn val="ctr"/>
        <c:lblOffset val="100"/>
        <c:noMultiLvlLbl val="0"/>
      </c:catAx>
      <c:valAx>
        <c:axId val="509117152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50958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600" b="0" dirty="0">
                <a:latin typeface="+mn-ea"/>
                <a:ea typeface="+mn-ea"/>
              </a:rPr>
              <a:t>带索引插入 </a:t>
            </a:r>
            <a:r>
              <a:rPr lang="en-US" altLang="zh-CN" sz="1600" b="0" dirty="0">
                <a:latin typeface="+mn-ea"/>
                <a:ea typeface="+mn-ea"/>
              </a:rPr>
              <a:t>• </a:t>
            </a:r>
            <a:r>
              <a:rPr lang="zh-CN" altLang="en-US" sz="1600" b="0" dirty="0">
                <a:latin typeface="+mn-ea"/>
                <a:ea typeface="+mn-ea"/>
              </a:rPr>
              <a:t>耗时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40294000027579"/>
          <c:w val="0.97283950617283954"/>
          <c:h val="0.63736144628156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插入数据和读取测试!$G$2</c:f>
              <c:strCache>
                <c:ptCount val="1"/>
                <c:pt idx="0">
                  <c:v>插入 • 耗时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43-46C1-BC2E-21B9B935603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43-46C1-BC2E-21B9B935603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43-46C1-BC2E-21B9B9356036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43-46C1-BC2E-21B9B9356036}"/>
              </c:ext>
            </c:extLst>
          </c:dPt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插入数据和读取测试!$G$3:$G$6</c:f>
              <c:numCache>
                <c:formatCode>#,##0_ </c:formatCode>
                <c:ptCount val="4"/>
                <c:pt idx="0">
                  <c:v>26584</c:v>
                </c:pt>
                <c:pt idx="1">
                  <c:v>21916</c:v>
                </c:pt>
                <c:pt idx="2">
                  <c:v>16086</c:v>
                </c:pt>
                <c:pt idx="3">
                  <c:v>4913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43-46C1-BC2E-21B9B9356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32048"/>
        <c:axId val="989205824"/>
      </c:barChart>
      <c:catAx>
        <c:axId val="50953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9205824"/>
        <c:crosses val="autoZero"/>
        <c:auto val="1"/>
        <c:lblAlgn val="ctr"/>
        <c:lblOffset val="100"/>
        <c:noMultiLvlLbl val="0"/>
      </c:catAx>
      <c:valAx>
        <c:axId val="989205824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5095320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(8 vCPU)</a:t>
            </a: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线程数量 </a:t>
            </a: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• </a:t>
            </a: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随机读 </a:t>
            </a: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P95 </a:t>
            </a: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延迟</a:t>
            </a:r>
            <a:r>
              <a:rPr lang="zh-CN" altLang="zh-CN" sz="14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4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</a:t>
            </a:r>
            <a:r>
              <a:rPr lang="zh-CN" altLang="en-US" sz="14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毫秒</a:t>
            </a:r>
            <a:endParaRPr lang="en-US" altLang="zh-CN" sz="1400" b="0" i="0" u="none" strike="noStrike" baseline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>
              <a:defRPr/>
            </a:pP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每次 </a:t>
            </a: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100 </a:t>
            </a:r>
            <a:r>
              <a:rPr lang="zh-CN" altLang="en-US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条随机 </a:t>
            </a:r>
            <a:r>
              <a:rPr lang="en-US" altLang="zh-CN" sz="1400" b="0" i="0" u="none" strike="noStrike" kern="1200" spc="0" baseline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endParaRPr lang="zh-CN" altLang="en-US" sz="1400" b="0" i="0" u="none" strike="noStrike" kern="1200" spc="0" baseline="0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0134630213810026"/>
          <c:y val="1.4282501124606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6104163450156961E-2"/>
          <c:y val="0.20033644181574078"/>
          <c:w val="0.90993069493764256"/>
          <c:h val="0.53175804637323565"/>
        </c:manualLayout>
      </c:layout>
      <c:lineChart>
        <c:grouping val="standard"/>
        <c:varyColors val="0"/>
        <c:ser>
          <c:idx val="0"/>
          <c:order val="0"/>
          <c:tx>
            <c:strRef>
              <c:f>插入数据和读取测试!$A$54</c:f>
              <c:strCache>
                <c:ptCount val="1"/>
                <c:pt idx="0">
                  <c:v>mysql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插入数据和读取测试!$B$54:$G$54</c:f>
              <c:numCache>
                <c:formatCode>#,##0.00_ </c:formatCode>
                <c:ptCount val="6"/>
                <c:pt idx="0">
                  <c:v>14.73</c:v>
                </c:pt>
                <c:pt idx="1">
                  <c:v>15.83</c:v>
                </c:pt>
                <c:pt idx="2">
                  <c:v>17.32</c:v>
                </c:pt>
                <c:pt idx="3">
                  <c:v>19.649999999999999</c:v>
                </c:pt>
                <c:pt idx="4">
                  <c:v>22.28</c:v>
                </c:pt>
                <c:pt idx="5">
                  <c:v>24.38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AF-4FC4-BA11-829F059A2CB0}"/>
            </c:ext>
          </c:extLst>
        </c:ser>
        <c:ser>
          <c:idx val="1"/>
          <c:order val="1"/>
          <c:tx>
            <c:strRef>
              <c:f>插入数据和读取测试!$A$55</c:f>
              <c:strCache>
                <c:ptCount val="1"/>
                <c:pt idx="0">
                  <c:v>polardb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插入数据和读取测试!$B$55:$G$55</c:f>
              <c:numCache>
                <c:formatCode>#,##0.00_ </c:formatCode>
                <c:ptCount val="6"/>
                <c:pt idx="0">
                  <c:v>17.63</c:v>
                </c:pt>
                <c:pt idx="1">
                  <c:v>17.95</c:v>
                </c:pt>
                <c:pt idx="2">
                  <c:v>18.61</c:v>
                </c:pt>
                <c:pt idx="3">
                  <c:v>18.61</c:v>
                </c:pt>
                <c:pt idx="4">
                  <c:v>19.29</c:v>
                </c:pt>
                <c:pt idx="5">
                  <c:v>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F-4FC4-BA11-829F059A2CB0}"/>
            </c:ext>
          </c:extLst>
        </c:ser>
        <c:ser>
          <c:idx val="2"/>
          <c:order val="2"/>
          <c:tx>
            <c:strRef>
              <c:f>插入数据和读取测试!$A$56</c:f>
              <c:strCache>
                <c:ptCount val="1"/>
                <c:pt idx="0">
                  <c:v>myrocks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插入数据和读取测试!$B$56:$G$56</c:f>
              <c:numCache>
                <c:formatCode>#,##0.00_ </c:formatCode>
                <c:ptCount val="6"/>
                <c:pt idx="0">
                  <c:v>13.22</c:v>
                </c:pt>
                <c:pt idx="1">
                  <c:v>14.21</c:v>
                </c:pt>
                <c:pt idx="2">
                  <c:v>15.83</c:v>
                </c:pt>
                <c:pt idx="3">
                  <c:v>17.32</c:v>
                </c:pt>
                <c:pt idx="4">
                  <c:v>19.29</c:v>
                </c:pt>
                <c:pt idx="5">
                  <c:v>20.74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AF-4FC4-BA11-829F059A2CB0}"/>
            </c:ext>
          </c:extLst>
        </c:ser>
        <c:ser>
          <c:idx val="3"/>
          <c:order val="3"/>
          <c:tx>
            <c:strRef>
              <c:f>插入数据和读取测试!$A$57</c:f>
              <c:strCache>
                <c:ptCount val="1"/>
                <c:pt idx="0">
                  <c:v>mytopling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插入数据和读取测试!$B$53:$G$53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插入数据和读取测试!$B$57:$G$57</c:f>
              <c:numCache>
                <c:formatCode>#,##0.00_ </c:formatCode>
                <c:ptCount val="6"/>
                <c:pt idx="0">
                  <c:v>3.36</c:v>
                </c:pt>
                <c:pt idx="1">
                  <c:v>4.6500000000000004</c:v>
                </c:pt>
                <c:pt idx="2">
                  <c:v>6.21</c:v>
                </c:pt>
                <c:pt idx="3">
                  <c:v>8.58</c:v>
                </c:pt>
                <c:pt idx="4">
                  <c:v>11.24</c:v>
                </c:pt>
                <c:pt idx="5">
                  <c:v>13.46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AF-4FC4-BA11-829F059A2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19456"/>
        <c:axId val="2045387056"/>
      </c:lineChart>
      <c:catAx>
        <c:axId val="6071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5387056"/>
        <c:crosses val="autoZero"/>
        <c:auto val="1"/>
        <c:lblAlgn val="ctr"/>
        <c:lblOffset val="100"/>
        <c:noMultiLvlLbl val="0"/>
      </c:catAx>
      <c:valAx>
        <c:axId val="20453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711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492138300230709E-4"/>
          <c:y val="0.89783867339163248"/>
          <c:w val="0.85663576724442292"/>
          <c:h val="8.004151094016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lnSpc>
                <a:spcPct val="120000"/>
              </a:lnSpc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(8 vCPU)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线程数量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•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随机读性能 </a:t>
            </a:r>
            <a:r>
              <a:rPr lang="en-US" altLang="zh-CN" sz="1400" b="0" i="0" u="none" strike="noStrike" baseline="0" dirty="0">
                <a:effectLst/>
                <a:latin typeface="+mn-ea"/>
                <a:ea typeface="+mn-ea"/>
              </a:rPr>
              <a:t>• TPS</a:t>
            </a:r>
            <a:b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每次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100 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条随机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23149737118822292"/>
          <c:y val="2.61246063877642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lnSpc>
              <a:spcPct val="120000"/>
            </a:lnSpc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737024364101086E-2"/>
          <c:y val="0.21381994992561415"/>
          <c:w val="0.8843205672589356"/>
          <c:h val="0.5314275365993234"/>
        </c:manualLayout>
      </c:layout>
      <c:lineChart>
        <c:grouping val="standard"/>
        <c:varyColors val="0"/>
        <c:ser>
          <c:idx val="4"/>
          <c:order val="1"/>
          <c:tx>
            <c:strRef>
              <c:f>插入数据和读取测试!$A$46</c:f>
              <c:strCache>
                <c:ptCount val="1"/>
                <c:pt idx="0">
                  <c:v>mysql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插入数据和读取测试!$B$46:$G$46</c:f>
              <c:numCache>
                <c:formatCode>#,##0_ </c:formatCode>
                <c:ptCount val="6"/>
                <c:pt idx="0">
                  <c:v>78.010000000000005</c:v>
                </c:pt>
                <c:pt idx="1">
                  <c:v>282.86</c:v>
                </c:pt>
                <c:pt idx="2">
                  <c:v>509.08</c:v>
                </c:pt>
                <c:pt idx="3">
                  <c:v>669.42</c:v>
                </c:pt>
                <c:pt idx="4">
                  <c:v>793.8</c:v>
                </c:pt>
                <c:pt idx="5">
                  <c:v>894.78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F-434E-8C1D-38E9DE2FBD0E}"/>
            </c:ext>
          </c:extLst>
        </c:ser>
        <c:ser>
          <c:idx val="1"/>
          <c:order val="2"/>
          <c:tx>
            <c:strRef>
              <c:f>插入数据和读取测试!$A$47</c:f>
              <c:strCache>
                <c:ptCount val="1"/>
                <c:pt idx="0">
                  <c:v>polardb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插入数据和读取测试!$B$47:$G$47</c:f>
              <c:numCache>
                <c:formatCode>#,##0_ </c:formatCode>
                <c:ptCount val="6"/>
                <c:pt idx="0">
                  <c:v>64</c:v>
                </c:pt>
                <c:pt idx="1">
                  <c:v>258</c:v>
                </c:pt>
                <c:pt idx="2">
                  <c:v>504.01</c:v>
                </c:pt>
                <c:pt idx="3">
                  <c:v>745.42</c:v>
                </c:pt>
                <c:pt idx="4">
                  <c:v>961.57</c:v>
                </c:pt>
                <c:pt idx="5">
                  <c:v>1159.6500000000001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F-434E-8C1D-38E9DE2FBD0E}"/>
            </c:ext>
          </c:extLst>
        </c:ser>
        <c:ser>
          <c:idx val="3"/>
          <c:order val="3"/>
          <c:tx>
            <c:strRef>
              <c:f>插入数据和读取测试!$A$48</c:f>
              <c:strCache>
                <c:ptCount val="1"/>
                <c:pt idx="0">
                  <c:v>myrocks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插入数据和读取测试!$B$48:$G$48</c:f>
              <c:numCache>
                <c:formatCode>#,##0_ </c:formatCode>
                <c:ptCount val="6"/>
                <c:pt idx="0">
                  <c:v>81.58</c:v>
                </c:pt>
                <c:pt idx="1">
                  <c:v>303.95</c:v>
                </c:pt>
                <c:pt idx="2">
                  <c:v>547.77</c:v>
                </c:pt>
                <c:pt idx="3">
                  <c:v>741.59</c:v>
                </c:pt>
                <c:pt idx="4">
                  <c:v>899.03</c:v>
                </c:pt>
                <c:pt idx="5">
                  <c:v>1070.1400000000001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AF-434E-8C1D-38E9DE2FBD0E}"/>
            </c:ext>
          </c:extLst>
        </c:ser>
        <c:ser>
          <c:idx val="2"/>
          <c:order val="4"/>
          <c:tx>
            <c:strRef>
              <c:f>插入数据和读取测试!$A$49</c:f>
              <c:strCache>
                <c:ptCount val="1"/>
                <c:pt idx="0">
                  <c:v>mytopling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插入数据和读取测试!$B$45:$G$45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</c:numCache>
            </c:numRef>
          </c:cat>
          <c:val>
            <c:numRef>
              <c:f>插入数据和读取测试!$B$49:$G$49</c:f>
              <c:numCache>
                <c:formatCode>#,##0_ </c:formatCode>
                <c:ptCount val="6"/>
                <c:pt idx="0">
                  <c:v>412.42</c:v>
                </c:pt>
                <c:pt idx="1">
                  <c:v>1333</c:v>
                </c:pt>
                <c:pt idx="2">
                  <c:v>2130.2600000000002</c:v>
                </c:pt>
                <c:pt idx="3">
                  <c:v>2477.9299999999998</c:v>
                </c:pt>
                <c:pt idx="4">
                  <c:v>2663.87</c:v>
                </c:pt>
                <c:pt idx="5">
                  <c:v>2743.43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AF-434E-8C1D-38E9DE2FB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931968"/>
        <c:axId val="8412949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插入数据和读取测试!$A$45</c15:sqref>
                        </c15:formulaRef>
                      </c:ext>
                    </c:extLst>
                    <c:strCache>
                      <c:ptCount val="1"/>
                      <c:pt idx="0">
                        <c:v>线程数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75000"/>
                      </a:schemeClr>
                    </a:solidFill>
                    <a:ln w="9525">
                      <a:solidFill>
                        <a:schemeClr val="accent4">
                          <a:lumMod val="75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插入数据和读取测试!$B$45:$G$45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12</c:v>
                      </c:pt>
                      <c:pt idx="4">
                        <c:v>16</c:v>
                      </c:pt>
                      <c:pt idx="5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插入数据和读取测试!$B$45:$G$45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12</c:v>
                      </c:pt>
                      <c:pt idx="4">
                        <c:v>16</c:v>
                      </c:pt>
                      <c:pt idx="5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F9AF-434E-8C1D-38E9DE2FBD0E}"/>
                  </c:ext>
                </c:extLst>
              </c15:ser>
            </c15:filteredLineSeries>
          </c:ext>
        </c:extLst>
      </c:lineChart>
      <c:catAx>
        <c:axId val="8419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100" b="1" dirty="0">
                    <a:solidFill>
                      <a:schemeClr val="tx1"/>
                    </a:solidFill>
                  </a:rPr>
                  <a:t>线程数</a:t>
                </a:r>
              </a:p>
            </c:rich>
          </c:tx>
          <c:layout>
            <c:manualLayout>
              <c:xMode val="edge"/>
              <c:yMode val="edge"/>
              <c:x val="7.8468804766912023E-2"/>
              <c:y val="0.78394699355225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294912"/>
        <c:crosses val="autoZero"/>
        <c:auto val="1"/>
        <c:lblAlgn val="ctr"/>
        <c:lblOffset val="100"/>
        <c:noMultiLvlLbl val="0"/>
      </c:catAx>
      <c:valAx>
        <c:axId val="8412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931968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608896401038873E-3"/>
          <c:y val="0.88698719111723934"/>
          <c:w val="0.96912429401822153"/>
          <c:h val="7.9894240450854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u="none" strike="noStrike" baseline="0">
                <a:effectLst/>
              </a:rPr>
              <a:t>空间占用 </a:t>
            </a:r>
            <a:r>
              <a:rPr lang="en-US" altLang="zh-CN" sz="1800" b="0" i="0" u="none" strike="noStrike" baseline="0">
                <a:effectLst/>
              </a:rPr>
              <a:t>• GB</a:t>
            </a:r>
            <a:r>
              <a:rPr lang="en-US" altLang="zh-CN" sz="1800" b="0" i="0" u="none" strike="noStrike" baseline="0"/>
              <a:t> </a:t>
            </a:r>
            <a:endParaRPr lang="zh-CN" sz="1800"/>
          </a:p>
        </c:rich>
      </c:tx>
      <c:layout>
        <c:manualLayout>
          <c:xMode val="edge"/>
          <c:yMode val="edge"/>
          <c:x val="0.52619068559528059"/>
          <c:y val="5.16129032258064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'[单表 60 个索引，20 个表并发，Wikipedia 数据，重复 2 份-原始表格.xlsx]插入数据和读取测试'!$E$81</c:f>
              <c:strCache>
                <c:ptCount val="1"/>
                <c:pt idx="0">
                  <c:v>OPTIMIZE 之前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份-原始表格.xlsx]插入数据和读取测试'!$D$82:$D$85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份-原始表格.xlsx]插入数据和读取测试'!$E$82:$E$85</c:f>
              <c:numCache>
                <c:formatCode>#,##0_ </c:formatCode>
                <c:ptCount val="4"/>
                <c:pt idx="0">
                  <c:v>381</c:v>
                </c:pt>
                <c:pt idx="1">
                  <c:v>376</c:v>
                </c:pt>
                <c:pt idx="2">
                  <c:v>136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8-4C61-A8B0-0B026F8748EA}"/>
            </c:ext>
          </c:extLst>
        </c:ser>
        <c:ser>
          <c:idx val="1"/>
          <c:order val="1"/>
          <c:tx>
            <c:strRef>
              <c:f>'[单表 60 个索引，20 个表并发，Wikipedia 数据，重复 2 份-原始表格.xlsx]插入数据和读取测试'!$F$81</c:f>
              <c:strCache>
                <c:ptCount val="1"/>
                <c:pt idx="0">
                  <c:v>OPTIMIZE 之后</c:v>
                </c:pt>
              </c:strCache>
            </c:strRef>
          </c:tx>
          <c:spPr>
            <a:solidFill>
              <a:srgbClr val="843C0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份-原始表格.xlsx]插入数据和读取测试'!$D$82:$D$85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份-原始表格.xlsx]插入数据和读取测试'!$F$82:$F$85</c:f>
              <c:numCache>
                <c:formatCode>#,##0_ </c:formatCode>
                <c:ptCount val="4"/>
                <c:pt idx="0">
                  <c:v>396</c:v>
                </c:pt>
                <c:pt idx="1">
                  <c:v>470</c:v>
                </c:pt>
                <c:pt idx="2">
                  <c:v>125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B8-4C61-A8B0-0B026F8748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83995936"/>
        <c:axId val="1996211680"/>
      </c:barChart>
      <c:catAx>
        <c:axId val="198399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211680"/>
        <c:crosses val="autoZero"/>
        <c:auto val="1"/>
        <c:lblAlgn val="ctr"/>
        <c:lblOffset val="100"/>
        <c:noMultiLvlLbl val="0"/>
      </c:catAx>
      <c:valAx>
        <c:axId val="1996211680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198399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solidFill>
        <a:schemeClr val="bg1">
          <a:lumMod val="65000"/>
        </a:schemeClr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>
                <a:solidFill>
                  <a:schemeClr val="tx1"/>
                </a:solidFill>
              </a:rPr>
              <a:t>OPTIMIZE TABLE </a:t>
            </a:r>
            <a:r>
              <a:rPr lang="zh-CN" altLang="en-US" sz="1800">
                <a:solidFill>
                  <a:schemeClr val="tx1"/>
                </a:solidFill>
              </a:rPr>
              <a:t>时间 </a:t>
            </a:r>
            <a:r>
              <a:rPr lang="en-US" altLang="zh-CN" sz="1800">
                <a:solidFill>
                  <a:schemeClr val="tx1"/>
                </a:solidFill>
              </a:rPr>
              <a:t>• </a:t>
            </a:r>
            <a:r>
              <a:rPr lang="zh-CN" altLang="en-US" sz="1800">
                <a:solidFill>
                  <a:schemeClr val="tx1"/>
                </a:solidFill>
              </a:rPr>
              <a:t>秒</a:t>
            </a:r>
          </a:p>
        </c:rich>
      </c:tx>
      <c:layout>
        <c:manualLayout>
          <c:xMode val="edge"/>
          <c:yMode val="edge"/>
          <c:x val="0.29857589136092616"/>
          <c:y val="5.2730696798493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3121387283236993E-2"/>
          <c:y val="5.4180939247000903E-2"/>
          <c:w val="0.95375722543352603"/>
          <c:h val="0.66987479382216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'[单表 60 个索引，20 个表并发，Wikipedia 数据，重复 2 份-原始表格.xlsx]插入数据和读取测试'!$AA$2</c:f>
              <c:strCache>
                <c:ptCount val="1"/>
                <c:pt idx="0">
                  <c:v>OPTIMIZE
时间（s）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83-4738-BF1E-1DB2B49FE2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83-4738-BF1E-1DB2B49FE2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83-4738-BF1E-1DB2B49FE2FE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83-4738-BF1E-1DB2B49FE2FE}"/>
              </c:ext>
            </c:extLst>
          </c:dPt>
          <c:dLbls>
            <c:dLbl>
              <c:idx val="1"/>
              <c:layout>
                <c:manualLayout>
                  <c:x val="8.7627059195087513E-8"/>
                  <c:y val="2.3804168541010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46933052926738E-2"/>
                      <c:h val="0.113641100614784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C83-4738-BF1E-1DB2B49FE2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'[单表 60 个索引，20 个表并发，Wikipedia 数据，重复 2 份-原始表格.xlsx]插入数据和读取测试'!$A$3:$A$6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'[单表 60 个索引，20 个表并发，Wikipedia 数据，重复 2 份-原始表格.xlsx]插入数据和读取测试'!$AA$3:$AA$6</c:f>
              <c:numCache>
                <c:formatCode>#,##0_ </c:formatCode>
                <c:ptCount val="4"/>
                <c:pt idx="0">
                  <c:v>8752</c:v>
                </c:pt>
                <c:pt idx="1">
                  <c:v>3533</c:v>
                </c:pt>
                <c:pt idx="2">
                  <c:v>3257</c:v>
                </c:pt>
                <c:pt idx="3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68-46A7-841C-D82E2A3F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772463"/>
        <c:axId val="326774191"/>
      </c:barChart>
      <c:catAx>
        <c:axId val="32677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6774191"/>
        <c:crosses val="autoZero"/>
        <c:auto val="1"/>
        <c:lblAlgn val="ctr"/>
        <c:lblOffset val="100"/>
        <c:noMultiLvlLbl val="0"/>
      </c:catAx>
      <c:valAx>
        <c:axId val="326774191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3267724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en-US" altLang="zh-CN" sz="1600" b="0" i="0" u="none" strike="noStrike" baseline="0" dirty="0">
                <a:effectLst/>
              </a:rPr>
              <a:t>Write without index</a:t>
            </a:r>
            <a:r>
              <a:rPr lang="zh-CN" altLang="zh-CN" sz="1600" b="0" i="0" u="none" strike="noStrike" baseline="0" dirty="0"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effectLst/>
                <a:latin typeface="+mn-ea"/>
                <a:ea typeface="+mn-ea"/>
              </a:rPr>
              <a:t>• time</a:t>
            </a:r>
            <a:r>
              <a:rPr lang="zh-CN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1600" b="0" i="0" u="none" strike="noStrike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• seconds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c:rich>
      </c:tx>
      <c:layout>
        <c:manualLayout>
          <c:xMode val="edge"/>
          <c:yMode val="edge"/>
          <c:x val="0.13651086575534527"/>
          <c:y val="1.9043841697691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插入数据和读取测试!$B$2</c:f>
              <c:strCache>
                <c:ptCount val="1"/>
                <c:pt idx="0">
                  <c:v>不带索引插入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911183742378846E-3"/>
                  <c:y val="4.76096042442266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2148707234817023E-2"/>
                      <c:h val="5.472067970020194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8B14-45FF-8F57-533C201E6C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插入数据和读取测试!$B$3:$B$6</c:f>
              <c:numCache>
                <c:formatCode>#,##0_ </c:formatCode>
                <c:ptCount val="4"/>
                <c:pt idx="0">
                  <c:v>1575</c:v>
                </c:pt>
                <c:pt idx="1">
                  <c:v>1229</c:v>
                </c:pt>
                <c:pt idx="2">
                  <c:v>4257</c:v>
                </c:pt>
                <c:pt idx="3">
                  <c:v>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4-45FF-8F57-533C201E6CAF}"/>
            </c:ext>
          </c:extLst>
        </c:ser>
        <c:ser>
          <c:idx val="1"/>
          <c:order val="1"/>
          <c:tx>
            <c:strRef>
              <c:f>插入数据和读取测试!$C$2</c:f>
              <c:strCache>
                <c:ptCount val="1"/>
                <c:pt idx="0">
                  <c:v>创建索引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14-45FF-8F57-533C201E6C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插入数据和读取测试!$A$3:$A$6</c:f>
              <c:strCache>
                <c:ptCount val="4"/>
                <c:pt idx="0">
                  <c:v>mysql</c:v>
                </c:pt>
                <c:pt idx="1">
                  <c:v>polardb</c:v>
                </c:pt>
                <c:pt idx="2">
                  <c:v>myrocks</c:v>
                </c:pt>
                <c:pt idx="3">
                  <c:v>mytopling</c:v>
                </c:pt>
              </c:strCache>
            </c:strRef>
          </c:cat>
          <c:val>
            <c:numRef>
              <c:f>插入数据和读取测试!$C$3:$C$6</c:f>
              <c:numCache>
                <c:formatCode>#,##0_ </c:formatCode>
                <c:ptCount val="4"/>
                <c:pt idx="0">
                  <c:v>3988</c:v>
                </c:pt>
                <c:pt idx="1">
                  <c:v>1716</c:v>
                </c:pt>
                <c:pt idx="3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4-45FF-8F57-533C201E6C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190800"/>
        <c:axId val="1879269536"/>
      </c:barChart>
      <c:catAx>
        <c:axId val="4191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9269536"/>
        <c:crosses val="autoZero"/>
        <c:auto val="1"/>
        <c:lblAlgn val="ctr"/>
        <c:lblOffset val="100"/>
        <c:noMultiLvlLbl val="0"/>
      </c:catAx>
      <c:valAx>
        <c:axId val="1879269536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4191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0.1932</cdr:y>
    </cdr:from>
    <cdr:to>
      <cdr:x>0.73647</cdr:x>
      <cdr:y>0.3541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716ACA4D-9404-40AA-DCE9-E11890C2C9B4}"/>
            </a:ext>
          </a:extLst>
        </cdr:cNvPr>
        <cdr:cNvSpPr/>
      </cdr:nvSpPr>
      <cdr:spPr>
        <a:xfrm xmlns:a="http://schemas.openxmlformats.org/drawingml/2006/main">
          <a:off x="2459302" y="515362"/>
          <a:ext cx="1163102" cy="4292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+mn-ea"/>
              <a:ea typeface="+mn-ea"/>
            </a:rPr>
            <a:t>内存不够</a:t>
          </a:r>
          <a:r>
            <a:rPr lang="en-US" altLang="zh-CN" sz="1200" dirty="0">
              <a:solidFill>
                <a:schemeClr val="bg1"/>
              </a:solidFill>
              <a:latin typeface="+mn-ea"/>
              <a:ea typeface="+mn-ea"/>
            </a:rPr>
            <a:t>OOM</a:t>
          </a:r>
        </a:p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+mn-ea"/>
              <a:ea typeface="+mn-ea"/>
            </a:rPr>
            <a:t>索引创建失败</a:t>
          </a:r>
          <a:endParaRPr lang="zh-CN" sz="1200" dirty="0">
            <a:solidFill>
              <a:schemeClr val="bg1"/>
            </a:solidFill>
            <a:latin typeface="+mn-ea"/>
            <a:ea typeface="+mn-ea"/>
          </a:endParaRPr>
        </a:p>
      </cdr:txBody>
    </cdr:sp>
  </cdr:relSizeAnchor>
  <cdr:relSizeAnchor xmlns:cdr="http://schemas.openxmlformats.org/drawingml/2006/chartDrawing">
    <cdr:from>
      <cdr:x>0.06334</cdr:x>
      <cdr:y>0.12478</cdr:y>
    </cdr:from>
    <cdr:to>
      <cdr:x>0.22815</cdr:x>
      <cdr:y>0.22634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361420" y="332845"/>
          <a:ext cx="940404" cy="270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5,563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0.30186</cdr:x>
      <cdr:y>0.36877</cdr:y>
    </cdr:from>
    <cdr:to>
      <cdr:x>0.46528</cdr:x>
      <cdr:y>0.45801</cdr:y>
    </cdr:to>
    <cdr:sp macro="" textlink="">
      <cdr:nvSpPr>
        <cdr:cNvPr id="6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1722437" y="983705"/>
          <a:ext cx="932448" cy="2380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2,945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0.77149</cdr:x>
      <cdr:y>0.45732</cdr:y>
    </cdr:from>
    <cdr:to>
      <cdr:x>0.93628</cdr:x>
      <cdr:y>0.54267</cdr:y>
    </cdr:to>
    <cdr:sp macro="" textlink="">
      <cdr:nvSpPr>
        <cdr:cNvPr id="7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4402137" y="1219927"/>
          <a:ext cx="940262" cy="2276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1,902</a:t>
          </a:r>
          <a:endParaRPr lang="zh-CN" altLang="en-US" sz="12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0.14595</cdr:x>
      <cdr:y>0.29066</cdr:y>
    </cdr:from>
    <cdr:to>
      <cdr:x>0.42996</cdr:x>
      <cdr:y>0.36468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DFEC6FB6-B516-80FE-A32D-F60FE6AA13E8}"/>
            </a:ext>
          </a:extLst>
        </cdr:cNvPr>
        <cdr:cNvSpPr txBox="1"/>
      </cdr:nvSpPr>
      <cdr:spPr>
        <a:xfrm xmlns:a="http://schemas.openxmlformats.org/drawingml/2006/main">
          <a:off x="832791" y="775363"/>
          <a:ext cx="1620560" cy="19746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t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>
              <a:solidFill>
                <a:schemeClr val="tx1"/>
              </a:solidFill>
            </a:rPr>
            <a:t>Lower is better</a:t>
          </a:r>
          <a:endParaRPr lang="zh-CN" altLang="en-US" sz="16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0.00626</cdr:x>
      <cdr:y>0.06193</cdr:y>
    </cdr:from>
    <cdr:to>
      <cdr:x>0.08655</cdr:x>
      <cdr:y>0.17143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0C866BA3-BDF6-33B1-3817-630C9EE8A0A1}"/>
            </a:ext>
          </a:extLst>
        </cdr:cNvPr>
        <cdr:cNvSpPr txBox="1"/>
      </cdr:nvSpPr>
      <cdr:spPr>
        <a:xfrm xmlns:a="http://schemas.openxmlformats.org/drawingml/2006/main">
          <a:off x="35720" y="165193"/>
          <a:ext cx="458134" cy="292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tlCol="0"/>
        <a:lstStyle xmlns:a="http://schemas.openxmlformats.org/drawingml/2006/main"/>
        <a:p xmlns:a="http://schemas.openxmlformats.org/drawingml/2006/main">
          <a:r>
            <a:rPr lang="zh-CN" altLang="en-US" sz="1200" dirty="0">
              <a:solidFill>
                <a:schemeClr val="tx1"/>
              </a:solidFill>
            </a:rPr>
            <a:t>毫秒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0.12944</cdr:x>
      <cdr:y>0.28006</cdr:y>
    </cdr:from>
    <cdr:to>
      <cdr:x>0.4015</cdr:x>
      <cdr:y>0.40949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39F09F74-745E-18A5-34AF-1C97121101CF}"/>
            </a:ext>
          </a:extLst>
        </cdr:cNvPr>
        <cdr:cNvSpPr txBox="1"/>
      </cdr:nvSpPr>
      <cdr:spPr>
        <a:xfrm xmlns:a="http://schemas.openxmlformats.org/drawingml/2006/main">
          <a:off x="738560" y="747088"/>
          <a:ext cx="1552399" cy="3452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600" dirty="0">
              <a:solidFill>
                <a:schemeClr val="tx1"/>
              </a:solidFill>
            </a:rPr>
            <a:t>Higher is better</a:t>
          </a:r>
          <a:endParaRPr lang="zh-CN" altLang="en-US" sz="1600" dirty="0">
            <a:solidFill>
              <a:schemeClr val="tx1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0.10667</cdr:x>
      <cdr:y>0.23258</cdr:y>
    </cdr:from>
    <cdr:to>
      <cdr:x>0.17919</cdr:x>
      <cdr:y>0.61741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2B7D5FCA-180D-69FB-B4C4-CB6DA8685942}"/>
            </a:ext>
          </a:extLst>
        </cdr:cNvPr>
        <cdr:cNvSpPr txBox="1"/>
      </cdr:nvSpPr>
      <cdr:spPr>
        <a:xfrm xmlns:a="http://schemas.openxmlformats.org/drawingml/2006/main">
          <a:off x="608659" y="620430"/>
          <a:ext cx="413799" cy="10265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Ins="0" rtlCol="0"/>
        <a:lstStyle xmlns:a="http://schemas.openxmlformats.org/drawingml/2006/main"/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</a:rPr>
            <a:t>Concurrent 2 tables</a:t>
          </a:r>
          <a:endParaRPr lang="zh-CN" altLang="en-US" sz="1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0.34726</cdr:x>
      <cdr:y>0.48238</cdr:y>
    </cdr:from>
    <cdr:to>
      <cdr:x>0.41557</cdr:x>
      <cdr:y>0.77626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96BD9994-19D3-BE4C-5E47-990138F5E3C8}"/>
            </a:ext>
          </a:extLst>
        </cdr:cNvPr>
        <cdr:cNvSpPr txBox="1"/>
      </cdr:nvSpPr>
      <cdr:spPr>
        <a:xfrm xmlns:a="http://schemas.openxmlformats.org/drawingml/2006/main">
          <a:off x="1981482" y="1286784"/>
          <a:ext cx="389777" cy="7839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Ins="0" rtlCol="0"/>
        <a:lstStyle xmlns:a="http://schemas.openxmlformats.org/drawingml/2006/main"/>
        <a:p xmlns:a="http://schemas.openxmlformats.org/drawingml/2006/main">
          <a:pPr algn="ctr">
            <a:lnSpc>
              <a:spcPct val="80000"/>
            </a:lnSpc>
          </a:pPr>
          <a:r>
            <a:rPr lang="en-US" altLang="zh-CN" sz="1200" dirty="0">
              <a:solidFill>
                <a:schemeClr val="bg1"/>
              </a:solidFill>
            </a:rPr>
            <a:t>C</a:t>
          </a:r>
          <a:r>
            <a:rPr lang="en-US" altLang="zh-CN" sz="1200" dirty="0">
              <a:solidFill>
                <a:schemeClr val="bg1"/>
              </a:solidFill>
              <a:effectLst/>
            </a:rPr>
            <a:t>oncurrent</a:t>
          </a:r>
          <a:br>
            <a:rPr lang="en-US" altLang="zh-CN" sz="1200" dirty="0">
              <a:solidFill>
                <a:schemeClr val="bg1"/>
              </a:solidFill>
              <a:effectLst/>
            </a:rPr>
          </a:br>
          <a:r>
            <a:rPr lang="en-US" altLang="zh-CN" sz="1200" dirty="0">
              <a:solidFill>
                <a:schemeClr val="bg1"/>
              </a:solidFill>
              <a:effectLst/>
            </a:rPr>
            <a:t>4 tables</a:t>
          </a:r>
          <a:endParaRPr lang="zh-CN" altLang="zh-CN" sz="1200" dirty="0">
            <a:solidFill>
              <a:schemeClr val="bg1"/>
            </a:solidFill>
            <a:effectLst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0.52604</cdr:x>
      <cdr:y>0.26776</cdr:y>
    </cdr:from>
    <cdr:to>
      <cdr:x>0.71604</cdr:x>
      <cdr:y>0.56753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05B3AB11-6B85-BFC2-35D3-6509FB83D569}"/>
            </a:ext>
          </a:extLst>
        </cdr:cNvPr>
        <cdr:cNvSpPr/>
      </cdr:nvSpPr>
      <cdr:spPr>
        <a:xfrm xmlns:a="http://schemas.openxmlformats.org/drawingml/2006/main">
          <a:off x="2586865" y="714271"/>
          <a:ext cx="934344" cy="79966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+mn-ea"/>
              <a:ea typeface="+mn-ea"/>
            </a:rPr>
            <a:t>内存不够</a:t>
          </a:r>
          <a:endParaRPr lang="en-US" altLang="zh-CN" sz="1200" dirty="0">
            <a:solidFill>
              <a:schemeClr val="bg1"/>
            </a:solidFill>
            <a:latin typeface="+mn-ea"/>
            <a:ea typeface="+mn-ea"/>
          </a:endParaRPr>
        </a:p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  <a:latin typeface="+mn-ea"/>
              <a:ea typeface="+mn-ea"/>
            </a:rPr>
            <a:t>OOM</a:t>
          </a:r>
        </a:p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+mn-ea"/>
              <a:ea typeface="+mn-ea"/>
            </a:rPr>
            <a:t>索引创建</a:t>
          </a:r>
          <a:endParaRPr lang="en-US" altLang="zh-CN" sz="1200" dirty="0">
            <a:solidFill>
              <a:schemeClr val="bg1"/>
            </a:solidFill>
            <a:latin typeface="+mn-ea"/>
            <a:ea typeface="+mn-ea"/>
          </a:endParaRPr>
        </a:p>
        <a:p xmlns:a="http://schemas.openxmlformats.org/drawingml/2006/main">
          <a:pPr algn="ctr"/>
          <a:r>
            <a:rPr lang="zh-CN" altLang="en-US" sz="1200" dirty="0">
              <a:solidFill>
                <a:schemeClr val="bg1"/>
              </a:solidFill>
              <a:latin typeface="+mn-ea"/>
              <a:ea typeface="+mn-ea"/>
            </a:rPr>
            <a:t>失败</a:t>
          </a:r>
          <a:endParaRPr lang="zh-CN" sz="1200" dirty="0">
            <a:solidFill>
              <a:schemeClr val="bg1"/>
            </a:solidFill>
            <a:latin typeface="+mn-ea"/>
            <a:ea typeface="+mn-ea"/>
          </a:endParaRPr>
        </a:p>
      </cdr:txBody>
    </cdr:sp>
  </cdr:relSizeAnchor>
  <cdr:relSizeAnchor xmlns:cdr="http://schemas.openxmlformats.org/drawingml/2006/chartDrawing">
    <cdr:from>
      <cdr:x>0.07858</cdr:x>
      <cdr:y>0.14464</cdr:y>
    </cdr:from>
    <cdr:to>
      <cdr:x>0.24739</cdr:x>
      <cdr:y>0.25175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55EAEB1E-25FD-F942-22F6-DD96D7ADC4F5}"/>
            </a:ext>
          </a:extLst>
        </cdr:cNvPr>
        <cdr:cNvSpPr txBox="1"/>
      </cdr:nvSpPr>
      <cdr:spPr>
        <a:xfrm xmlns:a="http://schemas.openxmlformats.org/drawingml/2006/main">
          <a:off x="386425" y="385831"/>
          <a:ext cx="830128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356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0.31876</cdr:x>
      <cdr:y>0.15019</cdr:y>
    </cdr:from>
    <cdr:to>
      <cdr:x>0.45047</cdr:x>
      <cdr:y>0.23747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B3CE5B6B-8A76-A05A-C0C9-F436436DF2BF}"/>
            </a:ext>
          </a:extLst>
        </cdr:cNvPr>
        <cdr:cNvSpPr txBox="1"/>
      </cdr:nvSpPr>
      <cdr:spPr>
        <a:xfrm xmlns:a="http://schemas.openxmlformats.org/drawingml/2006/main">
          <a:off x="1567534" y="400647"/>
          <a:ext cx="647697" cy="2328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363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0.79524</cdr:x>
      <cdr:y>0.46837</cdr:y>
    </cdr:from>
    <cdr:to>
      <cdr:x>0.92474</cdr:x>
      <cdr:y>0.57547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id="{B3CE5B6B-8A76-A05A-C0C9-F436436DF2BF}"/>
            </a:ext>
          </a:extLst>
        </cdr:cNvPr>
        <cdr:cNvSpPr txBox="1"/>
      </cdr:nvSpPr>
      <cdr:spPr>
        <a:xfrm xmlns:a="http://schemas.openxmlformats.org/drawingml/2006/main">
          <a:off x="3910672" y="1249431"/>
          <a:ext cx="636829" cy="285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/>
            <a:t>总 </a:t>
          </a:r>
          <a:r>
            <a:rPr lang="en-US" altLang="zh-CN" sz="1200" dirty="0"/>
            <a:t>119</a:t>
          </a:r>
          <a:endParaRPr lang="zh-CN" altLang="en-US" sz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0.06467</cdr:y>
    </cdr:from>
    <cdr:to>
      <cdr:x>0.20471</cdr:x>
      <cdr:y>0.28706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AACDB8F6-6067-43B4-CA59-A29F88CE43E8}"/>
            </a:ext>
          </a:extLst>
        </cdr:cNvPr>
        <cdr:cNvSpPr txBox="1"/>
      </cdr:nvSpPr>
      <cdr:spPr>
        <a:xfrm xmlns:a="http://schemas.openxmlformats.org/drawingml/2006/main">
          <a:off x="0" y="172509"/>
          <a:ext cx="1168401" cy="593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3600" rtlCol="0"/>
        <a:lstStyle xmlns:a="http://schemas.openxmlformats.org/drawingml/2006/main"/>
        <a:p xmlns:a="http://schemas.openxmlformats.org/drawingml/2006/main">
          <a:pPr algn="r">
            <a:lnSpc>
              <a:spcPct val="120000"/>
            </a:lnSpc>
          </a:pP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7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小时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23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分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4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秒</a:t>
          </a:r>
          <a:endParaRPr lang="en-US" altLang="zh-CN" sz="1100" b="0" i="0" baseline="0" dirty="0">
            <a:effectLst/>
            <a:latin typeface="+mn-lt"/>
            <a:ea typeface="+mn-ea"/>
            <a:cs typeface="+mn-cs"/>
          </a:endParaRPr>
        </a:p>
        <a:p xmlns:a="http://schemas.openxmlformats.org/drawingml/2006/main">
          <a:pPr algn="r">
            <a:lnSpc>
              <a:spcPct val="120000"/>
            </a:lnSpc>
          </a:pP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秒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0.4284</cdr:x>
      <cdr:y>0.42557</cdr:y>
    </cdr:from>
    <cdr:to>
      <cdr:x>0.51975</cdr:x>
      <cdr:y>0.56217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B5D6E23F-AAA7-07C8-0C8D-CBBEA5CF8D1E}"/>
            </a:ext>
          </a:extLst>
        </cdr:cNvPr>
        <cdr:cNvSpPr txBox="1"/>
      </cdr:nvSpPr>
      <cdr:spPr>
        <a:xfrm xmlns:a="http://schemas.openxmlformats.org/drawingml/2006/main">
          <a:off x="4406900" y="1543050"/>
          <a:ext cx="939800" cy="495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0.21018</cdr:x>
      <cdr:y>0.16147</cdr:y>
    </cdr:from>
    <cdr:to>
      <cdr:x>0.44089</cdr:x>
      <cdr:y>0.48218</cdr:y>
    </cdr:to>
    <cdr:sp macro="" textlink="">
      <cdr:nvSpPr>
        <cdr:cNvPr id="5" name="文本框 4">
          <a:extLst xmlns:a="http://schemas.openxmlformats.org/drawingml/2006/main">
            <a:ext uri="{FF2B5EF4-FFF2-40B4-BE49-F238E27FC236}">
              <a16:creationId xmlns:a16="http://schemas.microsoft.com/office/drawing/2014/main" id="{36B1B0E7-4E67-036D-FC2E-9D0415E20A28}"/>
            </a:ext>
          </a:extLst>
        </cdr:cNvPr>
        <cdr:cNvSpPr txBox="1"/>
      </cdr:nvSpPr>
      <cdr:spPr>
        <a:xfrm xmlns:a="http://schemas.openxmlformats.org/drawingml/2006/main">
          <a:off x="1287930" y="430742"/>
          <a:ext cx="1413734" cy="855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20000"/>
            </a:lnSpc>
          </a:pPr>
          <a:r>
            <a:rPr lang="en-US" altLang="zh-CN" sz="1100" baseline="0" dirty="0"/>
            <a:t>6</a:t>
          </a:r>
          <a:r>
            <a:rPr lang="zh-CN" altLang="en-US" sz="1100" baseline="0" dirty="0"/>
            <a:t> 小时 </a:t>
          </a:r>
          <a:r>
            <a:rPr lang="en-US" altLang="zh-CN" sz="1100" baseline="0" dirty="0"/>
            <a:t>5</a:t>
          </a:r>
          <a:r>
            <a:rPr lang="zh-CN" altLang="en-US" sz="1100" baseline="0" dirty="0"/>
            <a:t> 分 </a:t>
          </a:r>
          <a:r>
            <a:rPr lang="en-US" altLang="zh-CN" sz="1100" baseline="0" dirty="0"/>
            <a:t>16</a:t>
          </a:r>
          <a:r>
            <a:rPr lang="zh-CN" altLang="en-US" sz="1100" baseline="0" dirty="0"/>
            <a:t> 秒</a:t>
          </a:r>
          <a:endParaRPr lang="en-US" altLang="zh-CN" sz="1100" baseline="0" dirty="0"/>
        </a:p>
        <a:p xmlns:a="http://schemas.openxmlformats.org/drawingml/2006/main">
          <a:pPr algn="r">
            <a:lnSpc>
              <a:spcPct val="120000"/>
            </a:lnSpc>
          </a:pPr>
          <a:r>
            <a:rPr lang="zh-CN" altLang="en-US" sz="1100" baseline="0" dirty="0"/>
            <a:t>秒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0.44332</cdr:x>
      <cdr:y>0.25351</cdr:y>
    </cdr:from>
    <cdr:to>
      <cdr:x>0.68577</cdr:x>
      <cdr:y>0.5272</cdr:y>
    </cdr:to>
    <cdr:sp macro="" textlink="">
      <cdr:nvSpPr>
        <cdr:cNvPr id="6" name="文本框 5">
          <a:extLst xmlns:a="http://schemas.openxmlformats.org/drawingml/2006/main">
            <a:ext uri="{FF2B5EF4-FFF2-40B4-BE49-F238E27FC236}">
              <a16:creationId xmlns:a16="http://schemas.microsoft.com/office/drawing/2014/main" id="{BB644EC8-CB01-E0A9-AD5D-B31D72352930}"/>
            </a:ext>
          </a:extLst>
        </cdr:cNvPr>
        <cdr:cNvSpPr txBox="1"/>
      </cdr:nvSpPr>
      <cdr:spPr>
        <a:xfrm xmlns:a="http://schemas.openxmlformats.org/drawingml/2006/main">
          <a:off x="2716554" y="676275"/>
          <a:ext cx="1485673" cy="7300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50000"/>
            </a:lnSpc>
          </a:pPr>
          <a:r>
            <a:rPr lang="en-US" altLang="zh-CN" sz="1100" dirty="0"/>
            <a:t>4</a:t>
          </a:r>
          <a:r>
            <a:rPr lang="zh-CN" altLang="en-US" sz="1100" baseline="0" dirty="0"/>
            <a:t> 小时 </a:t>
          </a:r>
          <a:r>
            <a:rPr lang="en-US" altLang="zh-CN" sz="1100" dirty="0"/>
            <a:t>28</a:t>
          </a:r>
          <a:r>
            <a:rPr lang="zh-CN" altLang="en-US" sz="1100" baseline="0" dirty="0"/>
            <a:t> 分 </a:t>
          </a:r>
          <a:r>
            <a:rPr lang="en-US" altLang="zh-CN" sz="1100" baseline="0" dirty="0"/>
            <a:t>6</a:t>
          </a:r>
          <a:r>
            <a:rPr lang="zh-CN" altLang="en-US" sz="1100" baseline="0" dirty="0"/>
            <a:t> 秒</a:t>
          </a:r>
          <a:endParaRPr lang="en-US" altLang="zh-CN" sz="1100" baseline="0" dirty="0"/>
        </a:p>
        <a:p xmlns:a="http://schemas.openxmlformats.org/drawingml/2006/main">
          <a:pPr algn="r">
            <a:lnSpc>
              <a:spcPct val="150000"/>
            </a:lnSpc>
          </a:pPr>
          <a:r>
            <a:rPr lang="zh-CN" altLang="en-US" sz="1100" baseline="0" dirty="0"/>
            <a:t>秒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0.67893</cdr:x>
      <cdr:y>0.48918</cdr:y>
    </cdr:from>
    <cdr:to>
      <cdr:x>0.92107</cdr:x>
      <cdr:y>0.75499</cdr:y>
    </cdr:to>
    <cdr:sp macro="" textlink="">
      <cdr:nvSpPr>
        <cdr:cNvPr id="7" name="文本框 6">
          <a:extLst xmlns:a="http://schemas.openxmlformats.org/drawingml/2006/main">
            <a:ext uri="{FF2B5EF4-FFF2-40B4-BE49-F238E27FC236}">
              <a16:creationId xmlns:a16="http://schemas.microsoft.com/office/drawing/2014/main" id="{DC3D39BA-98D5-FBFC-D5C9-3C7372C6FD12}"/>
            </a:ext>
          </a:extLst>
        </cdr:cNvPr>
        <cdr:cNvSpPr txBox="1"/>
      </cdr:nvSpPr>
      <cdr:spPr>
        <a:xfrm xmlns:a="http://schemas.openxmlformats.org/drawingml/2006/main">
          <a:off x="4160308" y="1304925"/>
          <a:ext cx="1483784" cy="7090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50000"/>
            </a:lnSpc>
          </a:pPr>
          <a:r>
            <a:rPr lang="en-US" altLang="zh-CN" sz="1100" dirty="0"/>
            <a:t>1</a:t>
          </a:r>
          <a:r>
            <a:rPr lang="zh-CN" altLang="en-US" sz="1100" baseline="0" dirty="0"/>
            <a:t> 小时 </a:t>
          </a:r>
          <a:r>
            <a:rPr lang="en-US" altLang="zh-CN" sz="1100" dirty="0"/>
            <a:t>21</a:t>
          </a:r>
          <a:r>
            <a:rPr lang="zh-CN" altLang="en-US" sz="1100" dirty="0"/>
            <a:t> </a:t>
          </a:r>
          <a:r>
            <a:rPr lang="zh-CN" altLang="en-US" sz="1100" baseline="0" dirty="0"/>
            <a:t>分 </a:t>
          </a:r>
          <a:r>
            <a:rPr lang="en-US" altLang="zh-CN" sz="1100" baseline="0" dirty="0"/>
            <a:t>53</a:t>
          </a:r>
          <a:r>
            <a:rPr lang="zh-CN" altLang="en-US" sz="1100" baseline="0" dirty="0"/>
            <a:t> 秒</a:t>
          </a:r>
          <a:endParaRPr lang="en-US" altLang="zh-CN" sz="1100" baseline="0" dirty="0"/>
        </a:p>
        <a:p xmlns:a="http://schemas.openxmlformats.org/drawingml/2006/main">
          <a:pPr algn="r">
            <a:lnSpc>
              <a:spcPct val="150000"/>
            </a:lnSpc>
          </a:pPr>
          <a:r>
            <a:rPr lang="zh-CN" altLang="en-US" sz="1100" baseline="0" dirty="0"/>
            <a:t>秒</a:t>
          </a:r>
          <a:endParaRPr lang="zh-CN" alt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0.14595</cdr:x>
      <cdr:y>0.23721</cdr:y>
    </cdr:from>
    <cdr:to>
      <cdr:x>0.32199</cdr:x>
      <cdr:y>0.34628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DFEC6FB6-B516-80FE-A32D-F60FE6AA13E8}"/>
            </a:ext>
          </a:extLst>
        </cdr:cNvPr>
        <cdr:cNvSpPr txBox="1"/>
      </cdr:nvSpPr>
      <cdr:spPr>
        <a:xfrm xmlns:a="http://schemas.openxmlformats.org/drawingml/2006/main">
          <a:off x="832813" y="632783"/>
          <a:ext cx="1004456" cy="29094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dirty="0">
              <a:solidFill>
                <a:schemeClr val="tx1"/>
              </a:solidFill>
            </a:rPr>
            <a:t>越低越好</a:t>
          </a:r>
        </a:p>
      </cdr:txBody>
    </cdr:sp>
  </cdr:relSizeAnchor>
  <cdr:relSizeAnchor xmlns:cdr="http://schemas.openxmlformats.org/drawingml/2006/chartDrawing">
    <cdr:from>
      <cdr:x>0.00626</cdr:x>
      <cdr:y>0.06193</cdr:y>
    </cdr:from>
    <cdr:to>
      <cdr:x>0.08655</cdr:x>
      <cdr:y>0.17143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0C866BA3-BDF6-33B1-3817-630C9EE8A0A1}"/>
            </a:ext>
          </a:extLst>
        </cdr:cNvPr>
        <cdr:cNvSpPr txBox="1"/>
      </cdr:nvSpPr>
      <cdr:spPr>
        <a:xfrm xmlns:a="http://schemas.openxmlformats.org/drawingml/2006/main">
          <a:off x="35720" y="165193"/>
          <a:ext cx="458134" cy="292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tlCol="0"/>
        <a:lstStyle xmlns:a="http://schemas.openxmlformats.org/drawingml/2006/main"/>
        <a:p xmlns:a="http://schemas.openxmlformats.org/drawingml/2006/main">
          <a:r>
            <a:rPr lang="zh-CN" altLang="en-US" sz="1200" dirty="0">
              <a:solidFill>
                <a:schemeClr val="tx1"/>
              </a:solidFill>
            </a:rPr>
            <a:t>毫秒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0.15486</cdr:x>
      <cdr:y>0.28006</cdr:y>
    </cdr:from>
    <cdr:to>
      <cdr:x>0.4015</cdr:x>
      <cdr:y>0.40949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39F09F74-745E-18A5-34AF-1C97121101CF}"/>
            </a:ext>
          </a:extLst>
        </cdr:cNvPr>
        <cdr:cNvSpPr txBox="1"/>
      </cdr:nvSpPr>
      <cdr:spPr>
        <a:xfrm xmlns:a="http://schemas.openxmlformats.org/drawingml/2006/main">
          <a:off x="883612" y="747083"/>
          <a:ext cx="1407363" cy="3452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600" dirty="0">
              <a:solidFill>
                <a:schemeClr val="tx1"/>
              </a:solidFill>
            </a:rPr>
            <a:t>越高越好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0.10667</cdr:x>
      <cdr:y>0.23258</cdr:y>
    </cdr:from>
    <cdr:to>
      <cdr:x>0.17919</cdr:x>
      <cdr:y>0.61741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2B7D5FCA-180D-69FB-B4C4-CB6DA8685942}"/>
            </a:ext>
          </a:extLst>
        </cdr:cNvPr>
        <cdr:cNvSpPr txBox="1"/>
      </cdr:nvSpPr>
      <cdr:spPr>
        <a:xfrm xmlns:a="http://schemas.openxmlformats.org/drawingml/2006/main">
          <a:off x="608659" y="620430"/>
          <a:ext cx="413799" cy="10265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Ins="0" rtlCol="0"/>
        <a:lstStyle xmlns:a="http://schemas.openxmlformats.org/drawingml/2006/main"/>
        <a:p xmlns:a="http://schemas.openxmlformats.org/drawingml/2006/main">
          <a:pPr algn="ctr"/>
          <a:r>
            <a:rPr lang="zh-CN" altLang="en-US" sz="1400" dirty="0">
              <a:solidFill>
                <a:schemeClr val="bg1"/>
              </a:solidFill>
            </a:rPr>
            <a:t>每次并发</a:t>
          </a:r>
          <a:r>
            <a:rPr lang="en-US" altLang="zh-CN" sz="1400" dirty="0">
              <a:solidFill>
                <a:schemeClr val="bg1"/>
              </a:solidFill>
            </a:rPr>
            <a:t>2 </a:t>
          </a:r>
          <a:r>
            <a:rPr lang="zh-CN" altLang="en-US" sz="1400" dirty="0">
              <a:solidFill>
                <a:schemeClr val="bg1"/>
              </a:solidFill>
            </a:rPr>
            <a:t>个表</a:t>
          </a:r>
        </a:p>
      </cdr:txBody>
    </cdr:sp>
  </cdr:relSizeAnchor>
  <cdr:relSizeAnchor xmlns:cdr="http://schemas.openxmlformats.org/drawingml/2006/chartDrawing">
    <cdr:from>
      <cdr:x>0.34726</cdr:x>
      <cdr:y>0.48238</cdr:y>
    </cdr:from>
    <cdr:to>
      <cdr:x>0.41557</cdr:x>
      <cdr:y>0.77626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96BD9994-19D3-BE4C-5E47-990138F5E3C8}"/>
            </a:ext>
          </a:extLst>
        </cdr:cNvPr>
        <cdr:cNvSpPr txBox="1"/>
      </cdr:nvSpPr>
      <cdr:spPr>
        <a:xfrm xmlns:a="http://schemas.openxmlformats.org/drawingml/2006/main">
          <a:off x="1981482" y="1286784"/>
          <a:ext cx="389777" cy="7839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rIns="0" rtlCol="0"/>
        <a:lstStyle xmlns:a="http://schemas.openxmlformats.org/drawingml/2006/main"/>
        <a:p xmlns:a="http://schemas.openxmlformats.org/drawingml/2006/main">
          <a:pPr algn="ctr"/>
          <a:r>
            <a:rPr lang="zh-CN" altLang="zh-CN" dirty="0">
              <a:solidFill>
                <a:schemeClr val="bg1"/>
              </a:solidFill>
              <a:effectLst/>
            </a:rPr>
            <a:t>每次</a:t>
          </a:r>
        </a:p>
        <a:p xmlns:a="http://schemas.openxmlformats.org/drawingml/2006/main">
          <a:pPr algn="ctr"/>
          <a:r>
            <a:rPr lang="zh-CN" altLang="zh-CN" dirty="0">
              <a:solidFill>
                <a:schemeClr val="bg1"/>
              </a:solidFill>
              <a:effectLst/>
            </a:rPr>
            <a:t>并发</a:t>
          </a:r>
          <a:br>
            <a:rPr lang="en-US" altLang="zh-CN" dirty="0">
              <a:solidFill>
                <a:schemeClr val="bg1"/>
              </a:solidFill>
              <a:effectLst/>
            </a:rPr>
          </a:br>
          <a:r>
            <a:rPr lang="en-US" altLang="zh-CN" dirty="0">
              <a:solidFill>
                <a:schemeClr val="bg1"/>
              </a:solidFill>
              <a:effectLst/>
            </a:rPr>
            <a:t>4</a:t>
          </a:r>
          <a:r>
            <a:rPr lang="zh-CN" altLang="zh-CN" dirty="0">
              <a:solidFill>
                <a:schemeClr val="bg1"/>
              </a:solidFill>
              <a:effectLst/>
            </a:rPr>
            <a:t>个表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</cdr:x>
      <cdr:y>0.1932</cdr:y>
    </cdr:from>
    <cdr:to>
      <cdr:x>0.73647</cdr:x>
      <cdr:y>0.3541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716ACA4D-9404-40AA-DCE9-E11890C2C9B4}"/>
            </a:ext>
          </a:extLst>
        </cdr:cNvPr>
        <cdr:cNvSpPr/>
      </cdr:nvSpPr>
      <cdr:spPr>
        <a:xfrm xmlns:a="http://schemas.openxmlformats.org/drawingml/2006/main">
          <a:off x="2459302" y="515362"/>
          <a:ext cx="1163102" cy="4292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  <a:latin typeface="+mn-ea"/>
            </a:rPr>
            <a:t>Out of Memory</a:t>
          </a:r>
        </a:p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  <a:latin typeface="+mn-ea"/>
              <a:ea typeface="+mn-ea"/>
            </a:rPr>
            <a:t>Create index fail</a:t>
          </a:r>
          <a:endParaRPr lang="zh-CN" sz="1200" dirty="0">
            <a:solidFill>
              <a:schemeClr val="bg1"/>
            </a:solidFill>
            <a:latin typeface="+mn-ea"/>
            <a:ea typeface="+mn-ea"/>
          </a:endParaRPr>
        </a:p>
      </cdr:txBody>
    </cdr:sp>
  </cdr:relSizeAnchor>
  <cdr:relSizeAnchor xmlns:cdr="http://schemas.openxmlformats.org/drawingml/2006/chartDrawing">
    <cdr:from>
      <cdr:x>0.03909</cdr:x>
      <cdr:y>0.11233</cdr:y>
    </cdr:from>
    <cdr:to>
      <cdr:x>0.22815</cdr:x>
      <cdr:y>0.22634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223059" y="299632"/>
          <a:ext cx="1078765" cy="304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5,563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0.28324</cdr:x>
      <cdr:y>0.36999</cdr:y>
    </cdr:from>
    <cdr:to>
      <cdr:x>0.46528</cdr:x>
      <cdr:y>0.45801</cdr:y>
    </cdr:to>
    <cdr:sp macro="" textlink="">
      <cdr:nvSpPr>
        <cdr:cNvPr id="6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1616139" y="986965"/>
          <a:ext cx="1038749" cy="2347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2,945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0.7561</cdr:x>
      <cdr:y>0.45226</cdr:y>
    </cdr:from>
    <cdr:to>
      <cdr:x>0.93198</cdr:x>
      <cdr:y>0.53577</cdr:y>
    </cdr:to>
    <cdr:sp macro="" textlink="">
      <cdr:nvSpPr>
        <cdr:cNvPr id="7" name="文本框 1">
          <a:extLst xmlns:a="http://schemas.openxmlformats.org/drawingml/2006/main">
            <a:ext uri="{FF2B5EF4-FFF2-40B4-BE49-F238E27FC236}">
              <a16:creationId xmlns:a16="http://schemas.microsoft.com/office/drawing/2014/main" id="{1BC47036-9EE1-BA91-0804-5D76A0406DAC}"/>
            </a:ext>
          </a:extLst>
        </cdr:cNvPr>
        <cdr:cNvSpPr txBox="1"/>
      </cdr:nvSpPr>
      <cdr:spPr>
        <a:xfrm xmlns:a="http://schemas.openxmlformats.org/drawingml/2006/main">
          <a:off x="4314325" y="1206413"/>
          <a:ext cx="1003541" cy="2227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1,902</a:t>
          </a:r>
          <a:endParaRPr lang="zh-CN" altLang="en-US" sz="12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0.51062</cdr:x>
      <cdr:y>0.32954</cdr:y>
    </cdr:from>
    <cdr:to>
      <cdr:x>0.74078</cdr:x>
      <cdr:y>0.54485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05B3AB11-6B85-BFC2-35D3-6509FB83D569}"/>
            </a:ext>
          </a:extLst>
        </cdr:cNvPr>
        <cdr:cNvSpPr/>
      </cdr:nvSpPr>
      <cdr:spPr>
        <a:xfrm xmlns:a="http://schemas.openxmlformats.org/drawingml/2006/main">
          <a:off x="2913621" y="879078"/>
          <a:ext cx="1313298" cy="57436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  <a:latin typeface="+mn-ea"/>
              <a:ea typeface="+mn-ea"/>
            </a:rPr>
            <a:t>Out of Memory</a:t>
          </a:r>
        </a:p>
        <a:p xmlns:a="http://schemas.openxmlformats.org/drawingml/2006/main">
          <a:pPr algn="ctr"/>
          <a:r>
            <a:rPr lang="en-US" altLang="zh-CN" sz="1200" dirty="0">
              <a:solidFill>
                <a:schemeClr val="bg1"/>
              </a:solidFill>
              <a:latin typeface="+mn-ea"/>
              <a:ea typeface="+mn-ea"/>
            </a:rPr>
            <a:t>Create index fail</a:t>
          </a:r>
          <a:endParaRPr lang="zh-CN" sz="1200" dirty="0">
            <a:solidFill>
              <a:schemeClr val="bg1"/>
            </a:solidFill>
            <a:latin typeface="+mn-ea"/>
            <a:ea typeface="+mn-ea"/>
          </a:endParaRPr>
        </a:p>
      </cdr:txBody>
    </cdr:sp>
  </cdr:relSizeAnchor>
  <cdr:relSizeAnchor xmlns:cdr="http://schemas.openxmlformats.org/drawingml/2006/chartDrawing">
    <cdr:from>
      <cdr:x>0.05812</cdr:x>
      <cdr:y>0.13535</cdr:y>
    </cdr:from>
    <cdr:to>
      <cdr:x>0.24739</cdr:x>
      <cdr:y>0.25175</cdr:y>
    </cdr:to>
    <cdr:sp macro="" textlink="">
      <cdr:nvSpPr>
        <cdr:cNvPr id="3" name="文本框 2">
          <a:extLst xmlns:a="http://schemas.openxmlformats.org/drawingml/2006/main">
            <a:ext uri="{FF2B5EF4-FFF2-40B4-BE49-F238E27FC236}">
              <a16:creationId xmlns:a16="http://schemas.microsoft.com/office/drawing/2014/main" id="{55EAEB1E-25FD-F942-22F6-DD96D7ADC4F5}"/>
            </a:ext>
          </a:extLst>
        </cdr:cNvPr>
        <cdr:cNvSpPr txBox="1"/>
      </cdr:nvSpPr>
      <cdr:spPr>
        <a:xfrm xmlns:a="http://schemas.openxmlformats.org/drawingml/2006/main">
          <a:off x="331623" y="361072"/>
          <a:ext cx="1079984" cy="3104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356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0.30412</cdr:x>
      <cdr:y>0.13996</cdr:y>
    </cdr:from>
    <cdr:to>
      <cdr:x>0.45047</cdr:x>
      <cdr:y>0.23747</cdr:y>
    </cdr:to>
    <cdr:sp macro="" textlink="">
      <cdr:nvSpPr>
        <cdr:cNvPr id="4" name="文本框 1">
          <a:extLst xmlns:a="http://schemas.openxmlformats.org/drawingml/2006/main">
            <a:ext uri="{FF2B5EF4-FFF2-40B4-BE49-F238E27FC236}">
              <a16:creationId xmlns:a16="http://schemas.microsoft.com/office/drawing/2014/main" id="{B3CE5B6B-8A76-A05A-C0C9-F436436DF2BF}"/>
            </a:ext>
          </a:extLst>
        </cdr:cNvPr>
        <cdr:cNvSpPr txBox="1"/>
      </cdr:nvSpPr>
      <cdr:spPr>
        <a:xfrm xmlns:a="http://schemas.openxmlformats.org/drawingml/2006/main">
          <a:off x="1735333" y="373346"/>
          <a:ext cx="835050" cy="2601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363</a:t>
          </a:r>
          <a:endParaRPr lang="zh-CN" altLang="en-US" sz="1200" dirty="0"/>
        </a:p>
      </cdr:txBody>
    </cdr:sp>
  </cdr:relSizeAnchor>
  <cdr:relSizeAnchor xmlns:cdr="http://schemas.openxmlformats.org/drawingml/2006/chartDrawing">
    <cdr:from>
      <cdr:x>0.76982</cdr:x>
      <cdr:y>0.44823</cdr:y>
    </cdr:from>
    <cdr:to>
      <cdr:x>0.92474</cdr:x>
      <cdr:y>0.57547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id="{B3CE5B6B-8A76-A05A-C0C9-F436436DF2BF}"/>
            </a:ext>
          </a:extLst>
        </cdr:cNvPr>
        <cdr:cNvSpPr txBox="1"/>
      </cdr:nvSpPr>
      <cdr:spPr>
        <a:xfrm xmlns:a="http://schemas.openxmlformats.org/drawingml/2006/main">
          <a:off x="4392617" y="1195692"/>
          <a:ext cx="883950" cy="33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/>
            <a:t>sum</a:t>
          </a:r>
          <a:r>
            <a:rPr lang="zh-CN" altLang="en-US" sz="1200" dirty="0"/>
            <a:t> </a:t>
          </a:r>
          <a:r>
            <a:rPr lang="en-US" altLang="zh-CN" sz="1200" dirty="0"/>
            <a:t>119</a:t>
          </a:r>
          <a:endParaRPr lang="zh-CN" altLang="en-US" sz="1200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1.75205E-7</cdr:x>
      <cdr:y>0.06692</cdr:y>
    </cdr:from>
    <cdr:to>
      <cdr:x>0.18854</cdr:x>
      <cdr:y>0.28706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AACDB8F6-6067-43B4-CA59-A29F88CE43E8}"/>
            </a:ext>
          </a:extLst>
        </cdr:cNvPr>
        <cdr:cNvSpPr txBox="1"/>
      </cdr:nvSpPr>
      <cdr:spPr>
        <a:xfrm xmlns:a="http://schemas.openxmlformats.org/drawingml/2006/main">
          <a:off x="1" y="178522"/>
          <a:ext cx="1076089" cy="5872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3600" rtlCol="0"/>
        <a:lstStyle xmlns:a="http://schemas.openxmlformats.org/drawingml/2006/main"/>
        <a:p xmlns:a="http://schemas.openxmlformats.org/drawingml/2006/main">
          <a:pPr algn="r">
            <a:lnSpc>
              <a:spcPct val="120000"/>
            </a:lnSpc>
          </a:pP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7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zh-CN" dirty="0"/>
            <a:t>h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23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m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4</a:t>
          </a:r>
          <a:r>
            <a:rPr lang="zh-CN" altLang="en-US" sz="1100" b="0" i="0" baseline="0" dirty="0">
              <a:effectLst/>
              <a:latin typeface="+mn-lt"/>
              <a:ea typeface="+mn-ea"/>
              <a:cs typeface="+mn-cs"/>
            </a:rPr>
            <a:t> </a:t>
          </a:r>
          <a:r>
            <a:rPr lang="en-US" altLang="zh-CN" sz="1100" b="0" i="0" baseline="0" dirty="0">
              <a:effectLst/>
              <a:latin typeface="+mn-lt"/>
              <a:ea typeface="+mn-ea"/>
              <a:cs typeface="+mn-cs"/>
            </a:rPr>
            <a:t>s</a:t>
          </a:r>
        </a:p>
        <a:p xmlns:a="http://schemas.openxmlformats.org/drawingml/2006/main">
          <a:pPr algn="r">
            <a:lnSpc>
              <a:spcPct val="120000"/>
            </a:lnSpc>
          </a:pPr>
          <a:r>
            <a:rPr lang="en-US" altLang="zh-CN" dirty="0"/>
            <a:t>s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0.4284</cdr:x>
      <cdr:y>0.42557</cdr:y>
    </cdr:from>
    <cdr:to>
      <cdr:x>0.51975</cdr:x>
      <cdr:y>0.56217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B5D6E23F-AAA7-07C8-0C8D-CBBEA5CF8D1E}"/>
            </a:ext>
          </a:extLst>
        </cdr:cNvPr>
        <cdr:cNvSpPr txBox="1"/>
      </cdr:nvSpPr>
      <cdr:spPr>
        <a:xfrm xmlns:a="http://schemas.openxmlformats.org/drawingml/2006/main">
          <a:off x="4406900" y="1543050"/>
          <a:ext cx="939800" cy="495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  <cdr:relSizeAnchor xmlns:cdr="http://schemas.openxmlformats.org/drawingml/2006/chartDrawing">
    <cdr:from>
      <cdr:x>0.21018</cdr:x>
      <cdr:y>0.16147</cdr:y>
    </cdr:from>
    <cdr:to>
      <cdr:x>0.42939</cdr:x>
      <cdr:y>0.48218</cdr:y>
    </cdr:to>
    <cdr:sp macro="" textlink="">
      <cdr:nvSpPr>
        <cdr:cNvPr id="5" name="文本框 4">
          <a:extLst xmlns:a="http://schemas.openxmlformats.org/drawingml/2006/main">
            <a:ext uri="{FF2B5EF4-FFF2-40B4-BE49-F238E27FC236}">
              <a16:creationId xmlns:a16="http://schemas.microsoft.com/office/drawing/2014/main" id="{36B1B0E7-4E67-036D-FC2E-9D0415E20A28}"/>
            </a:ext>
          </a:extLst>
        </cdr:cNvPr>
        <cdr:cNvSpPr txBox="1"/>
      </cdr:nvSpPr>
      <cdr:spPr>
        <a:xfrm xmlns:a="http://schemas.openxmlformats.org/drawingml/2006/main">
          <a:off x="1199622" y="430737"/>
          <a:ext cx="1251138" cy="8555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20000"/>
            </a:lnSpc>
          </a:pPr>
          <a:r>
            <a:rPr lang="en-US" altLang="zh-CN" sz="1100" baseline="0" dirty="0"/>
            <a:t>6</a:t>
          </a:r>
          <a:r>
            <a:rPr lang="zh-CN" altLang="en-US" sz="1100" baseline="0" dirty="0"/>
            <a:t> </a:t>
          </a:r>
          <a:r>
            <a:rPr lang="en-US" altLang="zh-CN" dirty="0"/>
            <a:t>h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5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m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16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s</a:t>
          </a:r>
        </a:p>
        <a:p xmlns:a="http://schemas.openxmlformats.org/drawingml/2006/main">
          <a:pPr algn="r">
            <a:lnSpc>
              <a:spcPct val="120000"/>
            </a:lnSpc>
          </a:pPr>
          <a:r>
            <a:rPr lang="en-US" altLang="zh-CN" dirty="0"/>
            <a:t>s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0.44332</cdr:x>
      <cdr:y>0.28087</cdr:y>
    </cdr:from>
    <cdr:to>
      <cdr:x>0.67454</cdr:x>
      <cdr:y>0.5272</cdr:y>
    </cdr:to>
    <cdr:sp macro="" textlink="">
      <cdr:nvSpPr>
        <cdr:cNvPr id="6" name="文本框 5">
          <a:extLst xmlns:a="http://schemas.openxmlformats.org/drawingml/2006/main">
            <a:ext uri="{FF2B5EF4-FFF2-40B4-BE49-F238E27FC236}">
              <a16:creationId xmlns:a16="http://schemas.microsoft.com/office/drawing/2014/main" id="{BB644EC8-CB01-E0A9-AD5D-B31D72352930}"/>
            </a:ext>
          </a:extLst>
        </cdr:cNvPr>
        <cdr:cNvSpPr txBox="1"/>
      </cdr:nvSpPr>
      <cdr:spPr>
        <a:xfrm xmlns:a="http://schemas.openxmlformats.org/drawingml/2006/main">
          <a:off x="2530289" y="749255"/>
          <a:ext cx="1319686" cy="6571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30000"/>
            </a:lnSpc>
          </a:pPr>
          <a:r>
            <a:rPr lang="en-US" altLang="zh-CN" sz="1100" dirty="0"/>
            <a:t>4</a:t>
          </a:r>
          <a:r>
            <a:rPr lang="zh-CN" altLang="en-US" sz="1100" baseline="0" dirty="0"/>
            <a:t> </a:t>
          </a:r>
          <a:r>
            <a:rPr lang="en-US" altLang="zh-CN" dirty="0"/>
            <a:t>h</a:t>
          </a:r>
          <a:r>
            <a:rPr lang="zh-CN" altLang="en-US" sz="1100" baseline="0" dirty="0"/>
            <a:t> </a:t>
          </a:r>
          <a:r>
            <a:rPr lang="en-US" altLang="zh-CN" sz="1100" dirty="0"/>
            <a:t>28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m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6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s</a:t>
          </a:r>
        </a:p>
        <a:p xmlns:a="http://schemas.openxmlformats.org/drawingml/2006/main">
          <a:pPr algn="r">
            <a:lnSpc>
              <a:spcPct val="130000"/>
            </a:lnSpc>
          </a:pPr>
          <a:r>
            <a:rPr lang="en-US" altLang="zh-CN" dirty="0"/>
            <a:t>s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0.67893</cdr:x>
      <cdr:y>0.51783</cdr:y>
    </cdr:from>
    <cdr:to>
      <cdr:x>0.90893</cdr:x>
      <cdr:y>0.75499</cdr:y>
    </cdr:to>
    <cdr:sp macro="" textlink="">
      <cdr:nvSpPr>
        <cdr:cNvPr id="7" name="文本框 6">
          <a:extLst xmlns:a="http://schemas.openxmlformats.org/drawingml/2006/main">
            <a:ext uri="{FF2B5EF4-FFF2-40B4-BE49-F238E27FC236}">
              <a16:creationId xmlns:a16="http://schemas.microsoft.com/office/drawing/2014/main" id="{DC3D39BA-98D5-FBFC-D5C9-3C7372C6FD12}"/>
            </a:ext>
          </a:extLst>
        </cdr:cNvPr>
        <cdr:cNvSpPr txBox="1"/>
      </cdr:nvSpPr>
      <cdr:spPr>
        <a:xfrm xmlns:a="http://schemas.openxmlformats.org/drawingml/2006/main">
          <a:off x="3875054" y="1381357"/>
          <a:ext cx="1312767" cy="6326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130000"/>
            </a:lnSpc>
          </a:pPr>
          <a:r>
            <a:rPr lang="en-US" altLang="zh-CN" sz="1100" dirty="0"/>
            <a:t>1</a:t>
          </a:r>
          <a:r>
            <a:rPr lang="zh-CN" altLang="en-US" sz="1100" baseline="0" dirty="0"/>
            <a:t> </a:t>
          </a:r>
          <a:r>
            <a:rPr lang="en-US" altLang="zh-CN" dirty="0"/>
            <a:t>h</a:t>
          </a:r>
          <a:r>
            <a:rPr lang="zh-CN" altLang="en-US" sz="1100" baseline="0" dirty="0"/>
            <a:t> </a:t>
          </a:r>
          <a:r>
            <a:rPr lang="en-US" altLang="zh-CN" sz="1100" dirty="0"/>
            <a:t>21</a:t>
          </a:r>
          <a:r>
            <a:rPr lang="zh-CN" altLang="en-US" sz="1100" dirty="0"/>
            <a:t> </a:t>
          </a:r>
          <a:r>
            <a:rPr lang="en-US" altLang="zh-CN" sz="1100" dirty="0"/>
            <a:t>m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53</a:t>
          </a:r>
          <a:r>
            <a:rPr lang="zh-CN" altLang="en-US" sz="1100" baseline="0" dirty="0"/>
            <a:t> </a:t>
          </a:r>
          <a:r>
            <a:rPr lang="en-US" altLang="zh-CN" sz="1100" baseline="0" dirty="0"/>
            <a:t>s</a:t>
          </a:r>
        </a:p>
        <a:p xmlns:a="http://schemas.openxmlformats.org/drawingml/2006/main">
          <a:pPr algn="r">
            <a:lnSpc>
              <a:spcPct val="130000"/>
            </a:lnSpc>
          </a:pPr>
          <a:r>
            <a:rPr lang="en-US" altLang="zh-CN" dirty="0"/>
            <a:t>s</a:t>
          </a:r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9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9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5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7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6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2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3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75CA-66EE-493F-89B4-3420FE9E8FFD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0D22-36BE-49F3-B2D5-7D7F3850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6">
            <a:extLst>
              <a:ext uri="{FF2B5EF4-FFF2-40B4-BE49-F238E27FC236}">
                <a16:creationId xmlns:a16="http://schemas.microsoft.com/office/drawing/2014/main" id="{B025F830-45BB-1836-9A1E-D7E6BCCB5C6D}"/>
              </a:ext>
            </a:extLst>
          </p:cNvPr>
          <p:cNvSpPr txBox="1">
            <a:spLocks/>
          </p:cNvSpPr>
          <p:nvPr/>
        </p:nvSpPr>
        <p:spPr>
          <a:xfrm>
            <a:off x="2" y="278944"/>
            <a:ext cx="12188535" cy="5081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 </a:t>
            </a:r>
            <a:r>
              <a:rPr lang="en-US" altLang="zh-CN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 </a:t>
            </a:r>
            <a:r>
              <a:rPr lang="zh-CN" altLang="en-US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个索引，</a:t>
            </a:r>
            <a:r>
              <a:rPr lang="en-US" altLang="zh-CN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个表并发，</a:t>
            </a:r>
            <a:r>
              <a:rPr lang="en-US" altLang="zh-CN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Wikipedia </a:t>
            </a:r>
            <a:r>
              <a:rPr lang="zh-CN" altLang="en-US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数据，重复 </a:t>
            </a:r>
            <a:r>
              <a:rPr lang="en-US" altLang="zh-CN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5868" dirty="0">
                <a:solidFill>
                  <a:srgbClr val="00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A514F5-476D-6362-4701-A9706D0464C8}"/>
              </a:ext>
            </a:extLst>
          </p:cNvPr>
          <p:cNvGrpSpPr/>
          <p:nvPr/>
        </p:nvGrpSpPr>
        <p:grpSpPr>
          <a:xfrm>
            <a:off x="237209" y="1062763"/>
            <a:ext cx="5706000" cy="2667529"/>
            <a:chOff x="237209" y="971020"/>
            <a:chExt cx="5706000" cy="2667529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9EC809E1-BD3D-85FE-9506-6F4B85501F59}"/>
                </a:ext>
                <a:ext uri="{147F2762-F138-4A5C-976F-8EAC2B608ADB}">
                  <a16:predDERef xmlns:a16="http://schemas.microsoft.com/office/drawing/2014/main" pred="{4B0B9C06-893B-47C8-98F0-285C7C6DE9D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6752670"/>
                </p:ext>
              </p:extLst>
            </p:nvPr>
          </p:nvGraphicFramePr>
          <p:xfrm>
            <a:off x="237209" y="971020"/>
            <a:ext cx="5706000" cy="2667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矩形 19" hidden="1">
              <a:extLst>
                <a:ext uri="{FF2B5EF4-FFF2-40B4-BE49-F238E27FC236}">
                  <a16:creationId xmlns:a16="http://schemas.microsoft.com/office/drawing/2014/main" id="{FB1E1588-0344-8A1E-5791-BC71A0ADCF10}"/>
                </a:ext>
              </a:extLst>
            </p:cNvPr>
            <p:cNvSpPr/>
            <p:nvPr/>
          </p:nvSpPr>
          <p:spPr>
            <a:xfrm>
              <a:off x="2157844" y="2989119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5E7D05-034B-A0B5-4445-00B1BC08FD9E}"/>
              </a:ext>
            </a:extLst>
          </p:cNvPr>
          <p:cNvGrpSpPr/>
          <p:nvPr/>
        </p:nvGrpSpPr>
        <p:grpSpPr>
          <a:xfrm>
            <a:off x="6248791" y="1062692"/>
            <a:ext cx="5706000" cy="2667600"/>
            <a:chOff x="6248791" y="970949"/>
            <a:chExt cx="5706000" cy="2667600"/>
          </a:xfrm>
        </p:grpSpPr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14A18563-0C8A-827A-894C-0E1CD8E67F61}"/>
                </a:ext>
                <a:ext uri="{147F2762-F138-4A5C-976F-8EAC2B608ADB}">
                  <a16:predDERef xmlns:a16="http://schemas.microsoft.com/office/drawing/2014/main" pred="{C3376A6C-B073-4A90-B148-E466D827B3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0896847"/>
                </p:ext>
              </p:extLst>
            </p:nvPr>
          </p:nvGraphicFramePr>
          <p:xfrm>
            <a:off x="6248791" y="970949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矩形 20" hidden="1">
              <a:extLst>
                <a:ext uri="{FF2B5EF4-FFF2-40B4-BE49-F238E27FC236}">
                  <a16:creationId xmlns:a16="http://schemas.microsoft.com/office/drawing/2014/main" id="{25BEB2B3-FCCF-2EC4-4677-3F9D3BB847C2}"/>
                </a:ext>
              </a:extLst>
            </p:cNvPr>
            <p:cNvSpPr/>
            <p:nvPr/>
          </p:nvSpPr>
          <p:spPr>
            <a:xfrm>
              <a:off x="8169425" y="3020292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4BD684-7F79-9C40-40BB-9B401A19B757}"/>
              </a:ext>
            </a:extLst>
          </p:cNvPr>
          <p:cNvGrpSpPr/>
          <p:nvPr/>
        </p:nvGrpSpPr>
        <p:grpSpPr>
          <a:xfrm>
            <a:off x="6248791" y="3963893"/>
            <a:ext cx="5706000" cy="2667600"/>
            <a:chOff x="6262302" y="3866549"/>
            <a:chExt cx="5706000" cy="2667600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148B124F-4668-66FE-3DB0-4E4BCE33C1FD}"/>
                </a:ext>
                <a:ext uri="{147F2762-F138-4A5C-976F-8EAC2B608ADB}">
                  <a16:predDERef xmlns:a16="http://schemas.microsoft.com/office/drawing/2014/main" pred="{B03EB12D-3946-4E8D-9CFA-6787A85AA1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2304953"/>
                </p:ext>
              </p:extLst>
            </p:nvPr>
          </p:nvGraphicFramePr>
          <p:xfrm>
            <a:off x="6262302" y="3866549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矩形 23" hidden="1">
              <a:extLst>
                <a:ext uri="{FF2B5EF4-FFF2-40B4-BE49-F238E27FC236}">
                  <a16:creationId xmlns:a16="http://schemas.microsoft.com/office/drawing/2014/main" id="{CCEA7482-8219-B1B6-BFF8-47DD7E691B9D}"/>
                </a:ext>
              </a:extLst>
            </p:cNvPr>
            <p:cNvSpPr/>
            <p:nvPr/>
          </p:nvSpPr>
          <p:spPr>
            <a:xfrm>
              <a:off x="8215742" y="6097663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8E45BB-935A-9517-1896-AF728E8BD44A}"/>
              </a:ext>
            </a:extLst>
          </p:cNvPr>
          <p:cNvGrpSpPr/>
          <p:nvPr/>
        </p:nvGrpSpPr>
        <p:grpSpPr>
          <a:xfrm>
            <a:off x="237209" y="3963893"/>
            <a:ext cx="5707591" cy="2667600"/>
            <a:chOff x="237209" y="3866549"/>
            <a:chExt cx="5707591" cy="2667600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49AF4CF3-9D43-B069-9C8D-37D1B66793E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9741394"/>
                </p:ext>
              </p:extLst>
            </p:nvPr>
          </p:nvGraphicFramePr>
          <p:xfrm>
            <a:off x="237209" y="3866549"/>
            <a:ext cx="5707591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5" name="矩形 24" hidden="1">
              <a:extLst>
                <a:ext uri="{FF2B5EF4-FFF2-40B4-BE49-F238E27FC236}">
                  <a16:creationId xmlns:a16="http://schemas.microsoft.com/office/drawing/2014/main" id="{77AD6C82-EDA5-240F-7E1B-DF7188A40A4B}"/>
                </a:ext>
              </a:extLst>
            </p:cNvPr>
            <p:cNvSpPr/>
            <p:nvPr/>
          </p:nvSpPr>
          <p:spPr>
            <a:xfrm>
              <a:off x="2038110" y="6127115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22A40A-99D2-AD39-979A-AF1B1878FA57}"/>
              </a:ext>
            </a:extLst>
          </p:cNvPr>
          <p:cNvGrpSpPr/>
          <p:nvPr/>
        </p:nvGrpSpPr>
        <p:grpSpPr>
          <a:xfrm>
            <a:off x="6248791" y="6865094"/>
            <a:ext cx="5706000" cy="2667600"/>
            <a:chOff x="6248791" y="6762081"/>
            <a:chExt cx="5706000" cy="2667600"/>
          </a:xfrm>
        </p:grpSpPr>
        <p:graphicFrame>
          <p:nvGraphicFramePr>
            <p:cNvPr id="18" name="图表 17">
              <a:extLst>
                <a:ext uri="{FF2B5EF4-FFF2-40B4-BE49-F238E27FC236}">
                  <a16:creationId xmlns:a16="http://schemas.microsoft.com/office/drawing/2014/main" id="{266CDA38-F212-D2C9-259F-2EC2565744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2506883"/>
                </p:ext>
              </p:extLst>
            </p:nvPr>
          </p:nvGraphicFramePr>
          <p:xfrm>
            <a:off x="6248791" y="6762081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3" name="矩形 22" hidden="1">
              <a:extLst>
                <a:ext uri="{FF2B5EF4-FFF2-40B4-BE49-F238E27FC236}">
                  <a16:creationId xmlns:a16="http://schemas.microsoft.com/office/drawing/2014/main" id="{23BB86CA-0989-AEAB-AF88-5CF1264C6051}"/>
                </a:ext>
              </a:extLst>
            </p:cNvPr>
            <p:cNvSpPr/>
            <p:nvPr/>
          </p:nvSpPr>
          <p:spPr>
            <a:xfrm>
              <a:off x="7881704" y="9154393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CF1BE4B-6923-043C-A12B-9A56EEAEC4F3}"/>
                </a:ext>
              </a:extLst>
            </p:cNvPr>
            <p:cNvSpPr txBox="1"/>
            <p:nvPr/>
          </p:nvSpPr>
          <p:spPr>
            <a:xfrm>
              <a:off x="6248791" y="8790708"/>
              <a:ext cx="6407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线程数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D65F2B-CBA5-9F98-DB3C-E4F0D1370972}"/>
              </a:ext>
            </a:extLst>
          </p:cNvPr>
          <p:cNvGrpSpPr/>
          <p:nvPr/>
        </p:nvGrpSpPr>
        <p:grpSpPr>
          <a:xfrm>
            <a:off x="237209" y="6865094"/>
            <a:ext cx="5706000" cy="2667600"/>
            <a:chOff x="237209" y="6762081"/>
            <a:chExt cx="5706000" cy="2667600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A46E42AD-DF71-F297-E438-080EFE6E67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9564030"/>
                </p:ext>
              </p:extLst>
            </p:nvPr>
          </p:nvGraphicFramePr>
          <p:xfrm>
            <a:off x="237209" y="6762081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2" name="矩形 21" hidden="1">
              <a:extLst>
                <a:ext uri="{FF2B5EF4-FFF2-40B4-BE49-F238E27FC236}">
                  <a16:creationId xmlns:a16="http://schemas.microsoft.com/office/drawing/2014/main" id="{BA8012F4-D35C-CDB1-91FB-FC77419E506E}"/>
                </a:ext>
              </a:extLst>
            </p:cNvPr>
            <p:cNvSpPr/>
            <p:nvPr/>
          </p:nvSpPr>
          <p:spPr>
            <a:xfrm>
              <a:off x="2161306" y="9119756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F6D21D-D370-CBE1-521B-247229B8A788}"/>
                </a:ext>
              </a:extLst>
            </p:cNvPr>
            <p:cNvSpPr txBox="1"/>
            <p:nvPr/>
          </p:nvSpPr>
          <p:spPr>
            <a:xfrm>
              <a:off x="237209" y="6941127"/>
              <a:ext cx="57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TPS</a:t>
              </a:r>
              <a:endParaRPr lang="zh-CN" altLang="en-US" sz="1400" dirty="0"/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0BC2FB-9E6B-4CA7-B8FC-42CD7067F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539790"/>
              </p:ext>
            </p:extLst>
          </p:nvPr>
        </p:nvGraphicFramePr>
        <p:xfrm>
          <a:off x="6248791" y="9766295"/>
          <a:ext cx="5706000" cy="266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0E5E52-D2AA-E022-DC29-089C13763CF8}"/>
              </a:ext>
            </a:extLst>
          </p:cNvPr>
          <p:cNvGrpSpPr/>
          <p:nvPr/>
        </p:nvGrpSpPr>
        <p:grpSpPr>
          <a:xfrm>
            <a:off x="237209" y="9766295"/>
            <a:ext cx="5706000" cy="2667600"/>
            <a:chOff x="237209" y="9766295"/>
            <a:chExt cx="5706000" cy="2667600"/>
          </a:xfrm>
        </p:grpSpPr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442D5472-D514-6CB7-4BD9-EE09444812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8754861"/>
                </p:ext>
              </p:extLst>
            </p:nvPr>
          </p:nvGraphicFramePr>
          <p:xfrm>
            <a:off x="237209" y="9766295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11C43-0969-8107-D127-E0F5A53618A3}"/>
                </a:ext>
              </a:extLst>
            </p:cNvPr>
            <p:cNvSpPr/>
            <p:nvPr/>
          </p:nvSpPr>
          <p:spPr>
            <a:xfrm>
              <a:off x="3448051" y="10399877"/>
              <a:ext cx="2125616" cy="171274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并发全部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 </a:t>
              </a:r>
              <a:r>
                <a:rPr lang="zh-CN" altLang="en-US" sz="1600" dirty="0">
                  <a:solidFill>
                    <a:schemeClr val="tx1"/>
                  </a:solidFill>
                </a:rPr>
                <a:t>个表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318E8D8-DF5D-0BB5-8A14-80AA1A0BC1E8}"/>
                </a:ext>
              </a:extLst>
            </p:cNvPr>
            <p:cNvGrpSpPr/>
            <p:nvPr/>
          </p:nvGrpSpPr>
          <p:grpSpPr>
            <a:xfrm>
              <a:off x="758826" y="10233025"/>
              <a:ext cx="1958974" cy="1879600"/>
              <a:chOff x="815637" y="10736505"/>
              <a:chExt cx="1385864" cy="112836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B2F1253-6DE0-ED13-A070-8395DEC5FB5B}"/>
                  </a:ext>
                </a:extLst>
              </p:cNvPr>
              <p:cNvSpPr/>
              <p:nvPr/>
            </p:nvSpPr>
            <p:spPr>
              <a:xfrm>
                <a:off x="815637" y="10736505"/>
                <a:ext cx="1385864" cy="112836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E217501-0299-82BF-84B6-2502518921E7}"/>
                  </a:ext>
                </a:extLst>
              </p:cNvPr>
              <p:cNvSpPr/>
              <p:nvPr/>
            </p:nvSpPr>
            <p:spPr>
              <a:xfrm>
                <a:off x="1224433" y="10736506"/>
                <a:ext cx="977068" cy="26302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zh-CN" altLang="en-US" sz="1300" dirty="0">
                    <a:solidFill>
                      <a:schemeClr val="tx1"/>
                    </a:solidFill>
                  </a:rPr>
                  <a:t>无法并发全部</a:t>
                </a:r>
                <a:endParaRPr lang="en-US" altLang="zh-CN" sz="13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300" dirty="0">
                    <a:solidFill>
                      <a:schemeClr val="tx1"/>
                    </a:solidFill>
                  </a:rPr>
                  <a:t>20 </a:t>
                </a:r>
                <a:r>
                  <a:rPr lang="zh-CN" altLang="en-US" sz="1300" dirty="0">
                    <a:solidFill>
                      <a:schemeClr val="tx1"/>
                    </a:solidFill>
                  </a:rPr>
                  <a:t>个表，会出错</a:t>
                </a:r>
              </a:p>
            </p:txBody>
          </p:sp>
        </p:grpSp>
        <p:sp>
          <p:nvSpPr>
            <p:cNvPr id="29" name="矩形 28" hidden="1">
              <a:extLst>
                <a:ext uri="{FF2B5EF4-FFF2-40B4-BE49-F238E27FC236}">
                  <a16:creationId xmlns:a16="http://schemas.microsoft.com/office/drawing/2014/main" id="{CECDC16B-2D96-A169-08F8-BD3782B68772}"/>
                </a:ext>
              </a:extLst>
            </p:cNvPr>
            <p:cNvSpPr/>
            <p:nvPr/>
          </p:nvSpPr>
          <p:spPr>
            <a:xfrm>
              <a:off x="2157843" y="11812507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 hidden="1">
            <a:extLst>
              <a:ext uri="{FF2B5EF4-FFF2-40B4-BE49-F238E27FC236}">
                <a16:creationId xmlns:a16="http://schemas.microsoft.com/office/drawing/2014/main" id="{DB48F886-458E-ABA8-BA5E-81E05A48382F}"/>
              </a:ext>
            </a:extLst>
          </p:cNvPr>
          <p:cNvSpPr/>
          <p:nvPr/>
        </p:nvSpPr>
        <p:spPr>
          <a:xfrm>
            <a:off x="8157090" y="11788513"/>
            <a:ext cx="363681" cy="232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35F214-0BF9-99D5-C872-5EE70C6EB903}"/>
              </a:ext>
            </a:extLst>
          </p:cNvPr>
          <p:cNvSpPr/>
          <p:nvPr/>
        </p:nvSpPr>
        <p:spPr>
          <a:xfrm>
            <a:off x="4574719" y="1061907"/>
            <a:ext cx="1369304" cy="536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考验顺序写数据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+ </a:t>
            </a:r>
            <a:r>
              <a:rPr lang="zh-CN" altLang="en-US" sz="1400" dirty="0">
                <a:solidFill>
                  <a:schemeClr val="tx1"/>
                </a:solidFill>
              </a:rPr>
              <a:t>批量创建索引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7CB8CF-52C3-3DC3-4C6A-08FE1040B285}"/>
              </a:ext>
            </a:extLst>
          </p:cNvPr>
          <p:cNvSpPr/>
          <p:nvPr/>
        </p:nvSpPr>
        <p:spPr>
          <a:xfrm>
            <a:off x="4576082" y="3963600"/>
            <a:ext cx="1369304" cy="536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考验顺序写数据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+ </a:t>
            </a:r>
            <a:r>
              <a:rPr lang="zh-CN" altLang="en-US" sz="1400" dirty="0">
                <a:solidFill>
                  <a:schemeClr val="tx1"/>
                </a:solidFill>
              </a:rPr>
              <a:t>随机写索引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DAB89B-A77F-08CE-30BC-AE31DD004128}"/>
              </a:ext>
            </a:extLst>
          </p:cNvPr>
          <p:cNvSpPr/>
          <p:nvPr/>
        </p:nvSpPr>
        <p:spPr>
          <a:xfrm>
            <a:off x="6580414" y="9766295"/>
            <a:ext cx="2322334" cy="22619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 err="1">
                <a:solidFill>
                  <a:schemeClr val="tx1"/>
                </a:solidFill>
              </a:rPr>
              <a:t>innodb</a:t>
            </a:r>
            <a:r>
              <a:rPr lang="en-US" altLang="zh-CN" sz="1200" dirty="0">
                <a:solidFill>
                  <a:schemeClr val="tx1"/>
                </a:solidFill>
              </a:rPr>
              <a:t> optimize </a:t>
            </a:r>
            <a:r>
              <a:rPr lang="zh-CN" altLang="en-US" sz="1200" dirty="0">
                <a:solidFill>
                  <a:schemeClr val="tx1"/>
                </a:solidFill>
              </a:rPr>
              <a:t>之后占用更大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不合预期</a:t>
            </a:r>
          </a:p>
        </p:txBody>
      </p:sp>
    </p:spTree>
    <p:extLst>
      <p:ext uri="{BB962C8B-B14F-4D97-AF65-F5344CB8AC3E}">
        <p14:creationId xmlns:p14="http://schemas.microsoft.com/office/powerpoint/2010/main" val="30908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6">
            <a:extLst>
              <a:ext uri="{FF2B5EF4-FFF2-40B4-BE49-F238E27FC236}">
                <a16:creationId xmlns:a16="http://schemas.microsoft.com/office/drawing/2014/main" id="{B025F830-45BB-1836-9A1E-D7E6BCCB5C6D}"/>
              </a:ext>
            </a:extLst>
          </p:cNvPr>
          <p:cNvSpPr txBox="1">
            <a:spLocks/>
          </p:cNvSpPr>
          <p:nvPr/>
        </p:nvSpPr>
        <p:spPr>
          <a:xfrm>
            <a:off x="2" y="278944"/>
            <a:ext cx="12188535" cy="5081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solidFill>
                  <a:srgbClr val="004E7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60 indices per table, 20 tables concurrent, dataset </a:t>
            </a:r>
            <a:r>
              <a:rPr lang="en-US" altLang="zh-CN" sz="2800" dirty="0" err="1">
                <a:solidFill>
                  <a:srgbClr val="004E7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wikipedia</a:t>
            </a:r>
            <a:r>
              <a:rPr lang="en-US" altLang="zh-CN" sz="2800" dirty="0">
                <a:solidFill>
                  <a:srgbClr val="004E7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repeat 2x</a:t>
            </a:r>
            <a:endParaRPr lang="zh-CN" altLang="en-US" sz="2800" dirty="0">
              <a:solidFill>
                <a:srgbClr val="004E7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A514F5-476D-6362-4701-A9706D0464C8}"/>
              </a:ext>
            </a:extLst>
          </p:cNvPr>
          <p:cNvGrpSpPr/>
          <p:nvPr/>
        </p:nvGrpSpPr>
        <p:grpSpPr>
          <a:xfrm>
            <a:off x="237209" y="1062763"/>
            <a:ext cx="5706000" cy="2667529"/>
            <a:chOff x="237209" y="971020"/>
            <a:chExt cx="5706000" cy="2667529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9EC809E1-BD3D-85FE-9506-6F4B85501F59}"/>
                </a:ext>
                <a:ext uri="{147F2762-F138-4A5C-976F-8EAC2B608ADB}">
                  <a16:predDERef xmlns:a16="http://schemas.microsoft.com/office/drawing/2014/main" pred="{4B0B9C06-893B-47C8-98F0-285C7C6DE9D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8500997"/>
                </p:ext>
              </p:extLst>
            </p:nvPr>
          </p:nvGraphicFramePr>
          <p:xfrm>
            <a:off x="237209" y="971020"/>
            <a:ext cx="5706000" cy="26675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矩形 19" hidden="1">
              <a:extLst>
                <a:ext uri="{FF2B5EF4-FFF2-40B4-BE49-F238E27FC236}">
                  <a16:creationId xmlns:a16="http://schemas.microsoft.com/office/drawing/2014/main" id="{FB1E1588-0344-8A1E-5791-BC71A0ADCF10}"/>
                </a:ext>
              </a:extLst>
            </p:cNvPr>
            <p:cNvSpPr/>
            <p:nvPr/>
          </p:nvSpPr>
          <p:spPr>
            <a:xfrm>
              <a:off x="2157844" y="2989119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5E7D05-034B-A0B5-4445-00B1BC08FD9E}"/>
              </a:ext>
            </a:extLst>
          </p:cNvPr>
          <p:cNvGrpSpPr/>
          <p:nvPr/>
        </p:nvGrpSpPr>
        <p:grpSpPr>
          <a:xfrm>
            <a:off x="6248791" y="1062692"/>
            <a:ext cx="5706000" cy="2667600"/>
            <a:chOff x="6248791" y="970949"/>
            <a:chExt cx="5706000" cy="2667600"/>
          </a:xfrm>
        </p:grpSpPr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14A18563-0C8A-827A-894C-0E1CD8E67F61}"/>
                </a:ext>
                <a:ext uri="{147F2762-F138-4A5C-976F-8EAC2B608ADB}">
                  <a16:predDERef xmlns:a16="http://schemas.microsoft.com/office/drawing/2014/main" pred="{C3376A6C-B073-4A90-B148-E466D827B3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1247797"/>
                </p:ext>
              </p:extLst>
            </p:nvPr>
          </p:nvGraphicFramePr>
          <p:xfrm>
            <a:off x="6248791" y="970949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矩形 20" hidden="1">
              <a:extLst>
                <a:ext uri="{FF2B5EF4-FFF2-40B4-BE49-F238E27FC236}">
                  <a16:creationId xmlns:a16="http://schemas.microsoft.com/office/drawing/2014/main" id="{25BEB2B3-FCCF-2EC4-4677-3F9D3BB847C2}"/>
                </a:ext>
              </a:extLst>
            </p:cNvPr>
            <p:cNvSpPr/>
            <p:nvPr/>
          </p:nvSpPr>
          <p:spPr>
            <a:xfrm>
              <a:off x="8169425" y="3020292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4BD684-7F79-9C40-40BB-9B401A19B757}"/>
              </a:ext>
            </a:extLst>
          </p:cNvPr>
          <p:cNvGrpSpPr/>
          <p:nvPr/>
        </p:nvGrpSpPr>
        <p:grpSpPr>
          <a:xfrm>
            <a:off x="6248791" y="3963893"/>
            <a:ext cx="5706000" cy="2667600"/>
            <a:chOff x="6262302" y="3866549"/>
            <a:chExt cx="5706000" cy="2667600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148B124F-4668-66FE-3DB0-4E4BCE33C1FD}"/>
                </a:ext>
                <a:ext uri="{147F2762-F138-4A5C-976F-8EAC2B608ADB}">
                  <a16:predDERef xmlns:a16="http://schemas.microsoft.com/office/drawing/2014/main" pred="{B03EB12D-3946-4E8D-9CFA-6787A85AA1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7373117"/>
                </p:ext>
              </p:extLst>
            </p:nvPr>
          </p:nvGraphicFramePr>
          <p:xfrm>
            <a:off x="6262302" y="3866549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矩形 23" hidden="1">
              <a:extLst>
                <a:ext uri="{FF2B5EF4-FFF2-40B4-BE49-F238E27FC236}">
                  <a16:creationId xmlns:a16="http://schemas.microsoft.com/office/drawing/2014/main" id="{CCEA7482-8219-B1B6-BFF8-47DD7E691B9D}"/>
                </a:ext>
              </a:extLst>
            </p:cNvPr>
            <p:cNvSpPr/>
            <p:nvPr/>
          </p:nvSpPr>
          <p:spPr>
            <a:xfrm>
              <a:off x="8215742" y="6097663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8E45BB-935A-9517-1896-AF728E8BD44A}"/>
              </a:ext>
            </a:extLst>
          </p:cNvPr>
          <p:cNvGrpSpPr/>
          <p:nvPr/>
        </p:nvGrpSpPr>
        <p:grpSpPr>
          <a:xfrm>
            <a:off x="237209" y="3963893"/>
            <a:ext cx="5707591" cy="2667600"/>
            <a:chOff x="237209" y="3866549"/>
            <a:chExt cx="5707591" cy="2667600"/>
          </a:xfrm>
        </p:grpSpPr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49AF4CF3-9D43-B069-9C8D-37D1B66793E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075826"/>
                </p:ext>
              </p:extLst>
            </p:nvPr>
          </p:nvGraphicFramePr>
          <p:xfrm>
            <a:off x="237209" y="3866549"/>
            <a:ext cx="5707591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5" name="矩形 24" hidden="1">
              <a:extLst>
                <a:ext uri="{FF2B5EF4-FFF2-40B4-BE49-F238E27FC236}">
                  <a16:creationId xmlns:a16="http://schemas.microsoft.com/office/drawing/2014/main" id="{77AD6C82-EDA5-240F-7E1B-DF7188A40A4B}"/>
                </a:ext>
              </a:extLst>
            </p:cNvPr>
            <p:cNvSpPr/>
            <p:nvPr/>
          </p:nvSpPr>
          <p:spPr>
            <a:xfrm>
              <a:off x="2038110" y="6127115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22A40A-99D2-AD39-979A-AF1B1878FA57}"/>
              </a:ext>
            </a:extLst>
          </p:cNvPr>
          <p:cNvGrpSpPr/>
          <p:nvPr/>
        </p:nvGrpSpPr>
        <p:grpSpPr>
          <a:xfrm>
            <a:off x="6248791" y="6865094"/>
            <a:ext cx="5706000" cy="2667600"/>
            <a:chOff x="6248791" y="6762081"/>
            <a:chExt cx="5706000" cy="2667600"/>
          </a:xfrm>
        </p:grpSpPr>
        <p:graphicFrame>
          <p:nvGraphicFramePr>
            <p:cNvPr id="18" name="图表 17">
              <a:extLst>
                <a:ext uri="{FF2B5EF4-FFF2-40B4-BE49-F238E27FC236}">
                  <a16:creationId xmlns:a16="http://schemas.microsoft.com/office/drawing/2014/main" id="{266CDA38-F212-D2C9-259F-2EC2565744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1800732"/>
                </p:ext>
              </p:extLst>
            </p:nvPr>
          </p:nvGraphicFramePr>
          <p:xfrm>
            <a:off x="6248791" y="6762081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3" name="矩形 22" hidden="1">
              <a:extLst>
                <a:ext uri="{FF2B5EF4-FFF2-40B4-BE49-F238E27FC236}">
                  <a16:creationId xmlns:a16="http://schemas.microsoft.com/office/drawing/2014/main" id="{23BB86CA-0989-AEAB-AF88-5CF1264C6051}"/>
                </a:ext>
              </a:extLst>
            </p:cNvPr>
            <p:cNvSpPr/>
            <p:nvPr/>
          </p:nvSpPr>
          <p:spPr>
            <a:xfrm>
              <a:off x="7881704" y="9154393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D65F2B-CBA5-9F98-DB3C-E4F0D1370972}"/>
              </a:ext>
            </a:extLst>
          </p:cNvPr>
          <p:cNvGrpSpPr/>
          <p:nvPr/>
        </p:nvGrpSpPr>
        <p:grpSpPr>
          <a:xfrm>
            <a:off x="237209" y="6865094"/>
            <a:ext cx="5706000" cy="2667600"/>
            <a:chOff x="237209" y="6762081"/>
            <a:chExt cx="5706000" cy="2667600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A46E42AD-DF71-F297-E438-080EFE6E67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483370"/>
                </p:ext>
              </p:extLst>
            </p:nvPr>
          </p:nvGraphicFramePr>
          <p:xfrm>
            <a:off x="237209" y="6762081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2" name="矩形 21" hidden="1">
              <a:extLst>
                <a:ext uri="{FF2B5EF4-FFF2-40B4-BE49-F238E27FC236}">
                  <a16:creationId xmlns:a16="http://schemas.microsoft.com/office/drawing/2014/main" id="{BA8012F4-D35C-CDB1-91FB-FC77419E506E}"/>
                </a:ext>
              </a:extLst>
            </p:cNvPr>
            <p:cNvSpPr/>
            <p:nvPr/>
          </p:nvSpPr>
          <p:spPr>
            <a:xfrm>
              <a:off x="2161306" y="9119756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F6D21D-D370-CBE1-521B-247229B8A788}"/>
                </a:ext>
              </a:extLst>
            </p:cNvPr>
            <p:cNvSpPr txBox="1"/>
            <p:nvPr/>
          </p:nvSpPr>
          <p:spPr>
            <a:xfrm>
              <a:off x="237209" y="6941127"/>
              <a:ext cx="57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TPS</a:t>
              </a:r>
              <a:endParaRPr lang="zh-CN" altLang="en-US" sz="1400" dirty="0"/>
            </a:p>
          </p:txBody>
        </p:sp>
      </p:grp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0BC2FB-9E6B-4CA7-B8FC-42CD7067F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86544"/>
              </p:ext>
            </p:extLst>
          </p:nvPr>
        </p:nvGraphicFramePr>
        <p:xfrm>
          <a:off x="6248791" y="9766295"/>
          <a:ext cx="5706000" cy="266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0E5E52-D2AA-E022-DC29-089C13763CF8}"/>
              </a:ext>
            </a:extLst>
          </p:cNvPr>
          <p:cNvGrpSpPr/>
          <p:nvPr/>
        </p:nvGrpSpPr>
        <p:grpSpPr>
          <a:xfrm>
            <a:off x="237209" y="9766295"/>
            <a:ext cx="5706000" cy="2667600"/>
            <a:chOff x="237209" y="9766295"/>
            <a:chExt cx="5706000" cy="2667600"/>
          </a:xfrm>
        </p:grpSpPr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442D5472-D514-6CB7-4BD9-EE09444812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2673120"/>
                </p:ext>
              </p:extLst>
            </p:nvPr>
          </p:nvGraphicFramePr>
          <p:xfrm>
            <a:off x="237209" y="9766295"/>
            <a:ext cx="5706000" cy="266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11C43-0969-8107-D127-E0F5A53618A3}"/>
                </a:ext>
              </a:extLst>
            </p:cNvPr>
            <p:cNvSpPr/>
            <p:nvPr/>
          </p:nvSpPr>
          <p:spPr>
            <a:xfrm>
              <a:off x="3448051" y="10399877"/>
              <a:ext cx="2125616" cy="171274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Concurrent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 tables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318E8D8-DF5D-0BB5-8A14-80AA1A0BC1E8}"/>
                </a:ext>
              </a:extLst>
            </p:cNvPr>
            <p:cNvGrpSpPr/>
            <p:nvPr/>
          </p:nvGrpSpPr>
          <p:grpSpPr>
            <a:xfrm>
              <a:off x="758826" y="10233025"/>
              <a:ext cx="1958974" cy="1879600"/>
              <a:chOff x="815637" y="10736505"/>
              <a:chExt cx="1385864" cy="112836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B2F1253-6DE0-ED13-A070-8395DEC5FB5B}"/>
                  </a:ext>
                </a:extLst>
              </p:cNvPr>
              <p:cNvSpPr/>
              <p:nvPr/>
            </p:nvSpPr>
            <p:spPr>
              <a:xfrm>
                <a:off x="815637" y="10736505"/>
                <a:ext cx="1385864" cy="112836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E217501-0299-82BF-84B6-2502518921E7}"/>
                  </a:ext>
                </a:extLst>
              </p:cNvPr>
              <p:cNvSpPr/>
              <p:nvPr/>
            </p:nvSpPr>
            <p:spPr>
              <a:xfrm>
                <a:off x="1224433" y="10736506"/>
                <a:ext cx="977068" cy="26302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Fail concurrent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20 tables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 28" hidden="1">
              <a:extLst>
                <a:ext uri="{FF2B5EF4-FFF2-40B4-BE49-F238E27FC236}">
                  <a16:creationId xmlns:a16="http://schemas.microsoft.com/office/drawing/2014/main" id="{CECDC16B-2D96-A169-08F8-BD3782B68772}"/>
                </a:ext>
              </a:extLst>
            </p:cNvPr>
            <p:cNvSpPr/>
            <p:nvPr/>
          </p:nvSpPr>
          <p:spPr>
            <a:xfrm>
              <a:off x="2157843" y="11812507"/>
              <a:ext cx="363681" cy="2320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 hidden="1">
            <a:extLst>
              <a:ext uri="{FF2B5EF4-FFF2-40B4-BE49-F238E27FC236}">
                <a16:creationId xmlns:a16="http://schemas.microsoft.com/office/drawing/2014/main" id="{DB48F886-458E-ABA8-BA5E-81E05A48382F}"/>
              </a:ext>
            </a:extLst>
          </p:cNvPr>
          <p:cNvSpPr/>
          <p:nvPr/>
        </p:nvSpPr>
        <p:spPr>
          <a:xfrm>
            <a:off x="8157090" y="11788513"/>
            <a:ext cx="363681" cy="232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35F214-0BF9-99D5-C872-5EE70C6EB903}"/>
              </a:ext>
            </a:extLst>
          </p:cNvPr>
          <p:cNvSpPr/>
          <p:nvPr/>
        </p:nvSpPr>
        <p:spPr>
          <a:xfrm>
            <a:off x="4295839" y="1061907"/>
            <a:ext cx="1648184" cy="536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36000"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Seq write table +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create index in batch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7CB8CF-52C3-3DC3-4C6A-08FE1040B285}"/>
              </a:ext>
            </a:extLst>
          </p:cNvPr>
          <p:cNvSpPr/>
          <p:nvPr/>
        </p:nvSpPr>
        <p:spPr>
          <a:xfrm>
            <a:off x="4576082" y="3963600"/>
            <a:ext cx="1369304" cy="536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Seq write table +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rand write index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DAB89B-A77F-08CE-30BC-AE31DD004128}"/>
              </a:ext>
            </a:extLst>
          </p:cNvPr>
          <p:cNvSpPr/>
          <p:nvPr/>
        </p:nvSpPr>
        <p:spPr>
          <a:xfrm>
            <a:off x="6580413" y="9766295"/>
            <a:ext cx="2446985" cy="22619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innodb</a:t>
            </a:r>
            <a:r>
              <a:rPr lang="en-US" altLang="zh-CN" sz="1400" dirty="0">
                <a:solidFill>
                  <a:schemeClr val="tx1"/>
                </a:solidFill>
              </a:rPr>
              <a:t> is bigger after optimize, weird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656CED-7BDF-BA75-696A-EF0E5FB51ECA}"/>
              </a:ext>
            </a:extLst>
          </p:cNvPr>
          <p:cNvSpPr/>
          <p:nvPr/>
        </p:nvSpPr>
        <p:spPr>
          <a:xfrm>
            <a:off x="2270656" y="3349003"/>
            <a:ext cx="969634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Write table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CF8CC9-D86A-3153-0EDE-D2E566FBB227}"/>
              </a:ext>
            </a:extLst>
          </p:cNvPr>
          <p:cNvSpPr/>
          <p:nvPr/>
        </p:nvSpPr>
        <p:spPr>
          <a:xfrm>
            <a:off x="3435777" y="3342078"/>
            <a:ext cx="1109620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Create index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223F7E-983B-6F93-5709-050A75EB2FF9}"/>
              </a:ext>
            </a:extLst>
          </p:cNvPr>
          <p:cNvSpPr/>
          <p:nvPr/>
        </p:nvSpPr>
        <p:spPr>
          <a:xfrm>
            <a:off x="7645568" y="3348361"/>
            <a:ext cx="1455473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Table bytes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77A83B-092C-4991-0A17-3EB44B5ABC0A}"/>
              </a:ext>
            </a:extLst>
          </p:cNvPr>
          <p:cNvSpPr/>
          <p:nvPr/>
        </p:nvSpPr>
        <p:spPr>
          <a:xfrm>
            <a:off x="9370042" y="3348361"/>
            <a:ext cx="1559800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Index bytes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BF675A-2BB3-B0BC-7D77-7321580F28C9}"/>
              </a:ext>
            </a:extLst>
          </p:cNvPr>
          <p:cNvSpPr/>
          <p:nvPr/>
        </p:nvSpPr>
        <p:spPr>
          <a:xfrm>
            <a:off x="7982076" y="12065680"/>
            <a:ext cx="1266251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7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Before optimize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FCC84C-C70D-315F-A615-42443811595B}"/>
              </a:ext>
            </a:extLst>
          </p:cNvPr>
          <p:cNvSpPr/>
          <p:nvPr/>
        </p:nvSpPr>
        <p:spPr>
          <a:xfrm>
            <a:off x="9369800" y="12069759"/>
            <a:ext cx="1707327" cy="34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7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After optimize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9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2155</TotalTime>
  <Words>414</Words>
  <Application>Microsoft Office PowerPoint</Application>
  <PresentationFormat>自定义</PresentationFormat>
  <Paragraphs>99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Peng</dc:creator>
  <cp:lastModifiedBy>Peng Lei</cp:lastModifiedBy>
  <cp:revision>1</cp:revision>
  <dcterms:created xsi:type="dcterms:W3CDTF">2023-11-15T02:36:10Z</dcterms:created>
  <dcterms:modified xsi:type="dcterms:W3CDTF">2025-02-09T10:54:01Z</dcterms:modified>
</cp:coreProperties>
</file>