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29324300" cy="164973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4E5345-3A56-43EF-AA4A-221248D2423E}">
          <p14:sldIdLst>
            <p14:sldId id="256"/>
            <p14:sldId id="257"/>
            <p14:sldId id="258"/>
            <p14:sldId id="259"/>
            <p14:sldId id="260"/>
          </p14:sldIdLst>
        </p14:section>
        <p14:section name="Sub Link Slides" id="{A7F6BA03-1923-4606-80A5-75EDB01B721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324" y="2699906"/>
            <a:ext cx="24925655" cy="5743505"/>
          </a:xfrm>
        </p:spPr>
        <p:txBody>
          <a:bodyPr anchor="b"/>
          <a:lstStyle>
            <a:lvl1pPr algn="ctr"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5539" y="8664904"/>
            <a:ext cx="21993225" cy="3983027"/>
          </a:xfrm>
        </p:spPr>
        <p:txBody>
          <a:bodyPr/>
          <a:lstStyle>
            <a:lvl1pPr marL="0" indent="0" algn="ctr">
              <a:buNone/>
              <a:defRPr sz="5773"/>
            </a:lvl1pPr>
            <a:lvl2pPr marL="1099646" indent="0" algn="ctr">
              <a:buNone/>
              <a:defRPr sz="4811"/>
            </a:lvl2pPr>
            <a:lvl3pPr marL="2199292" indent="0" algn="ctr">
              <a:buNone/>
              <a:defRPr sz="4329"/>
            </a:lvl3pPr>
            <a:lvl4pPr marL="3298938" indent="0" algn="ctr">
              <a:buNone/>
              <a:defRPr sz="3848"/>
            </a:lvl4pPr>
            <a:lvl5pPr marL="4398584" indent="0" algn="ctr">
              <a:buNone/>
              <a:defRPr sz="3848"/>
            </a:lvl5pPr>
            <a:lvl6pPr marL="5498230" indent="0" algn="ctr">
              <a:buNone/>
              <a:defRPr sz="3848"/>
            </a:lvl6pPr>
            <a:lvl7pPr marL="6597876" indent="0" algn="ctr">
              <a:buNone/>
              <a:defRPr sz="3848"/>
            </a:lvl7pPr>
            <a:lvl8pPr marL="7697522" indent="0" algn="ctr">
              <a:buNone/>
              <a:defRPr sz="3848"/>
            </a:lvl8pPr>
            <a:lvl9pPr marL="8797168" indent="0" algn="ctr">
              <a:buNone/>
              <a:defRPr sz="38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85204" y="878329"/>
            <a:ext cx="6323052" cy="139806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6048" y="878329"/>
            <a:ext cx="18602603" cy="139806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3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75" y="4112873"/>
            <a:ext cx="25292209" cy="6862418"/>
          </a:xfrm>
        </p:spPr>
        <p:txBody>
          <a:bodyPr anchor="b"/>
          <a:lstStyle>
            <a:lvl1pPr>
              <a:defRPr sz="144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775" y="11040212"/>
            <a:ext cx="25292209" cy="3608783"/>
          </a:xfrm>
        </p:spPr>
        <p:txBody>
          <a:bodyPr/>
          <a:lstStyle>
            <a:lvl1pPr marL="0" indent="0">
              <a:buNone/>
              <a:defRPr sz="5773">
                <a:solidFill>
                  <a:schemeClr val="tx1"/>
                </a:solidFill>
              </a:defRPr>
            </a:lvl1pPr>
            <a:lvl2pPr marL="1099646" indent="0">
              <a:buNone/>
              <a:defRPr sz="4811">
                <a:solidFill>
                  <a:schemeClr val="tx1">
                    <a:tint val="75000"/>
                  </a:schemeClr>
                </a:solidFill>
              </a:defRPr>
            </a:lvl2pPr>
            <a:lvl3pPr marL="2199292" indent="0">
              <a:buNone/>
              <a:defRPr sz="4329">
                <a:solidFill>
                  <a:schemeClr val="tx1">
                    <a:tint val="75000"/>
                  </a:schemeClr>
                </a:solidFill>
              </a:defRPr>
            </a:lvl3pPr>
            <a:lvl4pPr marL="329893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4pPr>
            <a:lvl5pPr marL="4398584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5pPr>
            <a:lvl6pPr marL="5498230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6pPr>
            <a:lvl7pPr marL="6597876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7pPr>
            <a:lvl8pPr marL="7697522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8pPr>
            <a:lvl9pPr marL="8797168" indent="0">
              <a:buNone/>
              <a:defRPr sz="3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045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5427" y="4391642"/>
            <a:ext cx="12462828" cy="104673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6" y="878332"/>
            <a:ext cx="25292209" cy="31887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9869" y="4044132"/>
            <a:ext cx="12405551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9869" y="6026098"/>
            <a:ext cx="12405551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45429" y="4044132"/>
            <a:ext cx="12466647" cy="1981966"/>
          </a:xfrm>
        </p:spPr>
        <p:txBody>
          <a:bodyPr anchor="b"/>
          <a:lstStyle>
            <a:lvl1pPr marL="0" indent="0">
              <a:buNone/>
              <a:defRPr sz="5773" b="1"/>
            </a:lvl1pPr>
            <a:lvl2pPr marL="1099646" indent="0">
              <a:buNone/>
              <a:defRPr sz="4811" b="1"/>
            </a:lvl2pPr>
            <a:lvl3pPr marL="2199292" indent="0">
              <a:buNone/>
              <a:defRPr sz="4329" b="1"/>
            </a:lvl3pPr>
            <a:lvl4pPr marL="3298938" indent="0">
              <a:buNone/>
              <a:defRPr sz="3848" b="1"/>
            </a:lvl4pPr>
            <a:lvl5pPr marL="4398584" indent="0">
              <a:buNone/>
              <a:defRPr sz="3848" b="1"/>
            </a:lvl5pPr>
            <a:lvl6pPr marL="5498230" indent="0">
              <a:buNone/>
              <a:defRPr sz="3848" b="1"/>
            </a:lvl6pPr>
            <a:lvl7pPr marL="6597876" indent="0">
              <a:buNone/>
              <a:defRPr sz="3848" b="1"/>
            </a:lvl7pPr>
            <a:lvl8pPr marL="7697522" indent="0">
              <a:buNone/>
              <a:defRPr sz="3848" b="1"/>
            </a:lvl8pPr>
            <a:lvl9pPr marL="8797168" indent="0">
              <a:buNone/>
              <a:defRPr sz="3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45429" y="6026098"/>
            <a:ext cx="12466647" cy="8863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7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9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6648" y="2375310"/>
            <a:ext cx="14845427" cy="11723776"/>
          </a:xfrm>
        </p:spPr>
        <p:txBody>
          <a:bodyPr/>
          <a:lstStyle>
            <a:lvl1pPr>
              <a:defRPr sz="7697"/>
            </a:lvl1pPr>
            <a:lvl2pPr>
              <a:defRPr sz="6734"/>
            </a:lvl2pPr>
            <a:lvl3pPr>
              <a:defRPr sz="5773"/>
            </a:lvl3pPr>
            <a:lvl4pPr>
              <a:defRPr sz="4811"/>
            </a:lvl4pPr>
            <a:lvl5pPr>
              <a:defRPr sz="4811"/>
            </a:lvl5pPr>
            <a:lvl6pPr>
              <a:defRPr sz="4811"/>
            </a:lvl6pPr>
            <a:lvl7pPr>
              <a:defRPr sz="4811"/>
            </a:lvl7pPr>
            <a:lvl8pPr>
              <a:defRPr sz="4811"/>
            </a:lvl8pPr>
            <a:lvl9pPr>
              <a:defRPr sz="4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865" y="1099821"/>
            <a:ext cx="9457850" cy="3849370"/>
          </a:xfrm>
        </p:spPr>
        <p:txBody>
          <a:bodyPr anchor="b"/>
          <a:lstStyle>
            <a:lvl1pPr>
              <a:defRPr sz="7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66648" y="2375310"/>
            <a:ext cx="14845427" cy="11723776"/>
          </a:xfrm>
        </p:spPr>
        <p:txBody>
          <a:bodyPr anchor="t"/>
          <a:lstStyle>
            <a:lvl1pPr marL="0" indent="0">
              <a:buNone/>
              <a:defRPr sz="7697"/>
            </a:lvl1pPr>
            <a:lvl2pPr marL="1099646" indent="0">
              <a:buNone/>
              <a:defRPr sz="6734"/>
            </a:lvl2pPr>
            <a:lvl3pPr marL="2199292" indent="0">
              <a:buNone/>
              <a:defRPr sz="5773"/>
            </a:lvl3pPr>
            <a:lvl4pPr marL="3298938" indent="0">
              <a:buNone/>
              <a:defRPr sz="4811"/>
            </a:lvl4pPr>
            <a:lvl5pPr marL="4398584" indent="0">
              <a:buNone/>
              <a:defRPr sz="4811"/>
            </a:lvl5pPr>
            <a:lvl6pPr marL="5498230" indent="0">
              <a:buNone/>
              <a:defRPr sz="4811"/>
            </a:lvl6pPr>
            <a:lvl7pPr marL="6597876" indent="0">
              <a:buNone/>
              <a:defRPr sz="4811"/>
            </a:lvl7pPr>
            <a:lvl8pPr marL="7697522" indent="0">
              <a:buNone/>
              <a:defRPr sz="4811"/>
            </a:lvl8pPr>
            <a:lvl9pPr marL="8797168" indent="0">
              <a:buNone/>
              <a:defRPr sz="481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9865" y="4949190"/>
            <a:ext cx="9457850" cy="9168987"/>
          </a:xfrm>
        </p:spPr>
        <p:txBody>
          <a:bodyPr/>
          <a:lstStyle>
            <a:lvl1pPr marL="0" indent="0">
              <a:buNone/>
              <a:defRPr sz="3848"/>
            </a:lvl1pPr>
            <a:lvl2pPr marL="1099646" indent="0">
              <a:buNone/>
              <a:defRPr sz="3367"/>
            </a:lvl2pPr>
            <a:lvl3pPr marL="2199292" indent="0">
              <a:buNone/>
              <a:defRPr sz="2886"/>
            </a:lvl3pPr>
            <a:lvl4pPr marL="3298938" indent="0">
              <a:buNone/>
              <a:defRPr sz="2405"/>
            </a:lvl4pPr>
            <a:lvl5pPr marL="4398584" indent="0">
              <a:buNone/>
              <a:defRPr sz="2405"/>
            </a:lvl5pPr>
            <a:lvl6pPr marL="5498230" indent="0">
              <a:buNone/>
              <a:defRPr sz="2405"/>
            </a:lvl6pPr>
            <a:lvl7pPr marL="6597876" indent="0">
              <a:buNone/>
              <a:defRPr sz="2405"/>
            </a:lvl7pPr>
            <a:lvl8pPr marL="7697522" indent="0">
              <a:buNone/>
              <a:defRPr sz="2405"/>
            </a:lvl8pPr>
            <a:lvl9pPr marL="8797168" indent="0">
              <a:buNone/>
              <a:defRPr sz="24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47" y="878332"/>
            <a:ext cx="25292209" cy="3188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47" y="4391642"/>
            <a:ext cx="25292209" cy="1046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6045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FDC8-CAB0-47E5-BBE1-F3DB9C89C00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3676" y="15290557"/>
            <a:ext cx="9896951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10287" y="15290557"/>
            <a:ext cx="6597968" cy="878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AD8B-06DE-4EEE-921A-A0C6A5288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9292" rtl="0" eaLnBrk="1" latinLnBrk="1" hangingPunct="1">
        <a:lnSpc>
          <a:spcPct val="90000"/>
        </a:lnSpc>
        <a:spcBef>
          <a:spcPct val="0"/>
        </a:spcBef>
        <a:buNone/>
        <a:defRPr sz="10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9823" indent="-549823" algn="l" defTabSz="2199292" rtl="0" eaLnBrk="1" latinLnBrk="1" hangingPunct="1">
        <a:lnSpc>
          <a:spcPct val="90000"/>
        </a:lnSpc>
        <a:spcBef>
          <a:spcPts val="2405"/>
        </a:spcBef>
        <a:buFont typeface="Arial" panose="020B0604020202020204" pitchFamily="34" charset="0"/>
        <a:buChar char="•"/>
        <a:defRPr sz="6734" kern="1200">
          <a:solidFill>
            <a:schemeClr val="tx1"/>
          </a:solidFill>
          <a:latin typeface="+mn-lt"/>
          <a:ea typeface="+mn-ea"/>
          <a:cs typeface="+mn-cs"/>
        </a:defRPr>
      </a:lvl1pPr>
      <a:lvl2pPr marL="164946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5773" kern="1200">
          <a:solidFill>
            <a:schemeClr val="tx1"/>
          </a:solidFill>
          <a:latin typeface="+mn-lt"/>
          <a:ea typeface="+mn-ea"/>
          <a:cs typeface="+mn-cs"/>
        </a:defRPr>
      </a:lvl2pPr>
      <a:lvl3pPr marL="274911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811" kern="1200">
          <a:solidFill>
            <a:schemeClr val="tx1"/>
          </a:solidFill>
          <a:latin typeface="+mn-lt"/>
          <a:ea typeface="+mn-ea"/>
          <a:cs typeface="+mn-cs"/>
        </a:defRPr>
      </a:lvl3pPr>
      <a:lvl4pPr marL="384876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948407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6048053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7147699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8247345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9346991" indent="-549823" algn="l" defTabSz="2199292" rtl="0" eaLnBrk="1" latinLnBrk="1" hangingPunct="1">
        <a:lnSpc>
          <a:spcPct val="90000"/>
        </a:lnSpc>
        <a:spcBef>
          <a:spcPts val="1202"/>
        </a:spcBef>
        <a:buFont typeface="Arial" panose="020B0604020202020204" pitchFamily="34" charset="0"/>
        <a:buChar char="•"/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1pPr>
      <a:lvl2pPr marL="109964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2pPr>
      <a:lvl3pPr marL="219929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3pPr>
      <a:lvl4pPr marL="329893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4pPr>
      <a:lvl5pPr marL="4398584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5pPr>
      <a:lvl6pPr marL="5498230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6pPr>
      <a:lvl7pPr marL="6597876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7pPr>
      <a:lvl8pPr marL="7697522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8pPr>
      <a:lvl9pPr marL="8797168" algn="l" defTabSz="2199292" rtl="0" eaLnBrk="1" latinLnBrk="1" hangingPunct="1">
        <a:defRPr sz="4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image" Target="../media/image1.png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6.xml"/><Relationship Id="rId7" Type="http://schemas.openxmlformats.org/officeDocument/2006/relationships/image" Target="../media/image3.jpe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10" Type="http://schemas.openxmlformats.org/officeDocument/2006/relationships/image" Target="../media/image6.png"/><Relationship Id="rId4" Type="http://schemas.openxmlformats.org/officeDocument/2006/relationships/tags" Target="../tags/tag4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9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7.png"/><Relationship Id="rId5" Type="http://schemas.openxmlformats.org/officeDocument/2006/relationships/tags" Target="../tags/tag5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13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1.png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5FA2CF-16E8-4B8C-A286-7A511BE095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3155156" y="1725288"/>
            <a:ext cx="14833601" cy="13441680"/>
            <a:chOff x="304800" y="833120"/>
            <a:chExt cx="3810000" cy="3048000"/>
          </a:xfrm>
        </p:grpSpPr>
        <p:sp>
          <p:nvSpPr>
            <p:cNvPr id="4" name="My Header">
              <a:extLst>
                <a:ext uri="{FF2B5EF4-FFF2-40B4-BE49-F238E27FC236}">
                  <a16:creationId xmlns:a16="http://schemas.microsoft.com/office/drawing/2014/main" id="{D5B1EEC1-E517-429C-BBB2-DFAE469AD5AA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38100">
              <a:solidFill>
                <a:srgbClr val="C9C9C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Universal Text">
              <a:extLst>
                <a:ext uri="{FF2B5EF4-FFF2-40B4-BE49-F238E27FC236}">
                  <a16:creationId xmlns:a16="http://schemas.microsoft.com/office/drawing/2014/main" id="{12F14BCF-FAE7-461A-ACF2-73FA8203EC51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99168" y="918580"/>
              <a:ext cx="2286000" cy="19812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Arial" panose="020B0604020202020204" pitchFamily="34" charset="0"/>
                </a:rPr>
                <a:t>Hotel YAJA</a:t>
              </a:r>
              <a:endParaRPr lang="ko-KR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842278A-18F2-4134-B05D-AC42A489A318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863866" y="979078"/>
              <a:ext cx="39144" cy="34558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F659B9-023F-463D-812E-BE26E60E86A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654690" y="3309700"/>
            <a:ext cx="6853768" cy="5524202"/>
            <a:chOff x="304800" y="833120"/>
            <a:chExt cx="3810000" cy="3048000"/>
          </a:xfrm>
        </p:grpSpPr>
        <p:sp>
          <p:nvSpPr>
            <p:cNvPr id="12" name="My Header">
              <a:extLst>
                <a:ext uri="{FF2B5EF4-FFF2-40B4-BE49-F238E27FC236}">
                  <a16:creationId xmlns:a16="http://schemas.microsoft.com/office/drawing/2014/main" id="{C6082017-A9B2-4734-AD1C-62E27253E1E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solidFill>
              <a:schemeClr val="bg1"/>
            </a:solidFill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Universal Text">
              <a:extLst>
                <a:ext uri="{FF2B5EF4-FFF2-40B4-BE49-F238E27FC236}">
                  <a16:creationId xmlns:a16="http://schemas.microsoft.com/office/drawing/2014/main" id="{E6E5400E-3F61-498B-B6DC-E36C6D07100C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1066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>
                  <a:solidFill>
                    <a:schemeClr val="tx1"/>
                  </a:solidFill>
                  <a:latin typeface="Arial" panose="020B0604020202020204" pitchFamily="34" charset="0"/>
                </a:rPr>
                <a:t>Lobby</a:t>
              </a:r>
              <a:endParaRPr lang="ko-KR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5297A54-2FFE-43B5-A2A5-EC69F3352B93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666336" y="1055565"/>
              <a:ext cx="84719" cy="8408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5A512B-4439-4285-B6B3-8A409A45CC0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0608361" y="3309700"/>
            <a:ext cx="6853768" cy="5524202"/>
            <a:chOff x="304800" y="833120"/>
            <a:chExt cx="3810000" cy="3048000"/>
          </a:xfrm>
        </p:grpSpPr>
        <p:sp>
          <p:nvSpPr>
            <p:cNvPr id="18" name="My Header">
              <a:extLst>
                <a:ext uri="{FF2B5EF4-FFF2-40B4-BE49-F238E27FC236}">
                  <a16:creationId xmlns:a16="http://schemas.microsoft.com/office/drawing/2014/main" id="{A5BC170C-ED5F-4D49-98F2-FF7CDF5639A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Universal Text">
              <a:extLst>
                <a:ext uri="{FF2B5EF4-FFF2-40B4-BE49-F238E27FC236}">
                  <a16:creationId xmlns:a16="http://schemas.microsoft.com/office/drawing/2014/main" id="{F88CE044-3D49-4890-972F-2478742AF376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066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Arial" panose="020B0604020202020204" pitchFamily="34" charset="0"/>
                </a:rPr>
                <a:t>Floor 1</a:t>
              </a:r>
              <a:endParaRPr lang="ko-KR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8A6FE45-B6CA-49FA-8FC3-185A80C46E8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3666336" y="1055565"/>
              <a:ext cx="84719" cy="84087"/>
            </a:xfrm>
            <a:prstGeom prst="ellipse">
              <a:avLst/>
            </a:prstGeom>
            <a:solidFill>
              <a:srgbClr val="70AD47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7D4866-75E9-40D5-8ABF-768F94411C5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54690" y="8999300"/>
            <a:ext cx="6853768" cy="5524202"/>
            <a:chOff x="304800" y="833120"/>
            <a:chExt cx="3810000" cy="3048000"/>
          </a:xfrm>
        </p:grpSpPr>
        <p:sp>
          <p:nvSpPr>
            <p:cNvPr id="26" name="My Header">
              <a:extLst>
                <a:ext uri="{FF2B5EF4-FFF2-40B4-BE49-F238E27FC236}">
                  <a16:creationId xmlns:a16="http://schemas.microsoft.com/office/drawing/2014/main" id="{8DD1EA9E-FA20-4ECB-96D1-EC68A0AC1C2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Universal Text">
              <a:extLst>
                <a:ext uri="{FF2B5EF4-FFF2-40B4-BE49-F238E27FC236}">
                  <a16:creationId xmlns:a16="http://schemas.microsoft.com/office/drawing/2014/main" id="{EAE3A78F-5D39-49E8-8CD2-FD16BEA3F7C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66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>
                  <a:solidFill>
                    <a:schemeClr val="tx1"/>
                  </a:solidFill>
                  <a:latin typeface="Arial" panose="020B0604020202020204" pitchFamily="34" charset="0"/>
                </a:rPr>
                <a:t>Floor 2</a:t>
              </a:r>
              <a:endParaRPr lang="ko-KR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B184090-5251-40F8-B0D4-0BF8BF645B7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3666336" y="1055565"/>
              <a:ext cx="84719" cy="84087"/>
            </a:xfrm>
            <a:prstGeom prst="ellipse">
              <a:avLst/>
            </a:prstGeom>
            <a:solidFill>
              <a:srgbClr val="70AD47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BF10DF-134E-4590-9473-0C2B734F0F8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0608361" y="8999300"/>
            <a:ext cx="6853768" cy="5524202"/>
            <a:chOff x="304800" y="833120"/>
            <a:chExt cx="3810000" cy="3048000"/>
          </a:xfrm>
        </p:grpSpPr>
        <p:sp>
          <p:nvSpPr>
            <p:cNvPr id="30" name="My Header">
              <a:extLst>
                <a:ext uri="{FF2B5EF4-FFF2-40B4-BE49-F238E27FC236}">
                  <a16:creationId xmlns:a16="http://schemas.microsoft.com/office/drawing/2014/main" id="{07A390DD-D7DC-45F2-9C35-F09C9BD2533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Universal Text">
              <a:extLst>
                <a:ext uri="{FF2B5EF4-FFF2-40B4-BE49-F238E27FC236}">
                  <a16:creationId xmlns:a16="http://schemas.microsoft.com/office/drawing/2014/main" id="{1D6C384B-AD1C-46F3-87C1-A3A910F248F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66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Arial" panose="020B0604020202020204" pitchFamily="34" charset="0"/>
                </a:rPr>
                <a:t>Floor 3</a:t>
              </a:r>
              <a:endParaRPr lang="ko-KR" altLang="en-US" sz="4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B13A352-4660-4D94-98C3-73B330B41C1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3666336" y="1055565"/>
              <a:ext cx="84719" cy="8408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GENESIS DAS - 360 Test - SOLiD - North America">
            <a:extLst>
              <a:ext uri="{FF2B5EF4-FFF2-40B4-BE49-F238E27FC236}">
                <a16:creationId xmlns:a16="http://schemas.microsoft.com/office/drawing/2014/main" id="{CF27F5A8-2732-44F5-9F1D-FA85C59CD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264" r="41040" b="4701"/>
          <a:stretch/>
        </p:blipFill>
        <p:spPr bwMode="auto">
          <a:xfrm>
            <a:off x="3190695" y="1033335"/>
            <a:ext cx="7015189" cy="141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31980C-0A1A-4235-B55C-D9F9E65A35B7}"/>
              </a:ext>
            </a:extLst>
          </p:cNvPr>
          <p:cNvSpPr/>
          <p:nvPr/>
        </p:nvSpPr>
        <p:spPr>
          <a:xfrm>
            <a:off x="3190695" y="11185963"/>
            <a:ext cx="1455047" cy="161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48F2EF-3595-4EB9-A58C-EF7B38F464C3}"/>
              </a:ext>
            </a:extLst>
          </p:cNvPr>
          <p:cNvSpPr/>
          <p:nvPr/>
        </p:nvSpPr>
        <p:spPr>
          <a:xfrm>
            <a:off x="9817067" y="6179575"/>
            <a:ext cx="1455047" cy="845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723906B-A56A-4FEF-AEF1-B8412248A62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336632" y="14059510"/>
            <a:ext cx="353483" cy="369147"/>
            <a:chOff x="304800" y="833120"/>
            <a:chExt cx="3810000" cy="3048000"/>
          </a:xfrm>
        </p:grpSpPr>
        <p:sp>
          <p:nvSpPr>
            <p:cNvPr id="35" name="My Header">
              <a:extLst>
                <a:ext uri="{FF2B5EF4-FFF2-40B4-BE49-F238E27FC236}">
                  <a16:creationId xmlns:a16="http://schemas.microsoft.com/office/drawing/2014/main" id="{DBED92F1-F4A4-493E-BE68-5EE11637822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Universal Text">
              <a:extLst>
                <a:ext uri="{FF2B5EF4-FFF2-40B4-BE49-F238E27FC236}">
                  <a16:creationId xmlns:a16="http://schemas.microsoft.com/office/drawing/2014/main" id="{00FAFBDC-1D11-4EFD-B897-6E89C1D59B7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E740F1F-4272-4EF9-B351-0C7016CB4F6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5F5AA6D-F693-4BF5-A946-823ECD219B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7336632" y="10934800"/>
            <a:ext cx="353483" cy="369147"/>
            <a:chOff x="304800" y="833120"/>
            <a:chExt cx="3810000" cy="3048000"/>
          </a:xfrm>
        </p:grpSpPr>
        <p:sp>
          <p:nvSpPr>
            <p:cNvPr id="39" name="My Header">
              <a:extLst>
                <a:ext uri="{FF2B5EF4-FFF2-40B4-BE49-F238E27FC236}">
                  <a16:creationId xmlns:a16="http://schemas.microsoft.com/office/drawing/2014/main" id="{E69F8EB2-78AE-4A3B-94E9-2E209556652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Universal Text">
              <a:extLst>
                <a:ext uri="{FF2B5EF4-FFF2-40B4-BE49-F238E27FC236}">
                  <a16:creationId xmlns:a16="http://schemas.microsoft.com/office/drawing/2014/main" id="{705B36CB-E873-49CC-9C99-0E80B9938B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A15E5AD-8740-437E-AAF1-D404973844B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D68957-F800-4BAB-A1B5-829DBB07555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7336632" y="12091138"/>
            <a:ext cx="353483" cy="369147"/>
            <a:chOff x="304800" y="833120"/>
            <a:chExt cx="3810000" cy="3048000"/>
          </a:xfrm>
        </p:grpSpPr>
        <p:sp>
          <p:nvSpPr>
            <p:cNvPr id="43" name="My Header">
              <a:extLst>
                <a:ext uri="{FF2B5EF4-FFF2-40B4-BE49-F238E27FC236}">
                  <a16:creationId xmlns:a16="http://schemas.microsoft.com/office/drawing/2014/main" id="{420DE84C-C476-4879-BAD9-988436AE91E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Universal Text">
              <a:extLst>
                <a:ext uri="{FF2B5EF4-FFF2-40B4-BE49-F238E27FC236}">
                  <a16:creationId xmlns:a16="http://schemas.microsoft.com/office/drawing/2014/main" id="{58A89828-6BDA-48B8-83FC-C198CB3B388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BCA84BB-3AFF-46E3-81EE-0966B213617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DD2E3B-91ED-4EB4-A29F-1AC9B904AD9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336632" y="13173719"/>
            <a:ext cx="353483" cy="369147"/>
            <a:chOff x="304800" y="833120"/>
            <a:chExt cx="3810000" cy="3048000"/>
          </a:xfrm>
        </p:grpSpPr>
        <p:sp>
          <p:nvSpPr>
            <p:cNvPr id="47" name="My Header">
              <a:extLst>
                <a:ext uri="{FF2B5EF4-FFF2-40B4-BE49-F238E27FC236}">
                  <a16:creationId xmlns:a16="http://schemas.microsoft.com/office/drawing/2014/main" id="{EAA78A65-3F50-4982-8E76-5F3845C10CF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Universal Text">
              <a:extLst>
                <a:ext uri="{FF2B5EF4-FFF2-40B4-BE49-F238E27FC236}">
                  <a16:creationId xmlns:a16="http://schemas.microsoft.com/office/drawing/2014/main" id="{B291FAA5-B84D-49D3-B8C9-430339CBAA9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AECBF96-07DA-4DD2-A6A9-08661D515B6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46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practices for Microsoft Search floor plans | Microsoft Docs">
            <a:extLst>
              <a:ext uri="{FF2B5EF4-FFF2-40B4-BE49-F238E27FC236}">
                <a16:creationId xmlns:a16="http://schemas.microsoft.com/office/drawing/2014/main" id="{90C05C11-95BD-4D7F-9DA9-312A0F36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85" y="2262709"/>
            <a:ext cx="17944570" cy="133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32EDC-5060-44F7-B025-DFF0FC0B2BB0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Lobby</a:t>
            </a:r>
            <a:endParaRPr lang="ko-KR" altLang="en-US" sz="48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3C61D73-40D4-418F-9C09-D56DA2B7DFA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864387" y="8948204"/>
            <a:ext cx="353483" cy="369147"/>
            <a:chOff x="304800" y="833120"/>
            <a:chExt cx="3810000" cy="3048000"/>
          </a:xfrm>
        </p:grpSpPr>
        <p:sp>
          <p:nvSpPr>
            <p:cNvPr id="37" name="My Header">
              <a:extLst>
                <a:ext uri="{FF2B5EF4-FFF2-40B4-BE49-F238E27FC236}">
                  <a16:creationId xmlns:a16="http://schemas.microsoft.com/office/drawing/2014/main" id="{469A5F4B-117B-482E-95AF-FEDFBF683F4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Universal Text">
              <a:extLst>
                <a:ext uri="{FF2B5EF4-FFF2-40B4-BE49-F238E27FC236}">
                  <a16:creationId xmlns:a16="http://schemas.microsoft.com/office/drawing/2014/main" id="{4A5752C8-3BE2-45DD-B8A4-CD091F3E4DA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308FFB1-FAEB-49EB-AB0B-FBDD61F729C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4517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ADEBD-FF62-41CA-9FAF-9A9D5BCFE7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1 Floor</a:t>
            </a:r>
            <a:endParaRPr lang="ko-KR" altLang="en-US" sz="4800" dirty="0"/>
          </a:p>
        </p:txBody>
      </p:sp>
      <p:pic>
        <p:nvPicPr>
          <p:cNvPr id="5122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8477CECF-826C-4320-AA40-F2FA469F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672" y="2475972"/>
            <a:ext cx="21381211" cy="126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AA961D-A9B4-4CF7-B431-7EF9C6C9468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3117822" y="9673694"/>
            <a:ext cx="353483" cy="369147"/>
            <a:chOff x="304800" y="833120"/>
            <a:chExt cx="3810000" cy="3048000"/>
          </a:xfrm>
        </p:grpSpPr>
        <p:sp>
          <p:nvSpPr>
            <p:cNvPr id="13" name="My Header">
              <a:extLst>
                <a:ext uri="{FF2B5EF4-FFF2-40B4-BE49-F238E27FC236}">
                  <a16:creationId xmlns:a16="http://schemas.microsoft.com/office/drawing/2014/main" id="{9BCD2992-C670-4CEE-A7E2-DF820A3A73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Universal Text">
              <a:extLst>
                <a:ext uri="{FF2B5EF4-FFF2-40B4-BE49-F238E27FC236}">
                  <a16:creationId xmlns:a16="http://schemas.microsoft.com/office/drawing/2014/main" id="{9D9C09D6-9A0F-43C5-9432-E28083E340C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E73814-F0B9-42B6-9D4A-602E63AD116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E5D50D-A791-43C3-AE84-8C017CE9A018}"/>
              </a:ext>
            </a:extLst>
          </p:cNvPr>
          <p:cNvSpPr/>
          <p:nvPr/>
        </p:nvSpPr>
        <p:spPr>
          <a:xfrm>
            <a:off x="12816348" y="13657006"/>
            <a:ext cx="12093677" cy="1710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0858D3A-A47E-4CB5-A647-7C690F6C5B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613" y="2918962"/>
            <a:ext cx="5220429" cy="33913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08C3E3-3722-4232-8D75-D4F79D273D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613" y="6965997"/>
            <a:ext cx="5268060" cy="344853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3E3020-1DF4-4EF5-B792-EE8D38033E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7348" y="11070190"/>
            <a:ext cx="5210902" cy="33913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435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DC170-D8F6-432B-AB78-7E7F1B16DAC1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2 Floor</a:t>
            </a:r>
            <a:endParaRPr lang="ko-KR" altLang="en-US" sz="4800" dirty="0"/>
          </a:p>
        </p:txBody>
      </p:sp>
      <p:pic>
        <p:nvPicPr>
          <p:cNvPr id="4098" name="Picture 2" descr="Create a Floor Plan for SharePoint and Office365 | Plumsail">
            <a:extLst>
              <a:ext uri="{FF2B5EF4-FFF2-40B4-BE49-F238E27FC236}">
                <a16:creationId xmlns:a16="http://schemas.microsoft.com/office/drawing/2014/main" id="{A450DCC0-59AD-4E00-A262-61EAC889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309" y="2076980"/>
            <a:ext cx="20081875" cy="130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5DBB02-4C85-4000-A63A-FBE9B3BBBCB5}"/>
              </a:ext>
            </a:extLst>
          </p:cNvPr>
          <p:cNvSpPr/>
          <p:nvPr/>
        </p:nvSpPr>
        <p:spPr>
          <a:xfrm>
            <a:off x="20095497" y="4470400"/>
            <a:ext cx="2133600" cy="22690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A09A12-7D04-449E-87FB-D6511A2E47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997629" y="3275642"/>
            <a:ext cx="353483" cy="369147"/>
            <a:chOff x="304800" y="833120"/>
            <a:chExt cx="3810000" cy="3048000"/>
          </a:xfrm>
        </p:grpSpPr>
        <p:sp>
          <p:nvSpPr>
            <p:cNvPr id="10" name="My Header">
              <a:extLst>
                <a:ext uri="{FF2B5EF4-FFF2-40B4-BE49-F238E27FC236}">
                  <a16:creationId xmlns:a16="http://schemas.microsoft.com/office/drawing/2014/main" id="{5B52706C-1F6B-4B3C-9B32-BDFAE0D4C9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Universal Text">
              <a:extLst>
                <a:ext uri="{FF2B5EF4-FFF2-40B4-BE49-F238E27FC236}">
                  <a16:creationId xmlns:a16="http://schemas.microsoft.com/office/drawing/2014/main" id="{7CB0C662-B0E2-4A02-9168-4DE74EB081B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A71393-7879-4F4C-AE10-EAC96B54164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AC717E-14DD-4E4E-B94A-3C5AC75AF95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90013" y="10045381"/>
            <a:ext cx="353483" cy="369147"/>
            <a:chOff x="304800" y="833120"/>
            <a:chExt cx="3810000" cy="3048000"/>
          </a:xfrm>
        </p:grpSpPr>
        <p:sp>
          <p:nvSpPr>
            <p:cNvPr id="18" name="My Header">
              <a:extLst>
                <a:ext uri="{FF2B5EF4-FFF2-40B4-BE49-F238E27FC236}">
                  <a16:creationId xmlns:a16="http://schemas.microsoft.com/office/drawing/2014/main" id="{BDF7EA35-F8DA-41FE-B8B0-6B6D192E5E6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Universal Text">
              <a:extLst>
                <a:ext uri="{FF2B5EF4-FFF2-40B4-BE49-F238E27FC236}">
                  <a16:creationId xmlns:a16="http://schemas.microsoft.com/office/drawing/2014/main" id="{DDD232B7-DE94-4D05-A178-25B5499A228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B681F60-CDEB-4274-B06E-2A929204B41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AD8DCC8-16D1-4C52-981E-B02139B72B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6681" y="2577039"/>
            <a:ext cx="5239481" cy="34675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2D82D32-92FE-4BAB-8BBF-3C79E44E91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6680" y="6843821"/>
            <a:ext cx="5239481" cy="34099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6BF229-4F51-4776-9B80-76E650C544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6680" y="11052993"/>
            <a:ext cx="5239481" cy="3487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01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C94CD-99B3-490A-AD1F-82E2E58D06EF}"/>
              </a:ext>
            </a:extLst>
          </p:cNvPr>
          <p:cNvSpPr txBox="1"/>
          <p:nvPr/>
        </p:nvSpPr>
        <p:spPr>
          <a:xfrm>
            <a:off x="1083733" y="863600"/>
            <a:ext cx="3805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 Floor</a:t>
            </a:r>
            <a:endParaRPr lang="ko-KR" altLang="en-US" sz="4800" dirty="0"/>
          </a:p>
        </p:txBody>
      </p:sp>
      <p:pic>
        <p:nvPicPr>
          <p:cNvPr id="3074" name="Picture 2" descr="Commercial Drawings | Office Layouts | Building Design Software">
            <a:extLst>
              <a:ext uri="{FF2B5EF4-FFF2-40B4-BE49-F238E27FC236}">
                <a16:creationId xmlns:a16="http://schemas.microsoft.com/office/drawing/2014/main" id="{59D49551-496F-4CAB-8FDD-E0799D97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22" y="2219223"/>
            <a:ext cx="19490267" cy="1272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E8C78F-4595-4EAB-B6DD-492A2B01C5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3048976" y="11078016"/>
            <a:ext cx="353483" cy="369147"/>
            <a:chOff x="304800" y="833120"/>
            <a:chExt cx="3810000" cy="3048000"/>
          </a:xfrm>
        </p:grpSpPr>
        <p:sp>
          <p:nvSpPr>
            <p:cNvPr id="17" name="My Header">
              <a:extLst>
                <a:ext uri="{FF2B5EF4-FFF2-40B4-BE49-F238E27FC236}">
                  <a16:creationId xmlns:a16="http://schemas.microsoft.com/office/drawing/2014/main" id="{DE2388BE-C016-43E7-9351-D0B6FF78BA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Universal Text">
              <a:extLst>
                <a:ext uri="{FF2B5EF4-FFF2-40B4-BE49-F238E27FC236}">
                  <a16:creationId xmlns:a16="http://schemas.microsoft.com/office/drawing/2014/main" id="{65AE9060-595F-4DAA-8113-5AFC27311E2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3028243-4CC3-4929-8049-CE63B5EB917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C7061AB-4B56-4DBD-9FCB-8F0E45C2943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825625" y="8337140"/>
            <a:ext cx="353483" cy="369147"/>
            <a:chOff x="304800" y="833120"/>
            <a:chExt cx="3810000" cy="3048000"/>
          </a:xfrm>
        </p:grpSpPr>
        <p:sp>
          <p:nvSpPr>
            <p:cNvPr id="25" name="My Header">
              <a:extLst>
                <a:ext uri="{FF2B5EF4-FFF2-40B4-BE49-F238E27FC236}">
                  <a16:creationId xmlns:a16="http://schemas.microsoft.com/office/drawing/2014/main" id="{7C06AC1A-6B0F-4CD3-80B1-2A86131D1B6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04800" y="833120"/>
              <a:ext cx="3810000" cy="3048000"/>
            </a:xfrm>
            <a:prstGeom prst="roundRect">
              <a:avLst>
                <a:gd name="adj" fmla="val 3200"/>
              </a:avLst>
            </a:prstGeom>
            <a:no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endParaRPr lang="ko-KR" altLang="en-US" sz="13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Universal Text">
              <a:extLst>
                <a:ext uri="{FF2B5EF4-FFF2-40B4-BE49-F238E27FC236}">
                  <a16:creationId xmlns:a16="http://schemas.microsoft.com/office/drawing/2014/main" id="{FE528F56-8265-4415-8DAE-E2FB58D72A5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12800" y="2039620"/>
              <a:ext cx="2286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AD043FC-A0EE-4574-B70B-1B2496D7037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12799" y="1214117"/>
              <a:ext cx="1642636" cy="12583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8ED4993-696D-4151-82F2-9C88B18F3E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451" y="11447163"/>
            <a:ext cx="6554115" cy="4334480"/>
          </a:xfrm>
          <a:prstGeom prst="rect">
            <a:avLst/>
          </a:prstGeom>
        </p:spPr>
      </p:pic>
      <p:pic>
        <p:nvPicPr>
          <p:cNvPr id="3072" name="그림 3071">
            <a:extLst>
              <a:ext uri="{FF2B5EF4-FFF2-40B4-BE49-F238E27FC236}">
                <a16:creationId xmlns:a16="http://schemas.microsoft.com/office/drawing/2014/main" id="{F6D2BAF6-FE96-43DB-BABB-B1CA1C102A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3601" y="2686924"/>
            <a:ext cx="5717638" cy="3814541"/>
          </a:xfrm>
          <a:prstGeom prst="rect">
            <a:avLst/>
          </a:prstGeom>
        </p:spPr>
      </p:pic>
      <p:pic>
        <p:nvPicPr>
          <p:cNvPr id="3073" name="그림 3072">
            <a:extLst>
              <a:ext uri="{FF2B5EF4-FFF2-40B4-BE49-F238E27FC236}">
                <a16:creationId xmlns:a16="http://schemas.microsoft.com/office/drawing/2014/main" id="{4536AC87-1214-4736-BAAE-749F8E9A34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3601" y="7112432"/>
            <a:ext cx="5717638" cy="3803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5914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9508ad26-a713-40e5-bdfb-7fa6b0530b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METRICDATA" val="{\&quot;data1\&quot;:{\&quot;value\&quot;:\&quot;100\&quot;, \&quot;displayName\&quot;:\&quot;data1\&quot;,\&quot;textColor\&quot;:\&quot;green\&quot;,\&quot;bold\&quot;:false,\&quot;backgroundColor\&quot;:\&quot;#00ffff\&quot;},\&quot;data2\&quot;:{\&quot;value\&quot;: \&quot;200\&quot;,\&quot;displayName\&quot;:\&quot;data2\&quot;,\&quot;textColor\&quot;:\&quot;green\&quot;,\&quot;bold\&quot;:false,\&quot;backgroundColor\&quot;:\&quot;#00ffff\&quot;}}"/>
  <p:tag name="UIELEMENTTYPENAME" val="Universal"/>
  <p:tag name="UIELEMENTUNIQUENAME" val="96246886-9486-4449-b85d-248f7bd3cd2c"/>
  <p:tag name="UIELEMENTDISPLAYNAME" val="My Header"/>
  <p:tag name="ID" val="b71a7009-1007-48a7-9a43-bb5a080a6d83"/>
  <p:tag name="NAME" val="My Header"/>
  <p:tag name="_VERSION" val="1.0.6"/>
  <p:tag name="CLASSNAME" val="Universal"/>
  <p:tag name="SPLUNKOBJECTID" val="10006"/>
  <p:tag name="SHAPETYPE" val="Rectangle"/>
  <p:tag name="ICONPOSITION" val="[[0, 0],[0, 0]]"/>
  <p:tag name="ICONIMAGEURL" val=""/>
  <p:tag name="ALARMLAMPBLINK" val="false"/>
  <p:tag name="LINKURL" val=""/>
  <p:tag name="LINKEDMAPBOOKMARKNAME" val=""/>
  <p:tag name="LINKEDMAPOBJECTNAME" val=""/>
  <p:tag name="BACKGROUNDIMAGEURL" val=""/>
  <p:tag name="HASLAMP" val="true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X" val="770"/>
  <p:tag name="Y" val="1269"/>
  <p:tag name="Z" val="0"/>
  <p:tag name="W" val="37"/>
  <p:tag name="H" val="39"/>
  <p:tag name="D" val="0"/>
  <p:tag name="POSITION" val="[[770,1269],[807,1308]]"/>
  <p:tag name="ZINDEX" val="32"/>
  <p:tag name="TITLEPOSITION" val="[[13,40],[73,60]]"/>
  <p:tag name="TITLECOLOR" val="[255, &quot;#FFFFFF&quot;]"/>
  <p:tag name="TITLEALIGNMENT" val="Center"/>
  <p:tag name="SHOWALARMLAMP" val="true"/>
  <p:tag name="ALARMLAMPCOLOR" val="[255, &quot;#00ff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055709e6-131b-4ccf-ab37-f2c0245e24b9"/>
  <p:tag name="UIELEMENTDISPLAYNAME" val="My Header"/>
  <p:tag name="ID" val="b71a7009-1007-48a7-9a43-bb5a080a6d83"/>
  <p:tag name="NAME" val="My Header"/>
  <p:tag name="_VERSION" val="1.0.6"/>
  <p:tag name="CLASSNAME" val="Universal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PLUNKOBJECTID" val="10012"/>
  <p:tag name="SHAPETYPE" val="Rectangle"/>
  <p:tag name="ICONPOSITION" val="[[0, 0],[0, 0]]"/>
  <p:tag name="ALARMLAMPBLINK" val="false"/>
  <p:tag name="HASLAMP" val="true"/>
  <p:tag name="X" val="770"/>
  <p:tag name="Y" val="1383"/>
  <p:tag name="Z" val="0"/>
  <p:tag name="W" val="37"/>
  <p:tag name="H" val="39"/>
  <p:tag name="D" val="0"/>
  <p:tag name="POSITION" val="[[770,1383],[807,1422]]"/>
  <p:tag name="ZINDEX" val="36"/>
  <p:tag name="TITLEPOSITION" val="[[13,40],[73,60]]"/>
  <p:tag name="TITLECOLOR" val="[255, &quot;#FFFFFF&quot;]"/>
  <p:tag name="TITLEALIGNMENT" val="Center"/>
  <p:tag name="SHOWALARMLAMP" val="true"/>
  <p:tag name="ALARMLAMPCOLOR" val="[255, &quot;#00ff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IELEMENTTYPENAME" val="DCG"/>
  <p:tag name="UIELEMENTDISPLAYNAME" val="Slide_1"/>
  <p:tag name="USEMAPSPL" val="true"/>
  <p:tag name="MAPSPLEARLIESTMINUTES" val="19800"/>
  <p:tag name="MAPSPLINTERVALSECONDS" val="60"/>
  <p:tag name="USETILE" val="false"/>
  <p:tag name="PROJECTNAME" val="DEFAULT"/>
  <p:tag name="TEMPLATENAME" val="TP_LV1"/>
  <p:tag name="ENTRYOBJECTNAME" val=""/>
  <p:tag name="PREVTIMESTAMP" val="-1"/>
  <p:tag name="NEXTTIMESTAMP" val="-1"/>
  <p:tag name="QUERYTIME" val="1586456623"/>
  <p:tag name="TIMESTAMP" val="1621233714"/>
  <p:tag name="COORDINATETYPE" val="pixel"/>
  <p:tag name="UIELEMENTUNIQUENAME" val="180dc4e7-cb5d-4a04-9531-d927475b06fc"/>
  <p:tag name="MAPSERVICEURL" val="/dds/slides/1287c153-c4d0-4884-b721-1c330684429c/SlideImages/180dc4e7-cb5d-4a04-9531-d927475b06fc.png"/>
  <p:tag name="MAPBGCOLOR" val="[255, &quot;#ffffff&quot;]"/>
  <p:tag name="MAPBGTYPE" val="Svg"/>
  <p:tag name="ZOOMABLE" val="true"/>
  <p:tag name="PANNABLE" val="true"/>
  <p:tag name="ZOOMLIMIT" val="false"/>
  <p:tag name="MAPWIDTH" val="3079"/>
  <p:tag name="MAPHEIGHT" val="1732"/>
  <p:tag name="TOPSLIDE" val="180dc4e7-cb5d-4a04-9531-d927475b06fc"/>
  <p:tag name="HOMESLIDE" val="180dc4e7-cb5d-4a04-9531-d927475b06fc"/>
  <p:tag name="PREVSLIDE" val="180dc4e7-cb5d-4a04-9531-d927475b06fc"/>
  <p:tag name="NEXTSLIDE" val="15469cf1-44b5-4e54-ad02-2ee284fb248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_VERSION" val="1.0.6"/>
  <p:tag name="SPLUNKOBJECTID" val="10000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ID" val="21841965-4141-4d0f-9b39-f7764137b898"/>
  <p:tag name="UIELEMENTTYPENAME" val="Universal"/>
  <p:tag name="UIELEMENTUNIQUENAME" val="21841965-4141-4d0f-9b39-f7764137b898"/>
  <p:tag name="UIELEMENTDISPLAYNAME" val="My Header"/>
  <p:tag name="NAME" val="My Header"/>
  <p:tag name="SHAPETYPE" val="Rectangle"/>
  <p:tag name="CLASSNAME" val="Universal"/>
  <p:tag name="ICONPOSITION" val="[[0, 0],[0, 0]]"/>
  <p:tag name="ALARMLAMPBLINK" val="false"/>
  <p:tag name="ZOOMABLE" val="false"/>
  <p:tag name="HASLAMP" val="true"/>
  <p:tag name="ENABLELINKGUID" val="false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X" val="1381"/>
  <p:tag name="Y" val="181"/>
  <p:tag name="Z" val="0"/>
  <p:tag name="W" val="1557"/>
  <p:tag name="H" val="1411"/>
  <p:tag name="D" val="0"/>
  <p:tag name="POSITION" val="[[1381,181],[2938,1592]]"/>
  <p:tag name="ZINDEX" val="1"/>
  <p:tag name="TITLEPOSITION" val="[[18,3],[78,9]]"/>
  <p:tag name="TITLECOLOR" val="[255, &quot;#000000&quot;]"/>
  <p:tag name="TITLECAPTION" val="Hotel YAJA"/>
  <p:tag name="TITLEALIGNMENT" val="Center"/>
  <p:tag name="SHOWALARMLAMP" val="true"/>
  <p:tag name="ALARMLAMPCOLOR" val="[255, &quot;#00ff00&quot;]"/>
  <p:tag name="ALARMLAMPPOSITION" val="[93,5]"/>
  <p:tag name="ALARMLAMPSIZE" val="12"/>
  <p:tag name="BORDERTHICKNESS" val="3"/>
  <p:tag name="BORDERRADIUS" val="3.2"/>
  <p:tag name="BORDERCOLOR" val="[255, &quot;#C9C9C9&quot;]"/>
  <p:tag name="BACKGROUNDCOLOR" val="[0, &quot;#FFFFFF&quot;]"/>
  <p:tag name="FONTSIZE" val="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586454957"/>
  <p:tag name="COORDINATETYPE" val="pixel"/>
  <p:tag name="UIELEMENTTYPENAME" val="DCG"/>
  <p:tag name="UIELEMENTUNIQUENAME" val="15469cf1-44b5-4e54-ad02-2ee284fb2487"/>
  <p:tag name="UIELEMENTDISPLAYNAME" val="Slide_2"/>
  <p:tag name="MAPSERVICEURL" val="/dds/slides/1287c153-c4d0-4884-b721-1c330684429c/SlideImages/15469cf1-44b5-4e54-ad02-2ee284fb2487.png"/>
  <p:tag name="MAPBGCOLOR" val="[255, \&quot;#FFFFFF\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PROJECTNAME" val="DEFAULT"/>
  <p:tag name="TEMPLATENAME" val="TP_LV1"/>
  <p:tag name="PREVTIMESTAMP" val="-1"/>
  <p:tag name="NEXTTIMESTAMP" val="-1"/>
  <p:tag name="QUERYTIME" val="1586454957"/>
  <p:tag name="MAPWIDTH" val="2309"/>
  <p:tag name="MAPHEIGHT" val="1299"/>
  <p:tag name="TOPSLIDE" val="15469cf1-44b5-4e54-ad02-2ee284fb2487"/>
  <p:tag name="HOMESLIDE" val="180dc4e7-cb5d-4a04-9531-d927475b06fc"/>
  <p:tag name="PREVSLIDE" val="180dc4e7-cb5d-4a04-9531-d927475b06fc"/>
  <p:tag name="NEXTSLIDE" val="aaa30d11-4c15-4094-9430-ec076750fd1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METRICDATA" val="{\&quot;data1\&quot;:{\&quot;value\&quot;:\&quot;100\&quot;, \&quot;displayName\&quot;:\&quot;data1\&quot;,\&quot;textColor\&quot;:\&quot;green\&quot;,\&quot;bold\&quot;:false,\&quot;backgroundColor\&quot;:\&quot;#00ffff\&quot;},\&quot;data2\&quot;:{\&quot;value\&quot;: \&quot;200\&quot;,\&quot;displayName\&quot;:\&quot;data2\&quot;,\&quot;textColor\&quot;:\&quot;green\&quot;,\&quot;bold\&quot;:false,\&quot;backgroundColor\&quot;:\&quot;#00ffff\&quot;}}"/>
  <p:tag name="_VERSION" val="1.0.6"/>
  <p:tag name="SPLUNKOBJECTID" val="10002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ID" val="06aa069e-afe9-4d60-84b9-0c282332acab"/>
  <p:tag name="UIELEMENTTYPENAME" val="Universal"/>
  <p:tag name="UIELEMENTUNIQUENAME" val="06aa069e-afe9-4d60-84b9-0c282332acab"/>
  <p:tag name="UIELEMENTDISPLAYNAME" val="My Header"/>
  <p:tag name="NAME" val="My Header"/>
  <p:tag name="SHAPETYPE" val="Rectangle"/>
  <p:tag name="CLASSNAME" val="Universal"/>
  <p:tag name="ICONPOSITION" val="[[0, 0],[0, 0]]"/>
  <p:tag name="ALARMLAMPBLINK" val="true"/>
  <p:tag name="ZOOMABLE" val="false"/>
  <p:tag name="HASLAMP" val="true"/>
  <p:tag name="ENABLELINKGUID" val="true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X" val="1434"/>
  <p:tag name="Y" val="347"/>
  <p:tag name="Z" val="0"/>
  <p:tag name="W" val="720"/>
  <p:tag name="H" val="580"/>
  <p:tag name="D" val="0"/>
  <p:tag name="POSITION" val="[[1434,347],[2153,927]]"/>
  <p:tag name="ZINDEX" val="5"/>
  <p:tag name="TITLEPOSITION" val="[[20,40],[80,60]]"/>
  <p:tag name="TITLECOLOR" val="[255, &quot;#000000&quot;]"/>
  <p:tag name="TITLECAPTION" val="Lobby"/>
  <p:tag name="TITLEALIGNMENT" val="Center"/>
  <p:tag name="SHOWALARMLAMP" val="true"/>
  <p:tag name="ALARMLAMPCOLOR" val="[255, &quot;#ff0000&quot;]"/>
  <p:tag name="ALARMLAMPPOSITION" val="[88,7]"/>
  <p:tag name="ALARMLAMPSIZE" val="12"/>
  <p:tag name="BORDERTHICKNESS" val="1"/>
  <p:tag name="BORDERRADIUS" val="3.2"/>
  <p:tag name="BORDERCOLOR" val="[255, &quot;#717176&quot;]"/>
  <p:tag name="BACKGROUNDCOLOR" val="[255, &quot;#FFFFFF&quot;]"/>
  <p:tag name="FONTSIZE" val="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bc7f3da8-c548-4e7f-9d67-9a30290605fc"/>
  <p:tag name="UIELEMENTDISPLAYNAME" val="My Header"/>
  <p:tag name="ID" val="b71a7009-1007-48a7-9a43-bb5a080a6d83"/>
  <p:tag name="NAME" val="My Header"/>
  <p:tag name="_VERSION" val="1.0.6"/>
  <p:tag name="CLASSNAME" val="Universal"/>
  <p:tag name="SPLUNKOBJECTID" val="10010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HAPETYPE" val="Rectangle"/>
  <p:tag name="ICONPOSITION" val="[[0, 0],[0, 0]]"/>
  <p:tag name="ALARMLAMPBLINK" val="true"/>
  <p:tag name="HASLAMP" val="true"/>
  <p:tag name="X" val="1246"/>
  <p:tag name="Y" val="939"/>
  <p:tag name="Z" val="0"/>
  <p:tag name="W" val="37"/>
  <p:tag name="H" val="39"/>
  <p:tag name="D" val="0"/>
  <p:tag name="POSITION" val="[[1246,939],[1283,978]]"/>
  <p:tag name="ZINDEX" val="3"/>
  <p:tag name="TITLEPOSITION" val="[[13,40],[73,60]]"/>
  <p:tag name="TITLECOLOR" val="[255, &quot;#FFFFFF&quot;]"/>
  <p:tag name="TITLEALIGNMENT" val="Center"/>
  <p:tag name="SHOWALARMLAMP" val="true"/>
  <p:tag name="ALARMLAMPCOLOR" val="[255, &quot;#ff00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586455853"/>
  <p:tag name="COORDINATETYPE" val="pixel"/>
  <p:tag name="UIELEMENTTYPENAME" val="DCG"/>
  <p:tag name="UIELEMENTUNIQUENAME" val="aaa30d11-4c15-4094-9430-ec076750fd1c"/>
  <p:tag name="UIELEMENTDISPLAYNAME" val="Slide_3"/>
  <p:tag name="MAPSERVICEURL" val="/dds/slides/1287c153-c4d0-4884-b721-1c330684429c/SlideImages/aaa30d11-4c15-4094-9430-ec076750fd1c.png"/>
  <p:tag name="MAPBGCOLOR" val="[255, \&quot;#FFFFFF\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PROJECTNAME" val="DEFAULT"/>
  <p:tag name="TEMPLATENAME" val="TP_LV1"/>
  <p:tag name="PREVTIMESTAMP" val="-1"/>
  <p:tag name="NEXTTIMESTAMP" val="-1"/>
  <p:tag name="QUERYTIME" val="1586455853"/>
  <p:tag name="MAPWIDTH" val="2309"/>
  <p:tag name="MAPHEIGHT" val="1299"/>
  <p:tag name="TOPSLIDE" val="aaa30d11-4c15-4094-9430-ec076750fd1c"/>
  <p:tag name="HOMESLIDE" val="180dc4e7-cb5d-4a04-9531-d927475b06fc"/>
  <p:tag name="PREVSLIDE" val="15469cf1-44b5-4e54-ad02-2ee284fb2487"/>
  <p:tag name="NEXTSLIDE" val="ff6f91b8-2583-4717-af85-f857e50df90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71d07924-7093-4ff8-a010-579bc67ff3bb"/>
  <p:tag name="UIELEMENTDISPLAYNAME" val="My Header"/>
  <p:tag name="ID" val="b71a7009-1007-48a7-9a43-bb5a080a6d83"/>
  <p:tag name="NAME" val="My Header"/>
  <p:tag name="_VERSION" val="1.0.6"/>
  <p:tag name="CLASSNAME" val="Universal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PLUNKOBJECTID" val="10007"/>
  <p:tag name="SHAPETYPE" val="Rectangle"/>
  <p:tag name="ICONPOSITION" val="[[0, 0],[0, 0]]"/>
  <p:tag name="ALARMLAMPBLINK" val="false"/>
  <p:tag name="HASLAMP" val="true"/>
  <p:tag name="X" val="2427"/>
  <p:tag name="Y" val="1016"/>
  <p:tag name="Z" val="0"/>
  <p:tag name="W" val="37"/>
  <p:tag name="H" val="39"/>
  <p:tag name="D" val="0"/>
  <p:tag name="POSITION" val="[[2427,1016],[2464,1054]]"/>
  <p:tag name="ZINDEX" val="3"/>
  <p:tag name="TITLEPOSITION" val="[[13,40],[73,60]]"/>
  <p:tag name="TITLECOLOR" val="[255, &quot;#FFFFFF&quot;]"/>
  <p:tag name="TITLEALIGNMENT" val="Center"/>
  <p:tag name="SHOWALARMLAMP" val="true"/>
  <p:tag name="ALARMLAMPCOLOR" val="[255, &quot;#00ff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586455887"/>
  <p:tag name="COORDINATETYPE" val="pixel"/>
  <p:tag name="UIELEMENTTYPENAME" val="DCG"/>
  <p:tag name="UIELEMENTUNIQUENAME" val="ff6f91b8-2583-4717-af85-f857e50df905"/>
  <p:tag name="UIELEMENTDISPLAYNAME" val="Slide_4"/>
  <p:tag name="MAPSERVICEURL" val="/dds/slides/1287c153-c4d0-4884-b721-1c330684429c/SlideImages/ff6f91b8-2583-4717-af85-f857e50df905.png"/>
  <p:tag name="MAPBGCOLOR" val="[255, \&quot;#FFFFFF\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PROJECTNAME" val="DEFAULT"/>
  <p:tag name="TEMPLATENAME" val="TP_LV1"/>
  <p:tag name="PREVTIMESTAMP" val="-1"/>
  <p:tag name="NEXTTIMESTAMP" val="-1"/>
  <p:tag name="QUERYTIME" val="1586455887"/>
  <p:tag name="MAPWIDTH" val="2309"/>
  <p:tag name="MAPHEIGHT" val="1299"/>
  <p:tag name="TOPSLIDE" val="ff6f91b8-2583-4717-af85-f857e50df905"/>
  <p:tag name="HOMESLIDE" val="180dc4e7-cb5d-4a04-9531-d927475b06fc"/>
  <p:tag name="PREVSLIDE" val="aaa30d11-4c15-4094-9430-ec076750fd1c"/>
  <p:tag name="NEXTSLIDE" val="e271fda3-116f-45f2-bd82-7500215a526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_VERSION" val="1.0.6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PLUNKOBJECTID" val="10003"/>
  <p:tag name="ID" val="06aa069e-afe9-4d60-84b9-0c282332acab"/>
  <p:tag name="UIELEMENTTYPENAME" val="Universal"/>
  <p:tag name="UIELEMENTUNIQUENAME" val="869f6ba1-b709-4ca7-a887-452270d65ea5"/>
  <p:tag name="UIELEMENTDISPLAYNAME" val="My Header"/>
  <p:tag name="NAME" val="My Header"/>
  <p:tag name="SHAPETYPE" val="Rectangle"/>
  <p:tag name="CLASSNAME" val="Universal"/>
  <p:tag name="ICONPOSITION" val="[[0, 0],[0, 0]]"/>
  <p:tag name="ALARMLAMPBLINK" val="false"/>
  <p:tag name="ZOOMABLE" val="false"/>
  <p:tag name="HASLAMP" val="true"/>
  <p:tag name="ENABLELINKGUID" val="true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X" val="2164"/>
  <p:tag name="Y" val="347"/>
  <p:tag name="Z" val="0"/>
  <p:tag name="W" val="720"/>
  <p:tag name="H" val="580"/>
  <p:tag name="D" val="0"/>
  <p:tag name="POSITION" val="[[2164,347],[2883,927]]"/>
  <p:tag name="ZINDEX" val="9"/>
  <p:tag name="TITLEPOSITION" val="[[20,40],[80,60]]"/>
  <p:tag name="TITLECOLOR" val="[255, &quot;#000000&quot;]"/>
  <p:tag name="TITLECAPTION" val="Floor 1"/>
  <p:tag name="TITLEALIGNMENT" val="Center"/>
  <p:tag name="SHOWALARMLAMP" val="true"/>
  <p:tag name="ALARMLAMPCOLOR" val="[255, &quot;#70ad47&quot;]"/>
  <p:tag name="ALARMLAMPPOSITION" val="[88,7]"/>
  <p:tag name="ALARMLAMPSIZE" val="12"/>
  <p:tag name="BORDERTHICKNESS" val="1"/>
  <p:tag name="BORDERRADIUS" val="3.2"/>
  <p:tag name="BORDERCOLOR" val="[255, &quot;#717176&quot;]"/>
  <p:tag name="BACKGROUNDCOLOR" val="[255, &quot;#FFFFFF&quot;]"/>
  <p:tag name="FONTSIZE" val="5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96246886-9486-4449-b85d-248f7bd3cd2c"/>
  <p:tag name="UIELEMENTDISPLAYNAME" val="My Header"/>
  <p:tag name="ID" val="b71a7009-1007-48a7-9a43-bb5a080a6d83"/>
  <p:tag name="NAME" val="My Header"/>
  <p:tag name="_VERSION" val="1.0.6"/>
  <p:tag name="CLASSNAME" val="Universal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PLUNKOBJECTID" val="10006"/>
  <p:tag name="SHAPETYPE" val="Rectangle"/>
  <p:tag name="ICONPOSITION" val="[[0, 0],[0, 0]]"/>
  <p:tag name="ALARMLAMPBLINK" val="false"/>
  <p:tag name="HASLAMP" val="true"/>
  <p:tag name="X" val="1679"/>
  <p:tag name="Y" val="344"/>
  <p:tag name="Z" val="0"/>
  <p:tag name="W" val="37"/>
  <p:tag name="H" val="39"/>
  <p:tag name="D" val="0"/>
  <p:tag name="POSITION" val="[[1679,344],[1717,383]]"/>
  <p:tag name="ZINDEX" val="4"/>
  <p:tag name="TITLEPOSITION" val="[[13,40],[73,60]]"/>
  <p:tag name="TITLECOLOR" val="[255, &quot;#FFFFFF&quot;]"/>
  <p:tag name="TITLEALIGNMENT" val="Center"/>
  <p:tag name="SHOWALARMLAMP" val="true"/>
  <p:tag name="ALARMLAMPCOLOR" val="[255, &quot;#00ff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5dc2f4da-7659-43fc-a032-58ee71ad4579"/>
  <p:tag name="UIELEMENTDISPLAYNAME" val="My Header"/>
  <p:tag name="ID" val="b71a7009-1007-48a7-9a43-bb5a080a6d83"/>
  <p:tag name="NAME" val="My Header"/>
  <p:tag name="_VERSION" val="1.0.6"/>
  <p:tag name="CLASSNAME" val="Universal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PLUNKOBJECTID" val="10008"/>
  <p:tag name="SHAPETYPE" val="Rectangle"/>
  <p:tag name="ICONPOSITION" val="[[0, 0],[0, 0]]"/>
  <p:tag name="ALARMLAMPBLINK" val="false"/>
  <p:tag name="HASLAMP" val="true"/>
  <p:tag name="X" val="1059"/>
  <p:tag name="Y" val="1055"/>
  <p:tag name="Z" val="0"/>
  <p:tag name="W" val="37"/>
  <p:tag name="H" val="39"/>
  <p:tag name="D" val="0"/>
  <p:tag name="POSITION" val="[[1059,1055],[1096,1093]]"/>
  <p:tag name="ZINDEX" val="8"/>
  <p:tag name="TITLEPOSITION" val="[[13,40],[73,60]]"/>
  <p:tag name="TITLECOLOR" val="[255, &quot;#FFFFFF&quot;]"/>
  <p:tag name="TITLEALIGNMENT" val="Center"/>
  <p:tag name="SHOWALARMLAMP" val="true"/>
  <p:tag name="ALARMLAMPCOLOR" val="[255, &quot;#00ff00&quot;]"/>
  <p:tag name="ALARMLAMPPOSITION" val="[13,13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586455888"/>
  <p:tag name="COORDINATETYPE" val="pixel"/>
  <p:tag name="UIELEMENTTYPENAME" val="DCG"/>
  <p:tag name="UIELEMENTUNIQUENAME" val="e271fda3-116f-45f2-bd82-7500215a526d"/>
  <p:tag name="UIELEMENTDISPLAYNAME" val="Slide_5"/>
  <p:tag name="MAPSERVICEURL" val="/dds/slides/1287c153-c4d0-4884-b721-1c330684429c/SlideImages/e271fda3-116f-45f2-bd82-7500215a526d.png"/>
  <p:tag name="MAPBGCOLOR" val="[255, \&quot;#FFFFFF\&quot;]"/>
  <p:tag name="USEMAPSPL" val="true"/>
  <p:tag name="MAPSPLEARLIESTMINUTES" val="19800"/>
  <p:tag name="MAPSPLINTERVALSECONDS" val="60"/>
  <p:tag name="USETILE" val="false"/>
  <p:tag name="ZOOMABLE" val="true"/>
  <p:tag name="PANNABLE" val="true"/>
  <p:tag name="ZOOMLIMIT" val="false"/>
  <p:tag name="PROJECTNAME" val="DEFAULT"/>
  <p:tag name="TEMPLATENAME" val="TP_LV1"/>
  <p:tag name="PREVTIMESTAMP" val="-1"/>
  <p:tag name="NEXTTIMESTAMP" val="-1"/>
  <p:tag name="QUERYTIME" val="1586455888"/>
  <p:tag name="MAPWIDTH" val="2309"/>
  <p:tag name="MAPHEIGHT" val="1299"/>
  <p:tag name="TOPSLIDE" val="e271fda3-116f-45f2-bd82-7500215a526d"/>
  <p:tag name="HOMESLIDE" val="180dc4e7-cb5d-4a04-9531-d927475b06fc"/>
  <p:tag name="PREVSLIDE" val="ff6f91b8-2583-4717-af85-f857e50df90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5dc2f4da-7659-43fc-a032-58ee71ad4579"/>
  <p:tag name="UIELEMENTDISPLAYNAME" val="My Header"/>
  <p:tag name="ID" val="b71a7009-1007-48a7-9a43-bb5a080a6d83"/>
  <p:tag name="NAME" val="My Header"/>
  <p:tag name="_VERSION" val="1.0.6"/>
  <p:tag name="CLASSNAME" val="Universal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PLUNKOBJECTID" val="10008"/>
  <p:tag name="SHAPETYPE" val="Rectangle"/>
  <p:tag name="ICONPOSITION" val="[[0, 0],[0, 0]]"/>
  <p:tag name="ALARMLAMPBLINK" val="false"/>
  <p:tag name="HASLAMP" val="true"/>
  <p:tag name="X" val="1370"/>
  <p:tag name="Y" val="1163"/>
  <p:tag name="Z" val="0"/>
  <p:tag name="W" val="37"/>
  <p:tag name="H" val="39"/>
  <p:tag name="D" val="0"/>
  <p:tag name="POSITION" val="[[1370,1163],[1407,1202]]"/>
  <p:tag name="ZINDEX" val="3"/>
  <p:tag name="TITLEPOSITION" val="[[13,40],[73,60]]"/>
  <p:tag name="TITLECOLOR" val="[255, &quot;#FFFFFF&quot;]"/>
  <p:tag name="TITLEALIGNMENT" val="Center"/>
  <p:tag name="SHOWALARMLAMP" val="true"/>
  <p:tag name="ALARMLAMPCOLOR" val="[255, &quot;#00ff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METRICDATA" val="{\&quot;data1\&quot;:{\&quot;value\&quot;:\&quot;1000\&quot;, \&quot;displayName\&quot;:\&quot;data1\&quot;,\&quot;textColor\&quot;:\&quot;green\&quot;,\&quot;bold\&quot;:false,\&quot;backgroundColor\&quot;:\&quot;#00ffff\&quot;},\&quot;data2\&quot;:{\&quot;value\&quot;: \&quot;2000\&quot;,\&quot;displayName\&quot;:\&quot;data2\&quot;,\&quot;textColor\&quot;:\&quot;green\&quot;,\&quot;bold\&quot;:false,\&quot;backgroundColor\&quot;:\&quot;#00ffff\&quot;}}"/>
  <p:tag name="_VERSION" val="1.0.6"/>
  <p:tag name="SPLUNKOBJECTID" val="10004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ID" val="06aa069e-afe9-4d60-84b9-0c282332acab"/>
  <p:tag name="UIELEMENTTYPENAME" val="Universal"/>
  <p:tag name="UIELEMENTUNIQUENAME" val="81d2e709-18b5-464a-a979-d0a78420bfb8"/>
  <p:tag name="UIELEMENTDISPLAYNAME" val="My Header"/>
  <p:tag name="NAME" val="My Header"/>
  <p:tag name="SHAPETYPE" val="Rectangle"/>
  <p:tag name="CLASSNAME" val="Universal"/>
  <p:tag name="ICONPOSITION" val="[[0, 0],[0, 0]]"/>
  <p:tag name="ALARMLAMPBLINK" val="false"/>
  <p:tag name="ZOOMABLE" val="false"/>
  <p:tag name="HASLAMP" val="true"/>
  <p:tag name="ENABLELINKGUID" val="true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X" val="1434"/>
  <p:tag name="Y" val="945"/>
  <p:tag name="Z" val="0"/>
  <p:tag name="W" val="720"/>
  <p:tag name="H" val="580"/>
  <p:tag name="D" val="0"/>
  <p:tag name="POSITION" val="[[1434,945],[2153,1525]]"/>
  <p:tag name="ZINDEX" val="13"/>
  <p:tag name="TITLEPOSITION" val="[[20,40],[80,60]]"/>
  <p:tag name="TITLECOLOR" val="[255, &quot;#000000&quot;]"/>
  <p:tag name="TITLECAPTION" val="Floor 2"/>
  <p:tag name="TITLEALIGNMENT" val="Center"/>
  <p:tag name="SHOWALARMLAMP" val="true"/>
  <p:tag name="ALARMLAMPCOLOR" val="[255, &quot;#70ad47&quot;]"/>
  <p:tag name="ALARMLAMPPOSITION" val="[88,7]"/>
  <p:tag name="ALARMLAMPSIZE" val="12"/>
  <p:tag name="BORDERTHICKNESS" val="1"/>
  <p:tag name="BORDERRADIUS" val="3.2"/>
  <p:tag name="BORDERCOLOR" val="[255, &quot;#717176&quot;]"/>
  <p:tag name="BACKGROUNDCOLOR" val="[255, &quot;#FFFFFF&quot;]"/>
  <p:tag name="FONTSIZE" val="5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bc7f3da8-c548-4e7f-9d67-9a30290605fc"/>
  <p:tag name="UIELEMENTDISPLAYNAME" val="My Header"/>
  <p:tag name="ID" val="b71a7009-1007-48a7-9a43-bb5a080a6d83"/>
  <p:tag name="NAME" val="My Header"/>
  <p:tag name="_VERSION" val="1.0.6"/>
  <p:tag name="CLASSNAME" val="Universal"/>
  <p:tag name="SPLUNKOBJECTID" val="10010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HAPETYPE" val="Rectangle"/>
  <p:tag name="ICONPOSITION" val="[[0, 0],[0, 0]]"/>
  <p:tag name="ALARMLAMPBLINK" val="true"/>
  <p:tag name="HASLAMP" val="true"/>
  <p:tag name="X" val="1976"/>
  <p:tag name="Y" val="875"/>
  <p:tag name="Z" val="0"/>
  <p:tag name="W" val="37"/>
  <p:tag name="H" val="39"/>
  <p:tag name="D" val="0"/>
  <p:tag name="POSITION" val="[[1976,875],[2014,914]]"/>
  <p:tag name="ZINDEX" val="7"/>
  <p:tag name="TITLEPOSITION" val="[[13,40],[73,60]]"/>
  <p:tag name="TITLECOLOR" val="[255, &quot;#FFFFFF&quot;]"/>
  <p:tag name="TITLEALIGNMENT" val="Center"/>
  <p:tag name="SHOWALARMLAMP" val="true"/>
  <p:tag name="ALARMLAMPCOLOR" val="[255, &quot;#ff00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Shap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Tex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Alar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METRICDATA" val="{\&quot;data1\&quot;:{\&quot;value\&quot;:\&quot;100\&quot;, \&quot;displayName\&quot;:\&quot;data1\&quot;,\&quot;textColor\&quot;:\&quot;green\&quot;,\&quot;bold\&quot;:false,\&quot;backgroundColor\&quot;:\&quot;#00ffff\&quot;},\&quot;data2\&quot;:{\&quot;value\&quot;: \&quot;200\&quot;,\&quot;displayName\&quot;:\&quot;data2\&quot;,\&quot;textColor\&quot;:\&quot;green\&quot;,\&quot;bold\&quot;:false,\&quot;backgroundColor\&quot;:\&quot;#00ffff\&quot;}}"/>
  <p:tag name="_VERSION" val="1.0.6"/>
  <p:tag name="SPLUNKOBJECTID" val="10005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ID" val="06aa069e-afe9-4d60-84b9-0c282332acab"/>
  <p:tag name="UIELEMENTTYPENAME" val="Universal"/>
  <p:tag name="UIELEMENTUNIQUENAME" val="3cfb545a-4d46-4a5d-bc3c-26d4c89b2a4e"/>
  <p:tag name="UIELEMENTDISPLAYNAME" val="My Header"/>
  <p:tag name="NAME" val="My Header"/>
  <p:tag name="SHAPETYPE" val="Rectangle"/>
  <p:tag name="CLASSNAME" val="Universal"/>
  <p:tag name="ICONPOSITION" val="[[0, 0],[0, 0]]"/>
  <p:tag name="ALARMLAMPBLINK" val="true"/>
  <p:tag name="ZOOMABLE" val="false"/>
  <p:tag name="HASLAMP" val="true"/>
  <p:tag name="ENABLELINKGUID" val="true"/>
  <p:tag name="ENABLELINKURL" val="false"/>
  <p:tag name="ENABLELOADHTML" val="false"/>
  <p:tag name="ENABLELOADAPI" val="false"/>
  <p:tag name="ENABLELOADPOPUP" val="false"/>
  <p:tag name="ENABLELOADPOI" val="false"/>
  <p:tag name="META" val="{&#10;  &quot;metric&quot;: {&#10;    &quot;method&quot;: &quot;GET&quot;,&#10;    &quot;url&quot;: &quot;&quot;,&#10;    &quot;body&quot;: &quot;&quot;&#10;  },&#10;  &quot;health&quot;: {&#10;    &quot;method&quot;: &quot;GET&quot;,&#10;    &quot;url&quot;: &quot;&quot;,&#10;    &quot;body&quot;: &quot;&quot;&#10;  },&#10;  &quot;position&quot;: {&#10;    &quot;method&quot;: &quot;GET&quot;,&#10;    &quot;url&quot;: &quot;&quot;,&#10;    &quot;body&quot;: &quot;&quot;&#10;  }&#10;}"/>
  <p:tag name="X" val="2164"/>
  <p:tag name="Y" val="945"/>
  <p:tag name="Z" val="0"/>
  <p:tag name="W" val="720"/>
  <p:tag name="H" val="580"/>
  <p:tag name="D" val="0"/>
  <p:tag name="POSITION" val="[[2164,945],[2883,1525]]"/>
  <p:tag name="ZINDEX" val="17"/>
  <p:tag name="TITLEPOSITION" val="[[20,40],[80,60]]"/>
  <p:tag name="TITLECOLOR" val="[255, &quot;#000000&quot;]"/>
  <p:tag name="TITLECAPTION" val="Floor 3"/>
  <p:tag name="TITLEALIGNMENT" val="Center"/>
  <p:tag name="SHOWALARMLAMP" val="true"/>
  <p:tag name="ALARMLAMPCOLOR" val="[255, &quot;#ff0000&quot;]"/>
  <p:tag name="ALARMLAMPPOSITION" val="[88,7]"/>
  <p:tag name="ALARMLAMPSIZE" val="12"/>
  <p:tag name="BORDERTHICKNESS" val="1"/>
  <p:tag name="BORDERRADIUS" val="3.2"/>
  <p:tag name="BORDERCOLOR" val="[255, &quot;#717176&quot;]"/>
  <p:tag name="BACKGROUNDCOLOR" val="[255, &quot;#FFFFFF&quot;]"/>
  <p:tag name="FONTSIZE" val="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METRICDATA" val="{\&quot;data1\&quot;:{\&quot;value\&quot;:\&quot;2\&quot;, \&quot;displayName\&quot;:\&quot;Count\&quot;,\&quot;textColor\&quot;:\&quot;green\&quot;,\&quot;bold\&quot;:false,\&quot;backgroundColor\&quot;:\&quot;#00ffff\&quot;},\&quot;data2\&quot;:{\&quot;value\&quot;: \&quot;Alert\&quot;,\&quot;displayName\&quot;:\&quot;Level\&quot;,\&quot;textColor\&quot;:\&quot;green\&quot;,\&quot;bold\&quot;:false,\&quot;backgroundColor\&quot;:\&quot;#00ffff\&quot;}}"/>
  <p:tag name="UIELEMENTTYPENAME" val="Universal"/>
  <p:tag name="UIELEMENTUNIQUENAME" val="bc7f3da8-c548-4e7f-9d67-9a30290605fc"/>
  <p:tag name="UIELEMENTDISPLAYNAME" val="My Header"/>
  <p:tag name="ID" val="b71a7009-1007-48a7-9a43-bb5a080a6d83"/>
  <p:tag name="NAME" val="My Header"/>
  <p:tag name="_VERSION" val="1.0.6"/>
  <p:tag name="CLASSNAME" val="Universal"/>
  <p:tag name="SPLUNKOBJECTID" val="10010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HAPETYPE" val="Rectangle"/>
  <p:tag name="ICONPOSITION" val="[[0, 0],[0, 0]]"/>
  <p:tag name="ALARMLAMPBLINK" val="true"/>
  <p:tag name="HASLAMP" val="true"/>
  <p:tag name="X" val="770"/>
  <p:tag name="Y" val="1476"/>
  <p:tag name="Z" val="0"/>
  <p:tag name="W" val="37"/>
  <p:tag name="H" val="39"/>
  <p:tag name="D" val="0"/>
  <p:tag name="POSITION" val="[[770,1476],[807,1515]]"/>
  <p:tag name="ZINDEX" val="24"/>
  <p:tag name="TITLEPOSITION" val="[[13,40],[73,60]]"/>
  <p:tag name="TITLECOLOR" val="[255, &quot;#FFFFFF&quot;]"/>
  <p:tag name="TITLEALIGNMENT" val="Center"/>
  <p:tag name="SHOWALARMLAMP" val="true"/>
  <p:tag name="ALARMLAMPCOLOR" val="[255, &quot;#ff0000&quot;]"/>
  <p:tag name="ALARMLAMPPOSITION" val="[13,13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LE" val="Universal"/>
  <p:tag name="UIELEMENTTYPENAME" val="Universal"/>
  <p:tag name="UIELEMENTUNIQUENAME" val="5c79f6a1-86fc-4d24-aa5e-cd4ed2d1aff8"/>
  <p:tag name="UIELEMENTDISPLAYNAME" val="My Header"/>
  <p:tag name="ID" val="b71a7009-1007-48a7-9a43-bb5a080a6d83"/>
  <p:tag name="NAME" val="My Header"/>
  <p:tag name="_VERSION" val="1.0.6"/>
  <p:tag name="CLASSNAME" val="Universal"/>
  <p:tag name="ICONIMAGEURL" val=""/>
  <p:tag name="LINKURL" val=""/>
  <p:tag name="LINKEDMAPBOOKMARKNAME" val=""/>
  <p:tag name="LINKEDMAPOBJECTNAME" val=""/>
  <p:tag name="FUNCTIONMACRO" val=""/>
  <p:tag name="STYLE" val=""/>
  <p:tag name="ACTIONS" val="{}"/>
  <p:tag name="LOCKTOSCREEN" val="false"/>
  <p:tag name="OBJECTNAME" val=""/>
  <p:tag name="DATABINDING" val=""/>
  <p:tag name="TEMPLATE" val=""/>
  <p:tag name="POPUPOPTION" val="0"/>
  <p:tag name="ICONIMAGELOCAL" val=""/>
  <p:tag name="SPLUNKOBJECTID" val="10011"/>
  <p:tag name="SHAPETYPE" val="Rectangle"/>
  <p:tag name="ICONPOSITION" val="[[0, 0],[0, 0]]"/>
  <p:tag name="ALARMLAMPBLINK" val="true"/>
  <p:tag name="HASLAMP" val="true"/>
  <p:tag name="X" val="770"/>
  <p:tag name="Y" val="1148"/>
  <p:tag name="Z" val="0"/>
  <p:tag name="W" val="37"/>
  <p:tag name="H" val="39"/>
  <p:tag name="D" val="0"/>
  <p:tag name="POSITION" val="[[770,1148],[807,1187]]"/>
  <p:tag name="ZINDEX" val="28"/>
  <p:tag name="TITLEPOSITION" val="[[13,40],[73,60]]"/>
  <p:tag name="TITLECOLOR" val="[255, &quot;#FFFFFF&quot;]"/>
  <p:tag name="TITLEALIGNMENT" val="Center"/>
  <p:tag name="SHOWALARMLAMP" val="true"/>
  <p:tag name="ALARMLAMPCOLOR" val="[255, &quot;#ff0000&quot;]"/>
  <p:tag name="ALARMLAMPPOSITION" val="[13,12]"/>
  <p:tag name="ALARMLAMPSIZE" val="12"/>
  <p:tag name="BORDERTHICKNESS" val="0"/>
  <p:tag name="BORDERRADIUS" val="3.2"/>
  <p:tag name="BORDERCOLOR" val="[0, &quot;#FFFFFF&quot;]"/>
  <p:tag name="BACKGROUNDCOLOR" val="[0, &quot;#FFFFFF&quot;]"/>
  <p:tag name="FONTSIZE" val="19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16</Words>
  <Application>Microsoft Office PowerPoint</Application>
  <PresentationFormat>사용자 지정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Seongyong Kim</dc:creator>
  <cp:lastModifiedBy>Seongyong Kim</cp:lastModifiedBy>
  <cp:revision>69</cp:revision>
  <dcterms:created xsi:type="dcterms:W3CDTF">2020-04-09T08:51:23Z</dcterms:created>
  <dcterms:modified xsi:type="dcterms:W3CDTF">2022-09-18T07:10:38Z</dcterms:modified>
</cp:coreProperties>
</file>