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4"/>
  </p:notesMasterIdLst>
  <p:sldIdLst>
    <p:sldId id="259" r:id="rId5"/>
    <p:sldId id="258" r:id="rId6"/>
    <p:sldId id="267" r:id="rId7"/>
    <p:sldId id="272" r:id="rId8"/>
    <p:sldId id="273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BF73B-26B2-44A6-9FD8-6B553AFABE68}" v="3" dt="2022-09-21T07:05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p Phongsakorn Nakornratanachai" userId="616f3d37-1ded-4e0e-af82-c77306ea198d" providerId="ADAL" clId="{16EBF73B-26B2-44A6-9FD8-6B553AFABE68}"/>
    <pc:docChg chg="undo custSel addSld delSld modSld">
      <pc:chgData name="Top Phongsakorn Nakornratanachai" userId="616f3d37-1ded-4e0e-af82-c77306ea198d" providerId="ADAL" clId="{16EBF73B-26B2-44A6-9FD8-6B553AFABE68}" dt="2022-09-21T07:06:16.881" v="352" actId="1076"/>
      <pc:docMkLst>
        <pc:docMk/>
      </pc:docMkLst>
      <pc:sldChg chg="modSp mod">
        <pc:chgData name="Top Phongsakorn Nakornratanachai" userId="616f3d37-1ded-4e0e-af82-c77306ea198d" providerId="ADAL" clId="{16EBF73B-26B2-44A6-9FD8-6B553AFABE68}" dt="2022-09-21T06:59:29.891" v="319" actId="20577"/>
        <pc:sldMkLst>
          <pc:docMk/>
          <pc:sldMk cId="320481013" sldId="259"/>
        </pc:sldMkLst>
        <pc:spChg chg="mod">
          <ac:chgData name="Top Phongsakorn Nakornratanachai" userId="616f3d37-1ded-4e0e-af82-c77306ea198d" providerId="ADAL" clId="{16EBF73B-26B2-44A6-9FD8-6B553AFABE68}" dt="2022-09-21T06:59:29.891" v="319" actId="20577"/>
          <ac:spMkLst>
            <pc:docMk/>
            <pc:sldMk cId="320481013" sldId="259"/>
            <ac:spMk id="3" creationId="{00000000-0000-0000-0000-000000000000}"/>
          </ac:spMkLst>
        </pc:spChg>
        <pc:spChg chg="mod">
          <ac:chgData name="Top Phongsakorn Nakornratanachai" userId="616f3d37-1ded-4e0e-af82-c77306ea198d" providerId="ADAL" clId="{16EBF73B-26B2-44A6-9FD8-6B553AFABE68}" dt="2022-09-21T06:58:34.082" v="179" actId="122"/>
          <ac:spMkLst>
            <pc:docMk/>
            <pc:sldMk cId="320481013" sldId="259"/>
            <ac:spMk id="4" creationId="{00000000-0000-0000-0000-000000000000}"/>
          </ac:spMkLst>
        </pc:spChg>
      </pc:sldChg>
      <pc:sldChg chg="modSp mod">
        <pc:chgData name="Top Phongsakorn Nakornratanachai" userId="616f3d37-1ded-4e0e-af82-c77306ea198d" providerId="ADAL" clId="{16EBF73B-26B2-44A6-9FD8-6B553AFABE68}" dt="2022-09-21T06:55:50.614" v="149" actId="20577"/>
        <pc:sldMkLst>
          <pc:docMk/>
          <pc:sldMk cId="743431005" sldId="268"/>
        </pc:sldMkLst>
        <pc:spChg chg="mod">
          <ac:chgData name="Top Phongsakorn Nakornratanachai" userId="616f3d37-1ded-4e0e-af82-c77306ea198d" providerId="ADAL" clId="{16EBF73B-26B2-44A6-9FD8-6B553AFABE68}" dt="2022-09-21T06:55:50.614" v="149" actId="20577"/>
          <ac:spMkLst>
            <pc:docMk/>
            <pc:sldMk cId="743431005" sldId="268"/>
            <ac:spMk id="3" creationId="{00000000-0000-0000-0000-000000000000}"/>
          </ac:spMkLst>
        </pc:spChg>
      </pc:sldChg>
      <pc:sldChg chg="modSp mod">
        <pc:chgData name="Top Phongsakorn Nakornratanachai" userId="616f3d37-1ded-4e0e-af82-c77306ea198d" providerId="ADAL" clId="{16EBF73B-26B2-44A6-9FD8-6B553AFABE68}" dt="2022-09-21T06:59:16.100" v="287" actId="20577"/>
        <pc:sldMkLst>
          <pc:docMk/>
          <pc:sldMk cId="1205367910" sldId="269"/>
        </pc:sldMkLst>
        <pc:spChg chg="mod">
          <ac:chgData name="Top Phongsakorn Nakornratanachai" userId="616f3d37-1ded-4e0e-af82-c77306ea198d" providerId="ADAL" clId="{16EBF73B-26B2-44A6-9FD8-6B553AFABE68}" dt="2022-09-21T06:59:16.100" v="287" actId="20577"/>
          <ac:spMkLst>
            <pc:docMk/>
            <pc:sldMk cId="1205367910" sldId="269"/>
            <ac:spMk id="3" creationId="{00000000-0000-0000-0000-000000000000}"/>
          </ac:spMkLst>
        </pc:spChg>
      </pc:sldChg>
      <pc:sldChg chg="addSp delSp modSp mod">
        <pc:chgData name="Top Phongsakorn Nakornratanachai" userId="616f3d37-1ded-4e0e-af82-c77306ea198d" providerId="ADAL" clId="{16EBF73B-26B2-44A6-9FD8-6B553AFABE68}" dt="2022-09-21T06:58:24.725" v="173" actId="14100"/>
        <pc:sldMkLst>
          <pc:docMk/>
          <pc:sldMk cId="1921508949" sldId="272"/>
        </pc:sldMkLst>
        <pc:picChg chg="add del mod">
          <ac:chgData name="Top Phongsakorn Nakornratanachai" userId="616f3d37-1ded-4e0e-af82-c77306ea198d" providerId="ADAL" clId="{16EBF73B-26B2-44A6-9FD8-6B553AFABE68}" dt="2022-09-21T06:58:17.306" v="169" actId="478"/>
          <ac:picMkLst>
            <pc:docMk/>
            <pc:sldMk cId="1921508949" sldId="272"/>
            <ac:picMk id="3" creationId="{4F7EFE61-44ED-ECCD-DC95-0F928B0BD4ED}"/>
          </ac:picMkLst>
        </pc:picChg>
        <pc:picChg chg="add del">
          <ac:chgData name="Top Phongsakorn Nakornratanachai" userId="616f3d37-1ded-4e0e-af82-c77306ea198d" providerId="ADAL" clId="{16EBF73B-26B2-44A6-9FD8-6B553AFABE68}" dt="2022-09-21T06:54:33.235" v="2" actId="478"/>
          <ac:picMkLst>
            <pc:docMk/>
            <pc:sldMk cId="1921508949" sldId="272"/>
            <ac:picMk id="5" creationId="{6F3E5503-E42D-470F-8266-1C7C688F1924}"/>
          </ac:picMkLst>
        </pc:picChg>
        <pc:picChg chg="add mod">
          <ac:chgData name="Top Phongsakorn Nakornratanachai" userId="616f3d37-1ded-4e0e-af82-c77306ea198d" providerId="ADAL" clId="{16EBF73B-26B2-44A6-9FD8-6B553AFABE68}" dt="2022-09-21T06:58:24.725" v="173" actId="14100"/>
          <ac:picMkLst>
            <pc:docMk/>
            <pc:sldMk cId="1921508949" sldId="272"/>
            <ac:picMk id="7" creationId="{9D3863E3-747D-D7A0-C376-A5AABCF23589}"/>
          </ac:picMkLst>
        </pc:picChg>
      </pc:sldChg>
      <pc:sldChg chg="addSp delSp modSp new mod">
        <pc:chgData name="Top Phongsakorn Nakornratanachai" userId="616f3d37-1ded-4e0e-af82-c77306ea198d" providerId="ADAL" clId="{16EBF73B-26B2-44A6-9FD8-6B553AFABE68}" dt="2022-09-21T07:06:16.881" v="352" actId="1076"/>
        <pc:sldMkLst>
          <pc:docMk/>
          <pc:sldMk cId="691817734" sldId="273"/>
        </pc:sldMkLst>
        <pc:spChg chg="mod">
          <ac:chgData name="Top Phongsakorn Nakornratanachai" userId="616f3d37-1ded-4e0e-af82-c77306ea198d" providerId="ADAL" clId="{16EBF73B-26B2-44A6-9FD8-6B553AFABE68}" dt="2022-09-21T07:06:03.990" v="345" actId="1076"/>
          <ac:spMkLst>
            <pc:docMk/>
            <pc:sldMk cId="691817734" sldId="273"/>
            <ac:spMk id="2" creationId="{4C7A2CC8-914E-DA99-C2EB-AF756BD1A2EC}"/>
          </ac:spMkLst>
        </pc:spChg>
        <pc:spChg chg="del">
          <ac:chgData name="Top Phongsakorn Nakornratanachai" userId="616f3d37-1ded-4e0e-af82-c77306ea198d" providerId="ADAL" clId="{16EBF73B-26B2-44A6-9FD8-6B553AFABE68}" dt="2022-09-21T07:05:54.841" v="341"/>
          <ac:spMkLst>
            <pc:docMk/>
            <pc:sldMk cId="691817734" sldId="273"/>
            <ac:spMk id="3" creationId="{41DE722C-3D5B-30D9-91C9-CDC9DB8CE4D7}"/>
          </ac:spMkLst>
        </pc:spChg>
        <pc:picChg chg="add mod">
          <ac:chgData name="Top Phongsakorn Nakornratanachai" userId="616f3d37-1ded-4e0e-af82-c77306ea198d" providerId="ADAL" clId="{16EBF73B-26B2-44A6-9FD8-6B553AFABE68}" dt="2022-09-21T07:06:16.881" v="352" actId="1076"/>
          <ac:picMkLst>
            <pc:docMk/>
            <pc:sldMk cId="691817734" sldId="273"/>
            <ac:picMk id="5" creationId="{4917C89B-FCE4-4261-339C-2ED24F20C5C7}"/>
          </ac:picMkLst>
        </pc:picChg>
      </pc:sldChg>
      <pc:sldChg chg="addSp delSp modSp new del mod setBg">
        <pc:chgData name="Top Phongsakorn Nakornratanachai" userId="616f3d37-1ded-4e0e-af82-c77306ea198d" providerId="ADAL" clId="{16EBF73B-26B2-44A6-9FD8-6B553AFABE68}" dt="2022-09-21T07:05:44.948" v="337" actId="680"/>
        <pc:sldMkLst>
          <pc:docMk/>
          <pc:sldMk cId="1272948909" sldId="273"/>
        </pc:sldMkLst>
        <pc:spChg chg="add del">
          <ac:chgData name="Top Phongsakorn Nakornratanachai" userId="616f3d37-1ded-4e0e-af82-c77306ea198d" providerId="ADAL" clId="{16EBF73B-26B2-44A6-9FD8-6B553AFABE68}" dt="2022-09-21T07:05:44.251" v="334" actId="26606"/>
          <ac:spMkLst>
            <pc:docMk/>
            <pc:sldMk cId="1272948909" sldId="273"/>
            <ac:spMk id="2" creationId="{C7C4CC78-7843-92F4-E6E8-FDD60F0A7FE9}"/>
          </ac:spMkLst>
        </pc:spChg>
        <pc:spChg chg="add del">
          <ac:chgData name="Top Phongsakorn Nakornratanachai" userId="616f3d37-1ded-4e0e-af82-c77306ea198d" providerId="ADAL" clId="{16EBF73B-26B2-44A6-9FD8-6B553AFABE68}" dt="2022-09-21T07:05:44.501" v="336"/>
          <ac:spMkLst>
            <pc:docMk/>
            <pc:sldMk cId="1272948909" sldId="273"/>
            <ac:spMk id="3" creationId="{44CD390D-92F5-E9A9-AAA4-025B623FFAE3}"/>
          </ac:spMkLst>
        </pc:spChg>
        <pc:spChg chg="add del">
          <ac:chgData name="Top Phongsakorn Nakornratanachai" userId="616f3d37-1ded-4e0e-af82-c77306ea198d" providerId="ADAL" clId="{16EBF73B-26B2-44A6-9FD8-6B553AFABE68}" dt="2022-09-21T07:05:35.232" v="330" actId="26606"/>
          <ac:spMkLst>
            <pc:docMk/>
            <pc:sldMk cId="1272948909" sldId="273"/>
            <ac:spMk id="9" creationId="{9DE8F415-5BF1-E582-F895-27EA6FF01305}"/>
          </ac:spMkLst>
        </pc:spChg>
        <pc:spChg chg="add del">
          <ac:chgData name="Top Phongsakorn Nakornratanachai" userId="616f3d37-1ded-4e0e-af82-c77306ea198d" providerId="ADAL" clId="{16EBF73B-26B2-44A6-9FD8-6B553AFABE68}" dt="2022-09-21T07:05:33.441" v="326" actId="26606"/>
          <ac:spMkLst>
            <pc:docMk/>
            <pc:sldMk cId="1272948909" sldId="273"/>
            <ac:spMk id="10" creationId="{CDDE5CDF-1512-4CDA-B956-23D223F8DE44}"/>
          </ac:spMkLst>
        </pc:spChg>
        <pc:spChg chg="add del">
          <ac:chgData name="Top Phongsakorn Nakornratanachai" userId="616f3d37-1ded-4e0e-af82-c77306ea198d" providerId="ADAL" clId="{16EBF73B-26B2-44A6-9FD8-6B553AFABE68}" dt="2022-09-21T07:05:33.441" v="326" actId="26606"/>
          <ac:spMkLst>
            <pc:docMk/>
            <pc:sldMk cId="1272948909" sldId="273"/>
            <ac:spMk id="16" creationId="{62C9703D-C8F9-44AD-A7C0-C2F3871F8C1B}"/>
          </ac:spMkLst>
        </pc:spChg>
        <pc:spChg chg="add del">
          <ac:chgData name="Top Phongsakorn Nakornratanachai" userId="616f3d37-1ded-4e0e-af82-c77306ea198d" providerId="ADAL" clId="{16EBF73B-26B2-44A6-9FD8-6B553AFABE68}" dt="2022-09-21T07:05:34.578" v="328" actId="26606"/>
          <ac:spMkLst>
            <pc:docMk/>
            <pc:sldMk cId="1272948909" sldId="273"/>
            <ac:spMk id="18" creationId="{CE2313CB-AD5A-4ABF-8017-2F3888D07300}"/>
          </ac:spMkLst>
        </pc:spChg>
        <pc:spChg chg="add del">
          <ac:chgData name="Top Phongsakorn Nakornratanachai" userId="616f3d37-1ded-4e0e-af82-c77306ea198d" providerId="ADAL" clId="{16EBF73B-26B2-44A6-9FD8-6B553AFABE68}" dt="2022-09-21T07:05:34.578" v="328" actId="26606"/>
          <ac:spMkLst>
            <pc:docMk/>
            <pc:sldMk cId="1272948909" sldId="273"/>
            <ac:spMk id="19" creationId="{0CABCAE3-64FC-4149-819F-2C1812824154}"/>
          </ac:spMkLst>
        </pc:spChg>
        <pc:spChg chg="add del">
          <ac:chgData name="Top Phongsakorn Nakornratanachai" userId="616f3d37-1ded-4e0e-af82-c77306ea198d" providerId="ADAL" clId="{16EBF73B-26B2-44A6-9FD8-6B553AFABE68}" dt="2022-09-21T07:05:34.578" v="328" actId="26606"/>
          <ac:spMkLst>
            <pc:docMk/>
            <pc:sldMk cId="1272948909" sldId="273"/>
            <ac:spMk id="20" creationId="{FDE009D9-E9CB-4EBB-A0C6-C345F84959D4}"/>
          </ac:spMkLst>
        </pc:spChg>
        <pc:spChg chg="add del">
          <ac:chgData name="Top Phongsakorn Nakornratanachai" userId="616f3d37-1ded-4e0e-af82-c77306ea198d" providerId="ADAL" clId="{16EBF73B-26B2-44A6-9FD8-6B553AFABE68}" dt="2022-09-21T07:05:34.578" v="328" actId="26606"/>
          <ac:spMkLst>
            <pc:docMk/>
            <pc:sldMk cId="1272948909" sldId="273"/>
            <ac:spMk id="26" creationId="{EC547D0E-8A87-4725-8224-311D6A772966}"/>
          </ac:spMkLst>
        </pc:spChg>
        <pc:spChg chg="add del">
          <ac:chgData name="Top Phongsakorn Nakornratanachai" userId="616f3d37-1ded-4e0e-af82-c77306ea198d" providerId="ADAL" clId="{16EBF73B-26B2-44A6-9FD8-6B553AFABE68}" dt="2022-09-21T07:05:34.578" v="328" actId="26606"/>
          <ac:spMkLst>
            <pc:docMk/>
            <pc:sldMk cId="1272948909" sldId="273"/>
            <ac:spMk id="29" creationId="{C7C4CC78-7843-92F4-E6E8-FDD60F0A7FE9}"/>
          </ac:spMkLst>
        </pc:spChg>
        <pc:spChg chg="add del">
          <ac:chgData name="Top Phongsakorn Nakornratanachai" userId="616f3d37-1ded-4e0e-af82-c77306ea198d" providerId="ADAL" clId="{16EBF73B-26B2-44A6-9FD8-6B553AFABE68}" dt="2022-09-21T07:05:35.232" v="330" actId="26606"/>
          <ac:spMkLst>
            <pc:docMk/>
            <pc:sldMk cId="1272948909" sldId="273"/>
            <ac:spMk id="34" creationId="{3193BA5C-B8F3-4972-BA54-014C48FAFA42}"/>
          </ac:spMkLst>
        </pc:spChg>
        <pc:spChg chg="add del">
          <ac:chgData name="Top Phongsakorn Nakornratanachai" userId="616f3d37-1ded-4e0e-af82-c77306ea198d" providerId="ADAL" clId="{16EBF73B-26B2-44A6-9FD8-6B553AFABE68}" dt="2022-09-21T07:05:35.232" v="330" actId="26606"/>
          <ac:spMkLst>
            <pc:docMk/>
            <pc:sldMk cId="1272948909" sldId="273"/>
            <ac:spMk id="36" creationId="{C7C4CC78-7843-92F4-E6E8-FDD60F0A7FE9}"/>
          </ac:spMkLst>
        </pc:spChg>
        <pc:spChg chg="add del">
          <ac:chgData name="Top Phongsakorn Nakornratanachai" userId="616f3d37-1ded-4e0e-af82-c77306ea198d" providerId="ADAL" clId="{16EBF73B-26B2-44A6-9FD8-6B553AFABE68}" dt="2022-09-21T07:05:35.232" v="330" actId="26606"/>
          <ac:spMkLst>
            <pc:docMk/>
            <pc:sldMk cId="1272948909" sldId="273"/>
            <ac:spMk id="37" creationId="{05B93327-222A-4DAC-9163-371BF44CDB0C}"/>
          </ac:spMkLst>
        </pc:spChg>
        <pc:spChg chg="add del">
          <ac:chgData name="Top Phongsakorn Nakornratanachai" userId="616f3d37-1ded-4e0e-af82-c77306ea198d" providerId="ADAL" clId="{16EBF73B-26B2-44A6-9FD8-6B553AFABE68}" dt="2022-09-21T07:05:35.232" v="330" actId="26606"/>
          <ac:spMkLst>
            <pc:docMk/>
            <pc:sldMk cId="1272948909" sldId="273"/>
            <ac:spMk id="41" creationId="{56388820-A63D-463C-9DBC-060A5ABE33B6}"/>
          </ac:spMkLst>
        </pc:spChg>
        <pc:spChg chg="add del">
          <ac:chgData name="Top Phongsakorn Nakornratanachai" userId="616f3d37-1ded-4e0e-af82-c77306ea198d" providerId="ADAL" clId="{16EBF73B-26B2-44A6-9FD8-6B553AFABE68}" dt="2022-09-21T07:05:36.255" v="332" actId="26606"/>
          <ac:spMkLst>
            <pc:docMk/>
            <pc:sldMk cId="1272948909" sldId="273"/>
            <ac:spMk id="45" creationId="{C7C4CC78-7843-92F4-E6E8-FDD60F0A7FE9}"/>
          </ac:spMkLst>
        </pc:spChg>
        <pc:spChg chg="add del">
          <ac:chgData name="Top Phongsakorn Nakornratanachai" userId="616f3d37-1ded-4e0e-af82-c77306ea198d" providerId="ADAL" clId="{16EBF73B-26B2-44A6-9FD8-6B553AFABE68}" dt="2022-09-21T07:05:36.255" v="332" actId="26606"/>
          <ac:spMkLst>
            <pc:docMk/>
            <pc:sldMk cId="1272948909" sldId="273"/>
            <ac:spMk id="46" creationId="{8B88E7E4-896F-6DB6-0D26-F351286F8E78}"/>
          </ac:spMkLst>
        </pc:spChg>
        <pc:spChg chg="add del">
          <ac:chgData name="Top Phongsakorn Nakornratanachai" userId="616f3d37-1ded-4e0e-af82-c77306ea198d" providerId="ADAL" clId="{16EBF73B-26B2-44A6-9FD8-6B553AFABE68}" dt="2022-09-21T07:05:44.251" v="334" actId="26606"/>
          <ac:spMkLst>
            <pc:docMk/>
            <pc:sldMk cId="1272948909" sldId="273"/>
            <ac:spMk id="48" creationId="{C7C4CC78-7843-92F4-E6E8-FDD60F0A7FE9}"/>
          </ac:spMkLst>
        </pc:spChg>
        <pc:spChg chg="add del">
          <ac:chgData name="Top Phongsakorn Nakornratanachai" userId="616f3d37-1ded-4e0e-af82-c77306ea198d" providerId="ADAL" clId="{16EBF73B-26B2-44A6-9FD8-6B553AFABE68}" dt="2022-09-21T07:05:44.251" v="334" actId="26606"/>
          <ac:spMkLst>
            <pc:docMk/>
            <pc:sldMk cId="1272948909" sldId="273"/>
            <ac:spMk id="49" creationId="{1128E3A1-0C74-54D2-F122-1C79F7DCDAB6}"/>
          </ac:spMkLst>
        </pc:spChg>
        <pc:grpChg chg="add del">
          <ac:chgData name="Top Phongsakorn Nakornratanachai" userId="616f3d37-1ded-4e0e-af82-c77306ea198d" providerId="ADAL" clId="{16EBF73B-26B2-44A6-9FD8-6B553AFABE68}" dt="2022-09-21T07:05:34.578" v="328" actId="26606"/>
          <ac:grpSpMkLst>
            <pc:docMk/>
            <pc:sldMk cId="1272948909" sldId="273"/>
            <ac:grpSpMk id="22" creationId="{230FFF44-4B6D-47A3-8EF6-EC72DA2A7FFD}"/>
          </ac:grpSpMkLst>
        </pc:grpChg>
        <pc:grpChg chg="add del">
          <ac:chgData name="Top Phongsakorn Nakornratanachai" userId="616f3d37-1ded-4e0e-af82-c77306ea198d" providerId="ADAL" clId="{16EBF73B-26B2-44A6-9FD8-6B553AFABE68}" dt="2022-09-21T07:05:35.232" v="330" actId="26606"/>
          <ac:grpSpMkLst>
            <pc:docMk/>
            <pc:sldMk cId="1272948909" sldId="273"/>
            <ac:grpSpMk id="38" creationId="{14EE34E3-F117-4487-8ACF-33DA65FA11B3}"/>
          </ac:grpSpMkLst>
        </pc:grpChg>
        <pc:picChg chg="add del mod">
          <ac:chgData name="Top Phongsakorn Nakornratanachai" userId="616f3d37-1ded-4e0e-af82-c77306ea198d" providerId="ADAL" clId="{16EBF73B-26B2-44A6-9FD8-6B553AFABE68}" dt="2022-09-21T07:05:44.501" v="336"/>
          <ac:picMkLst>
            <pc:docMk/>
            <pc:sldMk cId="1272948909" sldId="273"/>
            <ac:picMk id="5" creationId="{53111CAE-37EE-422C-4C75-B7ADE3418722}"/>
          </ac:picMkLst>
        </pc:picChg>
        <pc:picChg chg="add del">
          <ac:chgData name="Top Phongsakorn Nakornratanachai" userId="616f3d37-1ded-4e0e-af82-c77306ea198d" providerId="ADAL" clId="{16EBF73B-26B2-44A6-9FD8-6B553AFABE68}" dt="2022-09-21T07:05:33.441" v="326" actId="26606"/>
          <ac:picMkLst>
            <pc:docMk/>
            <pc:sldMk cId="1272948909" sldId="273"/>
            <ac:picMk id="12" creationId="{B029D7D8-5A6B-4C76-94C8-15798C6C5ADB}"/>
          </ac:picMkLst>
        </pc:picChg>
        <pc:picChg chg="add del">
          <ac:chgData name="Top Phongsakorn Nakornratanachai" userId="616f3d37-1ded-4e0e-af82-c77306ea198d" providerId="ADAL" clId="{16EBF73B-26B2-44A6-9FD8-6B553AFABE68}" dt="2022-09-21T07:05:34.578" v="328" actId="26606"/>
          <ac:picMkLst>
            <pc:docMk/>
            <pc:sldMk cId="1272948909" sldId="273"/>
            <ac:picMk id="21" creationId="{012FDCFE-9AD2-4D8A-8CBF-B3AA37EBF6DD}"/>
          </ac:picMkLst>
        </pc:picChg>
        <pc:picChg chg="add del">
          <ac:chgData name="Top Phongsakorn Nakornratanachai" userId="616f3d37-1ded-4e0e-af82-c77306ea198d" providerId="ADAL" clId="{16EBF73B-26B2-44A6-9FD8-6B553AFABE68}" dt="2022-09-21T07:05:34.578" v="328" actId="26606"/>
          <ac:picMkLst>
            <pc:docMk/>
            <pc:sldMk cId="1272948909" sldId="273"/>
            <ac:picMk id="30" creationId="{3A580E99-2B1B-4372-A707-20312A9403A1}"/>
          </ac:picMkLst>
        </pc:picChg>
        <pc:picChg chg="add del">
          <ac:chgData name="Top Phongsakorn Nakornratanachai" userId="616f3d37-1ded-4e0e-af82-c77306ea198d" providerId="ADAL" clId="{16EBF73B-26B2-44A6-9FD8-6B553AFABE68}" dt="2022-09-21T07:05:35.232" v="330" actId="26606"/>
          <ac:picMkLst>
            <pc:docMk/>
            <pc:sldMk cId="1272948909" sldId="273"/>
            <ac:picMk id="42" creationId="{C04ED70F-D6FD-4EB1-A171-D30F885FE73E}"/>
          </ac:picMkLst>
        </pc:picChg>
        <pc:cxnChg chg="add del">
          <ac:chgData name="Top Phongsakorn Nakornratanachai" userId="616f3d37-1ded-4e0e-af82-c77306ea198d" providerId="ADAL" clId="{16EBF73B-26B2-44A6-9FD8-6B553AFABE68}" dt="2022-09-21T07:05:33.441" v="326" actId="26606"/>
          <ac:cxnSpMkLst>
            <pc:docMk/>
            <pc:sldMk cId="1272948909" sldId="273"/>
            <ac:cxnSpMk id="14" creationId="{A5C9319C-E20D-4884-952F-60B6A58C3E34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4.578" v="328" actId="26606"/>
          <ac:cxnSpMkLst>
            <pc:docMk/>
            <pc:sldMk cId="1272948909" sldId="273"/>
            <ac:cxnSpMk id="25" creationId="{FBD463FC-4CA8-4FF4-85A3-AF9F4B98D210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4.578" v="328" actId="26606"/>
          <ac:cxnSpMkLst>
            <pc:docMk/>
            <pc:sldMk cId="1272948909" sldId="273"/>
            <ac:cxnSpMk id="27" creationId="{BECF35C3-8B44-4F4B-BD25-4C01823DB22A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4.578" v="328" actId="26606"/>
          <ac:cxnSpMkLst>
            <pc:docMk/>
            <pc:sldMk cId="1272948909" sldId="273"/>
            <ac:cxnSpMk id="28" creationId="{3E5C3848-5A58-4B84-AFBB-E7D9B99EB1EA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4.578" v="328" actId="26606"/>
          <ac:cxnSpMkLst>
            <pc:docMk/>
            <pc:sldMk cId="1272948909" sldId="273"/>
            <ac:cxnSpMk id="32" creationId="{63B4A4AA-0179-4AB7-8EED-031600A724D6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5.232" v="330" actId="26606"/>
          <ac:cxnSpMkLst>
            <pc:docMk/>
            <pc:sldMk cId="1272948909" sldId="273"/>
            <ac:cxnSpMk id="35" creationId="{D7162BAB-C25E-4CE9-B87C-F118DC7E7C22}"/>
          </ac:cxnSpMkLst>
        </pc:cxnChg>
        <pc:cxnChg chg="add del">
          <ac:chgData name="Top Phongsakorn Nakornratanachai" userId="616f3d37-1ded-4e0e-af82-c77306ea198d" providerId="ADAL" clId="{16EBF73B-26B2-44A6-9FD8-6B553AFABE68}" dt="2022-09-21T07:05:35.232" v="330" actId="26606"/>
          <ac:cxnSpMkLst>
            <pc:docMk/>
            <pc:sldMk cId="1272948909" sldId="273"/>
            <ac:cxnSpMk id="43" creationId="{DA26CAE9-74C4-4EDD-8A80-77F79EAA86F4}"/>
          </ac:cxnSpMkLst>
        </pc:cxnChg>
      </pc:sldChg>
      <pc:sldChg chg="new add del">
        <pc:chgData name="Top Phongsakorn Nakornratanachai" userId="616f3d37-1ded-4e0e-af82-c77306ea198d" providerId="ADAL" clId="{16EBF73B-26B2-44A6-9FD8-6B553AFABE68}" dt="2022-09-21T07:05:47.209" v="339" actId="680"/>
        <pc:sldMkLst>
          <pc:docMk/>
          <pc:sldMk cId="238112522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4D7D-1ED1-4FE1-85FE-0982C0C5817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41D5-5C55-40B1-8987-ABE7048A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Don’t spend too much time on the “set-up” or problem statement. Viewers usually pick that up quickly, and they want to get to hearing about your project/solution.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4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721" y="332565"/>
            <a:ext cx="6135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Vending Machine V2.0</a:t>
            </a:r>
          </a:p>
          <a:p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573" y="4919235"/>
            <a:ext cx="108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Phongsakorn Nakornratanachai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093502DF-E57B-4F72-BF11-7E15F165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64" y="2178023"/>
            <a:ext cx="2291472" cy="222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229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What’s your hack project story?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1690062"/>
            <a:ext cx="10326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did the idea come from? (very briefly)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 worked with Client on Innovation Bubble, and they have the challenge around how Business can get resource without requesting IT team every time.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you care about this idea/area?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It can be a tool that help non-IT people to get resource faster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does this relate to your day jobs, if at all?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 try to build this application using variety of our Azure/365 products such as PowerApps/Power Automate/API Management/Azure Logic App/ARM template so it can be used as show case to customer as well.</a:t>
            </a:r>
          </a:p>
        </p:txBody>
      </p:sp>
    </p:spTree>
    <p:extLst>
      <p:ext uri="{BB962C8B-B14F-4D97-AF65-F5344CB8AC3E}">
        <p14:creationId xmlns:p14="http://schemas.microsoft.com/office/powerpoint/2010/main" val="6651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8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Primary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2978092"/>
            <a:ext cx="104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Non-IT users in </a:t>
            </a: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any organizations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754" y="0"/>
            <a:ext cx="525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does it work?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863E3-747D-D7A0-C376-A5AABCF2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97" y="1018429"/>
            <a:ext cx="9882578" cy="56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CC8-914E-DA99-C2EB-AF756BD1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4917C89B-FCE4-4261-339C-2ED24F20C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8" y="2168926"/>
            <a:ext cx="10540396" cy="4689074"/>
          </a:xfrm>
        </p:spPr>
      </p:pic>
    </p:spTree>
    <p:extLst>
      <p:ext uri="{BB962C8B-B14F-4D97-AF65-F5344CB8AC3E}">
        <p14:creationId xmlns:p14="http://schemas.microsoft.com/office/powerpoint/2010/main" val="69181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916" y="2521690"/>
            <a:ext cx="5045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Prototype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580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Impact for the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487" y="1502116"/>
            <a:ext cx="110650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is this solution different and compelling for the customer?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Business can get their resource faster through automated process and without the wait time for IT team to action on it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Impact for Microsoft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1809692"/>
            <a:ext cx="11065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Why are you participating in a Hackathon? </a:t>
            </a:r>
          </a:p>
          <a:p>
            <a:pPr lvl="0"/>
            <a:r>
              <a:rPr lang="en-US" dirty="0"/>
              <a:t>&gt;&gt; Learning new skills and new products that have been out in the past 1 year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How you envision the impact of your hack</a:t>
            </a:r>
          </a:p>
          <a:p>
            <a:pPr lvl="0"/>
            <a:r>
              <a:rPr lang="en-US" dirty="0"/>
              <a:t>&gt;&gt; I hope that with my prototype here I can leverage this for my customers in my patch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19756C-3D24-42AB-B9A9-4FB07D182855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6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A9D838-1DBB-43C0-9F86-6BE20AB467CA}"/>
              </a:ext>
            </a:extLst>
          </p:cNvPr>
          <p:cNvSpPr txBox="1"/>
          <p:nvPr/>
        </p:nvSpPr>
        <p:spPr>
          <a:xfrm>
            <a:off x="956345" y="2942922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2584D8-75EA-4366-8019-D35D3008E341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15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AE3F2C16B3C4FA49379DB7001C87B" ma:contentTypeVersion="7" ma:contentTypeDescription="Create a new document." ma:contentTypeScope="" ma:versionID="e13aeba77f064169d6ac7abb64896bf2">
  <xsd:schema xmlns:xsd="http://www.w3.org/2001/XMLSchema" xmlns:xs="http://www.w3.org/2001/XMLSchema" xmlns:p="http://schemas.microsoft.com/office/2006/metadata/properties" xmlns:ns2="d90e8ec0-05df-4b5c-9aef-882fb4747bdf" xmlns:ns3="0e12f502-e751-4597-bac5-42c2e91231d5" targetNamespace="http://schemas.microsoft.com/office/2006/metadata/properties" ma:root="true" ma:fieldsID="22d8f9f9cec047657612886bd9d787f0" ns2:_="" ns3:_="">
    <xsd:import namespace="d90e8ec0-05df-4b5c-9aef-882fb4747bdf"/>
    <xsd:import namespace="0e12f502-e751-4597-bac5-42c2e9123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e8ec0-05df-4b5c-9aef-882fb4747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2f502-e751-4597-bac5-42c2e9123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0e8ec0-05df-4b5c-9aef-882fb4747bdf" xsi:nil="true"/>
    <SharedWithUsers xmlns="0e12f502-e751-4597-bac5-42c2e91231d5">
      <UserInfo>
        <DisplayName>Candice Murray</DisplayName>
        <AccountId>4928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728F8-15B6-46AF-A1AF-AA26EA864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0e8ec0-05df-4b5c-9aef-882fb4747bdf"/>
    <ds:schemaRef ds:uri="0e12f502-e751-4597-bac5-42c2e9123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C855CB-D035-489C-A277-63D33D4A9540}">
  <ds:schemaRefs>
    <ds:schemaRef ds:uri="http://schemas.microsoft.com/office/2006/metadata/properties"/>
    <ds:schemaRef ds:uri="http://schemas.microsoft.com/office/infopath/2007/PartnerControls"/>
    <ds:schemaRef ds:uri="d90e8ec0-05df-4b5c-9aef-882fb4747bdf"/>
    <ds:schemaRef ds:uri="0e12f502-e751-4597-bac5-42c2e91231d5"/>
  </ds:schemaRefs>
</ds:datastoreItem>
</file>

<file path=customXml/itemProps3.xml><?xml version="1.0" encoding="utf-8"?>
<ds:datastoreItem xmlns:ds="http://schemas.openxmlformats.org/officeDocument/2006/customXml" ds:itemID="{3EAF1AE5-BDD1-4EE6-A9EC-746704C13E8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116</TotalTime>
  <Words>284</Words>
  <Application>Microsoft Office PowerPoint</Application>
  <PresentationFormat>Widescreen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 Light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mpell@microsoft.com;v-jusaa@microsoft.com</dc:creator>
  <cp:lastModifiedBy>Top Phongsakorn Nakornratanachai</cp:lastModifiedBy>
  <cp:revision>8</cp:revision>
  <dcterms:created xsi:type="dcterms:W3CDTF">2016-11-15T23:17:01Z</dcterms:created>
  <dcterms:modified xsi:type="dcterms:W3CDTF">2022-09-21T07:06:25Z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Date">
    <vt:lpwstr>2017-10-04T13:33:51.9781456-07:00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0x0101002B2AE3F2C16B3C4FA49379DB7001C87B</vt:lpwstr>
  </property>
</Properties>
</file>