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744F-32E9-8E8E-56BB-1498AB402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86010-B49A-07C2-921D-EF2C5002F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D3EB-269D-0630-A239-E5D951F6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E25D-FD27-CD9D-77F4-DA58AE24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79FC-D8EA-6978-96AC-9FC2D793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464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A464-1B83-EA28-EE64-BD27E80D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A3DA-534F-7535-43AA-230B6394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06FA-00E5-C0FF-C5F5-11A31834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4E55-1323-8735-35CB-D8B722AB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6CC0-405B-2D27-62A0-D568937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51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357EE-FEDC-50A7-D6E0-49BC39BA8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A7670-BD44-92F7-559F-F0E2D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0FF8-A206-A9A3-0771-1E7CF7F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74DF-EFDC-9D4A-19A6-3CD35A0D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CD944-8B17-1B46-E6CF-29BD5918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354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B48A-8189-B88A-ECE9-125A3C72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973B-4D19-F982-BFF9-75DEEC2D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396F-E1AE-2607-101B-E3EC7FB9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EF06-FBD5-E1AD-6407-65EFD53A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FC63-EC82-2651-706D-8E864F2F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61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945B-2BC4-6D4B-A75E-23698DA5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7E1B-6F89-B2F3-FC64-A50F6B2C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5C4FE-01FA-0272-E0CE-6E40DD9A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F99E-4997-35AD-C38B-306FE8E4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5AC9-127C-1872-8CD6-18FE1C2B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569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970D-7226-360D-1DA3-8EC275B1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4D8D-5614-ED1B-A3CE-10F479D39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2631-69B8-0212-DFAA-CFC670CA3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CC6-5663-BEAD-A9CC-4AF0987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1F39-FF58-F0A9-908F-9134D80A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DD2F-87B6-C5E8-518B-115F436B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6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7A56-99F9-0427-3989-79BB58F4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A332-F030-C77D-2CBE-2B540D7C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00AE0-CD63-890C-B43E-EBC5C6821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9B1BA-1B38-1118-96DC-23D7C84BE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90B9E-AE79-50DA-46FD-586BF745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DE603-9D01-5FB8-9DDB-F4BB78AA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C2D87-F314-0681-4657-98DAD8B1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A537C-07DB-0B9B-5332-CC4C90E5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37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2600-D4A2-E547-BC13-B4F89F0C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0E998-0915-56CA-9CBF-A9687F8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3509-10B7-C02B-B1FC-CF79AC6C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C20F8-B885-C1B8-FC44-B2E55571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721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A011-DB52-2237-796C-8154DFAF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1A972-3635-07A8-63E6-743ACD7B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7F425-04C4-6DDB-D038-D72B2DF3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871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657D-E22A-B3A1-C0BC-4A18A8C1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69C-61FF-847F-ABC9-7849CF0E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38D85-E504-0B02-0136-F8A1A47F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5245D-37E7-CDB5-491D-449A0247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F91F-8B31-1B8A-1844-1AEB21B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0B55-E829-9074-B3F4-533E90AF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689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4CCC-3E47-7727-DD4D-D477FAFE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E05AA-33E0-013B-3F04-62B099A11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C755C-1C03-8F60-56D8-87DBC394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DCD5-13AA-0B4B-9F47-F2C31F8B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0AD4A-C74C-4E51-9E8E-48BD6C18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444B-05DC-59F5-8ABA-2D2327AA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00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E9F2C-E97C-6417-CE7F-C3F89C22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A629-E030-843E-F311-5031167C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F56B-360E-35D2-AC8C-BAB3054F4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F8DAC-33F1-46E8-A381-DF09F0F8605C}" type="datetimeFigureOut">
              <a:rPr lang="en-ZA" smtClean="0"/>
              <a:t>2024/09/08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476D-AD64-44EF-2034-9F37C3209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8BE1-E810-D084-2645-386200054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65215-3FD2-465B-A077-E84B82D44B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64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ts in space with planets and stars&#10;&#10;Description automatically generated">
            <a:extLst>
              <a:ext uri="{FF2B5EF4-FFF2-40B4-BE49-F238E27FC236}">
                <a16:creationId xmlns:a16="http://schemas.microsoft.com/office/drawing/2014/main" id="{5BEA0BE6-F0ED-A54F-72B5-E4824FF0B4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850" y="562064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0F1B7-14F6-7777-1357-2F88D1C3F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3"/>
            <a:ext cx="9144000" cy="3154261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Exploring exoplanets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FD2C3-7952-8016-0287-4D9660DB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554"/>
            <a:ext cx="9144000" cy="803245"/>
          </a:xfrm>
        </p:spPr>
        <p:txBody>
          <a:bodyPr>
            <a:normAutofit/>
          </a:bodyPr>
          <a:lstStyle/>
          <a:p>
            <a:endParaRPr lang="en-ZA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2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821B-8125-F1C6-DC88-18BCD5CA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973123"/>
          </a:xfrm>
        </p:spPr>
        <p:txBody>
          <a:bodyPr>
            <a:normAutofit/>
          </a:bodyPr>
          <a:lstStyle/>
          <a:p>
            <a:r>
              <a:rPr lang="en-ZA" sz="3600" b="1" dirty="0"/>
              <a:t>Introduction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0483-749E-0F8F-2767-25BEECC4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8"/>
            <a:ext cx="10515600" cy="50780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Overview:</a:t>
            </a:r>
          </a:p>
          <a:p>
            <a:r>
              <a:rPr lang="en-US" sz="2400" dirty="0"/>
              <a:t>Our project will provide an accessible learning platform for exoplanet education that combines scientific visualizations, and machine learning models</a:t>
            </a:r>
          </a:p>
          <a:p>
            <a:r>
              <a:rPr lang="en-US" sz="2400" dirty="0"/>
              <a:t>Allowing students to explore exoplanets/planetary system using real - world data and understand how scientists use data to find these distant worlds</a:t>
            </a:r>
            <a:endParaRPr lang="en-US" sz="3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46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EDC1-CE80-619C-AECA-2F5C3AFE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337"/>
          </a:xfrm>
        </p:spPr>
        <p:txBody>
          <a:bodyPr/>
          <a:lstStyle/>
          <a:p>
            <a:r>
              <a:rPr lang="en-ZA" b="1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D192-5E11-B392-3443-8AA62497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409"/>
            <a:ext cx="10515600" cy="4507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Find exoplanets:</a:t>
            </a:r>
          </a:p>
          <a:p>
            <a:r>
              <a:rPr lang="en-ZA" dirty="0"/>
              <a:t>Use well trained ML model to find exoplanets</a:t>
            </a:r>
          </a:p>
          <a:p>
            <a:r>
              <a:rPr lang="en-ZA" dirty="0"/>
              <a:t>Use data from Tess space mission or </a:t>
            </a:r>
            <a:r>
              <a:rPr lang="en-ZA" dirty="0" err="1"/>
              <a:t>kepler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514350" indent="-514350">
              <a:buAutoNum type="arabicPeriod" startAt="2"/>
            </a:pPr>
            <a:r>
              <a:rPr lang="en-ZA" dirty="0"/>
              <a:t>Visualize exoplanets:</a:t>
            </a:r>
          </a:p>
          <a:p>
            <a:r>
              <a:rPr lang="en-ZA" dirty="0"/>
              <a:t>From the model predictions, create visual representation of these celestial bodies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829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Exploring exoplanets</vt:lpstr>
      <vt:lpstr>Introduction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Topollo Naketsana</dc:creator>
  <cp:lastModifiedBy>Topollo Naketsana</cp:lastModifiedBy>
  <cp:revision>1</cp:revision>
  <dcterms:created xsi:type="dcterms:W3CDTF">2024-09-07T22:29:54Z</dcterms:created>
  <dcterms:modified xsi:type="dcterms:W3CDTF">2024-09-07T23:45:58Z</dcterms:modified>
</cp:coreProperties>
</file>