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F21F7-78AC-186F-91AF-983D2F36D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F663B4-2BA4-8D01-C3AE-F54E20465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15E0B-0C6B-2798-A709-54262473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EE75-0A97-48B8-9324-ACDE7908B760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8F2B19-559A-392B-7C20-B4C04B80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80DC3D-BF05-FFCC-73E9-1494988C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1F34-0E0D-4FB6-BC07-9A50F67BA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D9B0F-446B-64FF-2FD1-8BC19DBC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EF0FFC-5D74-4305-E4AA-71054F989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6552A-4E9E-D146-3FB8-D0DAB8E5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EE75-0A97-48B8-9324-ACDE7908B760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E85A92-917B-85E9-1E51-D344ED56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552696-5EE2-D5ED-ED56-D5F46391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1F34-0E0D-4FB6-BC07-9A50F67BA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53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ECA942-3AA8-EECB-8E05-1A82DBA15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4EFB5C-029F-80CF-148F-ACE0DFC93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C052D-79B5-E28D-C6EF-218CD4A4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EE75-0A97-48B8-9324-ACDE7908B760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11302B-AD85-ECBB-00DB-89AACA6B0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19487-AB58-2330-35E9-BAA499053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1F34-0E0D-4FB6-BC07-9A50F67BA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69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855FF-3BF0-BA3C-1101-CC5F01B8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D14307-E7E8-CCED-EEA9-53F8184C0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C8758-78E1-FD6A-FDC3-ACB719F03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EE75-0A97-48B8-9324-ACDE7908B760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52140-3D2E-E67B-F516-6ACFE413B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FFE1FC-D07C-CA32-7199-2E4D96B3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1F34-0E0D-4FB6-BC07-9A50F67BA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59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7B25A-55EA-3197-C48C-FFBDA676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414B8B-10A9-EAFC-E4C2-1314D131D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F6A61D-F371-28FB-0870-D63A25D1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EE75-0A97-48B8-9324-ACDE7908B760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D3EA5E-9F6E-5213-27D5-C733CC921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61B4CE-478F-3838-C781-06EB8BA5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1F34-0E0D-4FB6-BC07-9A50F67BA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52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6E562-3D0E-B240-508F-4811A479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893BA-C492-2AAB-762E-ACCB22BFA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94765C-EBA3-6B9A-56C1-318F16CF2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B64D91-8D79-447C-1739-D25CDA56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EE75-0A97-48B8-9324-ACDE7908B760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0F86CC-B6A3-0E0D-1D17-C55E19B7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FCE72D-6F09-D122-91C2-13B3F63F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1F34-0E0D-4FB6-BC07-9A50F67BA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68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A81EA-1800-844B-B3BF-6DEB2D29E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85EDD2-D0B4-9BBF-44FF-21B60A809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B7FC3B-4F97-CF73-322B-CE4080B40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53BFB6-7722-A53F-E55F-6710E486D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028476-22DC-839E-38C7-555B1495A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FAF28D-FDE0-7995-4C1B-B801102E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EE75-0A97-48B8-9324-ACDE7908B760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D8FB40-D0C9-14F0-292A-70AA345C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FFC848-93B5-9147-15FB-0E180520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1F34-0E0D-4FB6-BC07-9A50F67BA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18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2FFDC-E220-5990-9EA4-E997D268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06AA67-0220-8E8D-1F9D-4A79D649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EE75-0A97-48B8-9324-ACDE7908B760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BE20DC-D834-245D-ED43-F83652433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90D857-E41B-BDFF-A387-DA5877E4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1F34-0E0D-4FB6-BC07-9A50F67BA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54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A17E7C-4C7C-AF89-9C15-BE815D589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EE75-0A97-48B8-9324-ACDE7908B760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E21E12-4FFA-B739-4268-A307804F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466978-BF62-5279-4FEF-E99C8AD52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1F34-0E0D-4FB6-BC07-9A50F67BA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723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6446B-22D8-66A9-065C-1E4572CE8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6F3BAD-57D7-1B1A-1DE3-7463FE033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10F734-0396-CFC0-0AC4-FA83CB744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015BBB-6145-55D2-FD99-AC78E373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EE75-0A97-48B8-9324-ACDE7908B760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3EE437-4C17-C8D9-EC17-0E65284C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888BD8-B38C-0235-0BFA-C90C4A5A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1F34-0E0D-4FB6-BC07-9A50F67BA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76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2A552-E8BD-D8C7-0F5C-2F775B03C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A8E680-8039-96E2-AC6D-953EC7DB3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F99982-BD4E-53E2-D200-E4A4BCBE3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AC58A7-91FA-8052-70E9-EF16EF6C8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8EE75-0A97-48B8-9324-ACDE7908B760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BF557E-DE2B-720C-9C33-CA4E08509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DF18F-9F33-8A6F-CAE8-CB3DB993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1F34-0E0D-4FB6-BC07-9A50F67BA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68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57D2D9-EE35-B7B5-CED5-EC6C434C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115E09-14B3-A4F3-2820-D59F233CF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E8B134-FE0C-B642-CDA8-2479EFC3B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8EE75-0A97-48B8-9324-ACDE7908B760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98DCCD-50F1-A7EC-EDA1-68FF6AD17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372F08-E346-8F28-2766-459134A23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01F34-0E0D-4FB6-BC07-9A50F67BA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66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77DBA-FF67-F436-8B54-585CF78D9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>
                <a:latin typeface="幼圆" panose="02010509060101010101" pitchFamily="49" charset="-122"/>
                <a:ea typeface="幼圆" panose="02010509060101010101" pitchFamily="49" charset="-122"/>
              </a:rPr>
              <a:t>备忘录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5CEDCB-763D-BEBB-89C0-C1A984F9E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4878" y="4079875"/>
            <a:ext cx="6322243" cy="1655762"/>
          </a:xfrm>
        </p:spPr>
        <p:txBody>
          <a:bodyPr/>
          <a:lstStyle/>
          <a:p>
            <a:r>
              <a:rPr lang="en-US" altLang="zh-CN" dirty="0"/>
              <a:t>2153691 </a:t>
            </a:r>
            <a:r>
              <a:rPr lang="zh-CN" altLang="en-US" dirty="0"/>
              <a:t>邓岳衡</a:t>
            </a:r>
            <a:endParaRPr lang="en-US" altLang="zh-CN" dirty="0"/>
          </a:p>
          <a:p>
            <a:r>
              <a:rPr lang="en-US" altLang="zh-CN" dirty="0"/>
              <a:t>2152588 </a:t>
            </a:r>
            <a:r>
              <a:rPr lang="zh-CN" altLang="en-US" dirty="0"/>
              <a:t>王景岳</a:t>
            </a:r>
            <a:endParaRPr lang="en-US" altLang="zh-CN" dirty="0"/>
          </a:p>
          <a:p>
            <a:r>
              <a:rPr lang="en-US" altLang="zh-CN" dirty="0"/>
              <a:t>2151418 </a:t>
            </a:r>
            <a:r>
              <a:rPr lang="zh-CN" altLang="en-US" dirty="0"/>
              <a:t>张耀华</a:t>
            </a:r>
          </a:p>
        </p:txBody>
      </p:sp>
    </p:spTree>
    <p:extLst>
      <p:ext uri="{BB962C8B-B14F-4D97-AF65-F5344CB8AC3E}">
        <p14:creationId xmlns:p14="http://schemas.microsoft.com/office/powerpoint/2010/main" val="330372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91723-0D35-11AC-C672-5CFB7CA2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背景和动机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452FD-9038-0FC2-B093-6887A8D97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GTD</a:t>
            </a:r>
            <a:r>
              <a:rPr lang="zh-CN" altLang="en-US" dirty="0"/>
              <a:t>理论，使用</a:t>
            </a:r>
            <a:r>
              <a:rPr lang="en-US" altLang="zh-CN" dirty="0"/>
              <a:t>GTD</a:t>
            </a:r>
            <a:r>
              <a:rPr lang="zh-CN" altLang="en-US" dirty="0"/>
              <a:t>软件提高工作</a:t>
            </a:r>
            <a:r>
              <a:rPr lang="en-US" altLang="zh-CN" dirty="0"/>
              <a:t>/</a:t>
            </a:r>
            <a:r>
              <a:rPr lang="zh-CN" altLang="en-US" dirty="0"/>
              <a:t>学习效率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针对经常使用计算机的学生群体的轻量级“备忘录”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简洁明了，优雅美观的</a:t>
            </a:r>
            <a:r>
              <a:rPr lang="en-US" altLang="zh-CN" dirty="0"/>
              <a:t>UI</a:t>
            </a:r>
            <a:r>
              <a:rPr lang="zh-CN" altLang="en-US" dirty="0"/>
              <a:t>设计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针对学生群体通勤，增加天气功能</a:t>
            </a:r>
          </a:p>
        </p:txBody>
      </p:sp>
    </p:spTree>
    <p:extLst>
      <p:ext uri="{BB962C8B-B14F-4D97-AF65-F5344CB8AC3E}">
        <p14:creationId xmlns:p14="http://schemas.microsoft.com/office/powerpoint/2010/main" val="3127198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C8106-932E-E3A4-AF58-CDBEEDF5F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相似产品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33F796-51F5-B710-EC55-772B142B0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重型</a:t>
            </a:r>
            <a:r>
              <a:rPr lang="en-US" altLang="zh-CN" dirty="0"/>
              <a:t>GTD</a:t>
            </a:r>
            <a:r>
              <a:rPr lang="zh-CN" altLang="en-US" dirty="0"/>
              <a:t>软件：</a:t>
            </a:r>
            <a:r>
              <a:rPr lang="en-US" altLang="zh-CN" dirty="0"/>
              <a:t>Things, </a:t>
            </a:r>
            <a:r>
              <a:rPr lang="en-US" altLang="zh-CN" dirty="0" err="1"/>
              <a:t>OmniFocus</a:t>
            </a:r>
            <a:r>
              <a:rPr lang="zh-CN" altLang="en-US" dirty="0"/>
              <a:t>，</a:t>
            </a:r>
            <a:r>
              <a:rPr lang="en-US" altLang="zh-CN" dirty="0" err="1"/>
              <a:t>ticktick</a:t>
            </a:r>
            <a:r>
              <a:rPr lang="en-US" altLang="zh-CN" dirty="0"/>
              <a:t>(</a:t>
            </a:r>
            <a:r>
              <a:rPr lang="zh-CN" altLang="en-US" dirty="0"/>
              <a:t>滴答清单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轻型</a:t>
            </a:r>
            <a:r>
              <a:rPr lang="en-US" altLang="zh-CN" dirty="0"/>
              <a:t>GTD</a:t>
            </a:r>
            <a:r>
              <a:rPr lang="zh-CN" altLang="en-US" dirty="0"/>
              <a:t>软件：</a:t>
            </a:r>
            <a:r>
              <a:rPr lang="en-US" altLang="zh-CN" dirty="0" err="1"/>
              <a:t>stikcy</a:t>
            </a:r>
            <a:r>
              <a:rPr lang="en-US" altLang="zh-CN" dirty="0"/>
              <a:t> notes(windows), </a:t>
            </a:r>
            <a:r>
              <a:rPr lang="en-US" altLang="zh-CN" dirty="0" err="1"/>
              <a:t>todo</a:t>
            </a:r>
            <a:r>
              <a:rPr lang="en-US" altLang="zh-CN" dirty="0"/>
              <a:t>(windows)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31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16E70-619B-DADD-D36F-2B6FAECB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149"/>
            <a:ext cx="10515600" cy="1325563"/>
          </a:xfrm>
        </p:spPr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7D96C-71AB-7838-02A6-7AC7CAA69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606"/>
            <a:ext cx="10515600" cy="483835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基本类似</a:t>
            </a:r>
            <a:r>
              <a:rPr lang="en-US" altLang="zh-CN" dirty="0" err="1"/>
              <a:t>ToDo</a:t>
            </a:r>
            <a:r>
              <a:rPr lang="zh-CN" altLang="en-US" dirty="0"/>
              <a:t>的</a:t>
            </a:r>
            <a:r>
              <a:rPr lang="en-US" altLang="zh-CN" dirty="0"/>
              <a:t>UI</a:t>
            </a:r>
            <a:r>
              <a:rPr lang="zh-CN" altLang="en-US" dirty="0"/>
              <a:t>设计和风格，深刻剖析</a:t>
            </a:r>
            <a:r>
              <a:rPr lang="en-US" altLang="zh-CN" dirty="0" err="1"/>
              <a:t>ToDo</a:t>
            </a:r>
            <a:r>
              <a:rPr lang="zh-CN" altLang="en-US" dirty="0"/>
              <a:t>的设计排版的优缺点基础上，简化页面排版布局，进一步优化图标设计。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解决</a:t>
            </a:r>
            <a:r>
              <a:rPr lang="en-US" altLang="zh-CN" dirty="0" err="1"/>
              <a:t>ToDo</a:t>
            </a:r>
            <a:r>
              <a:rPr lang="zh-CN" altLang="en-US" dirty="0"/>
              <a:t>最小化视图中“添加任务”文本框的遮挡问题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增加</a:t>
            </a:r>
            <a:r>
              <a:rPr lang="en-US" altLang="zh-CN" dirty="0" err="1"/>
              <a:t>ToDo</a:t>
            </a:r>
            <a:r>
              <a:rPr lang="zh-CN" altLang="en-US" dirty="0"/>
              <a:t>最小化视图收缩进出屏幕</a:t>
            </a:r>
            <a:r>
              <a:rPr lang="en-US" altLang="zh-CN" dirty="0"/>
              <a:t>/</a:t>
            </a:r>
            <a:r>
              <a:rPr lang="zh-CN" altLang="en-US" dirty="0"/>
              <a:t>透明的功能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增加日历视图，一眼掌握当月日程分布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增加天气功能，为学生出门保驾护航。</a:t>
            </a:r>
          </a:p>
        </p:txBody>
      </p:sp>
    </p:spTree>
    <p:extLst>
      <p:ext uri="{BB962C8B-B14F-4D97-AF65-F5344CB8AC3E}">
        <p14:creationId xmlns:p14="http://schemas.microsoft.com/office/powerpoint/2010/main" val="333176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BAC70-AFC1-166A-3672-F438EFA2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5047B5-30CD-C198-10D5-431FA4E54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06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31D8C-2B1C-18E5-EDE5-EA1F86D2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283"/>
            <a:ext cx="10162880" cy="1180871"/>
          </a:xfrm>
        </p:spPr>
        <p:txBody>
          <a:bodyPr/>
          <a:lstStyle/>
          <a:p>
            <a:r>
              <a:rPr lang="zh-CN" altLang="en-US" dirty="0"/>
              <a:t>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CF7AA-4994-E8E8-00D9-4354A7DED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zh-CN" altLang="en-US" dirty="0"/>
              <a:t>代码：王景岳，邓岳衡，张耀华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设计：邓岳衡，张耀华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素材：王景岳，张耀华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4184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1DA48-F03B-AD5D-41A5-7300DAB6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3BA333-2D9E-968A-C782-D5D33A101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实现时间：八周（第九周</a:t>
            </a:r>
            <a:r>
              <a:rPr lang="en-US" altLang="zh-CN" dirty="0"/>
              <a:t>-</a:t>
            </a:r>
            <a:r>
              <a:rPr lang="zh-CN" altLang="en-US" dirty="0"/>
              <a:t>第十六周）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熟悉工具和语言，初步设计</a:t>
            </a:r>
            <a:r>
              <a:rPr lang="en-US" altLang="zh-CN" dirty="0"/>
              <a:t>UI</a:t>
            </a:r>
            <a:r>
              <a:rPr lang="zh-CN" altLang="en-US" dirty="0"/>
              <a:t>和逻辑框架（两周）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按计划实现代码，并过程中优化</a:t>
            </a:r>
            <a:r>
              <a:rPr lang="en-US" altLang="zh-CN" dirty="0"/>
              <a:t>UI</a:t>
            </a:r>
            <a:r>
              <a:rPr lang="zh-CN" altLang="en-US" dirty="0"/>
              <a:t>和逻辑（五周）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美化</a:t>
            </a:r>
            <a:r>
              <a:rPr lang="en-US" altLang="zh-CN" dirty="0"/>
              <a:t>UI</a:t>
            </a:r>
            <a:r>
              <a:rPr lang="zh-CN" altLang="en-US"/>
              <a:t>，进一步完善</a:t>
            </a:r>
            <a:r>
              <a:rPr lang="zh-CN" altLang="en-US" dirty="0"/>
              <a:t>功能（一周）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76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228</Words>
  <Application>Microsoft Office PowerPoint</Application>
  <PresentationFormat>宽屏</PresentationFormat>
  <Paragraphs>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幼圆</vt:lpstr>
      <vt:lpstr>Arial</vt:lpstr>
      <vt:lpstr>Office 主题​​</vt:lpstr>
      <vt:lpstr>备忘录</vt:lpstr>
      <vt:lpstr>背景和动机</vt:lpstr>
      <vt:lpstr>相似产品</vt:lpstr>
      <vt:lpstr>目标</vt:lpstr>
      <vt:lpstr>讨论</vt:lpstr>
      <vt:lpstr>分工</vt:lpstr>
      <vt:lpstr>工作安排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备忘录</dc:title>
  <dc:creator>904579865@qq.com</dc:creator>
  <cp:lastModifiedBy>904579865@qq.com</cp:lastModifiedBy>
  <cp:revision>23</cp:revision>
  <dcterms:created xsi:type="dcterms:W3CDTF">2023-04-11T10:50:58Z</dcterms:created>
  <dcterms:modified xsi:type="dcterms:W3CDTF">2023-04-14T07:15:34Z</dcterms:modified>
</cp:coreProperties>
</file>