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36ADF428-A04E-49FA-ACD3-07F5BDAB3344}" v="1476" dt="2024-01-16T17:46:35.267"/>
    <p1510:client id="{C4A7C7C5-AB9D-4E2E-8BF9-0DCC6330972E}" v="183" dt="2024-01-16T16:29:4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B030A-7E45-F69E-D36D-E5CAEC0C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0" r="47863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46183"/>
            <a:ext cx="4669094" cy="725817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r>
              <a:rPr lang="de-DE" sz="4400" dirty="0"/>
              <a:t>Wiener Linien</a:t>
            </a:r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51968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1/16/2024</a:t>
            </a:fld>
            <a:endParaRPr lang="en-US" dirty="0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flow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Öffi.at: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Openmeteo</a:t>
            </a:r>
            <a:r>
              <a:rPr lang="en-US" dirty="0"/>
              <a:t>: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 dirty="0"/>
              <a:t>Data.gv.at: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Data from Öffi.at is scraped using </a:t>
            </a:r>
            <a:r>
              <a:rPr lang="en-US" dirty="0" err="1"/>
              <a:t>BeautifulSoup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Weather data is collected via calls to </a:t>
            </a:r>
            <a:r>
              <a:rPr lang="en-US" dirty="0" err="1"/>
              <a:t>Openmeteo's</a:t>
            </a:r>
            <a:r>
              <a:rPr lang="en-US" dirty="0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Both of them are streamed to </a:t>
            </a:r>
            <a:r>
              <a:rPr lang="en-US" dirty="0" err="1"/>
              <a:t>kafka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Delay data and Weather data are streamed to two </a:t>
            </a:r>
            <a:r>
              <a:rPr lang="en-US" dirty="0" err="1"/>
              <a:t>kafka</a:t>
            </a:r>
            <a:r>
              <a:rPr lang="en-US" dirty="0"/>
              <a:t> topics</a:t>
            </a:r>
          </a:p>
          <a:p>
            <a:pPr>
              <a:lnSpc>
                <a:spcPct val="200000"/>
              </a:lnSpc>
            </a:pPr>
            <a:r>
              <a:rPr lang="en-US" dirty="0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dirty="0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All Data is stored in a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  <a:p>
            <a:pPr marL="342900" indent="-342900">
              <a:buChar char="•"/>
            </a:pPr>
            <a:r>
              <a:rPr lang="en-US" dirty="0"/>
              <a:t>3 Tables: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 dirty="0"/>
              <a:t>Delays: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ea typeface="+mn-lt"/>
                <a:cs typeface="+mn-lt"/>
              </a:rPr>
              <a:t>Precipitation</a:t>
            </a:r>
            <a:endParaRPr lang="en-US" sz="1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</a:t>
            </a:r>
            <a:r>
              <a:rPr lang="en-US" sz="1400" dirty="0">
                <a:ea typeface="+mn-lt"/>
                <a:cs typeface="+mn-lt"/>
              </a:rPr>
              <a:t>disruptions </a:t>
            </a:r>
            <a:r>
              <a:rPr lang="en-US" sz="1400" dirty="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disruptions affecting said station</a:t>
            </a:r>
          </a:p>
        </p:txBody>
      </p:sp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Data is analyzed using Grafana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5678681" y="2176185"/>
            <a:ext cx="4907431" cy="29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AF124-3842-6FC8-D00A-1C414043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2533-84DC-EA61-E762-16029312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F082-6F07-D90D-2A03-E1096D4E6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Every Part of the system is containerized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4" name="Picture 3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526B69F5-AD30-70A3-2C09-1DD41BDF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673" y="2078635"/>
            <a:ext cx="3582113" cy="92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6644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LimelightVTI</vt:lpstr>
      <vt:lpstr>Wiener Linien</vt:lpstr>
      <vt:lpstr>Concept</vt:lpstr>
      <vt:lpstr>Data flow</vt:lpstr>
      <vt:lpstr>DATA SOURCES</vt:lpstr>
      <vt:lpstr>Data collection</vt:lpstr>
      <vt:lpstr>Data processing</vt:lpstr>
      <vt:lpstr>Data Storage</vt:lpstr>
      <vt:lpstr>Data Visualization</vt:lpstr>
      <vt:lpstr>Infrastructure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278</cp:revision>
  <dcterms:created xsi:type="dcterms:W3CDTF">2024-01-16T16:22:47Z</dcterms:created>
  <dcterms:modified xsi:type="dcterms:W3CDTF">2024-01-16T17:47:11Z</dcterms:modified>
</cp:coreProperties>
</file>