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224" dt="2024-01-16T16:51:01.920"/>
    <p1510:client id="{C4A7C7C5-AB9D-4E2E-8BF9-0DCC6330972E}" v="183" dt="2024-01-16T16:2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931640"/>
            <a:ext cx="4669094" cy="64036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36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99" y="4467138"/>
            <a:ext cx="4628349" cy="409240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25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Öffi.at: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Openmeteo</a:t>
            </a:r>
            <a:r>
              <a:rPr lang="en-US" dirty="0"/>
              <a:t>: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Data.gv.at: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6090F-4273-5FD6-57C8-9198EFFD8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7BCD-B2F3-64DA-542C-72A72CBC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C9A1-ED7E-F681-FD21-2EAA821C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418156195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LimelightVTI</vt:lpstr>
      <vt:lpstr>Wiener Linien</vt:lpstr>
      <vt:lpstr>Concept</vt:lpstr>
      <vt:lpstr>Data flow</vt:lpstr>
      <vt:lpstr>DATA SOURCES</vt:lpstr>
      <vt:lpstr>PowerPoint Presentation</vt:lpstr>
      <vt:lpstr>Concept</vt:lpstr>
      <vt:lpstr>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2024-01-16T16:22:47Z</dcterms:created>
  <dcterms:modified xsi:type="dcterms:W3CDTF">2024-01-16T16:51:38Z</dcterms:modified>
</cp:coreProperties>
</file>