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1055" dt="2024-01-16T17:39:53.919"/>
    <p1510:client id="{C4A7C7C5-AB9D-4E2E-8BF9-0DCC6330972E}" v="183" dt="2024-01-16T16:29:4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931640"/>
            <a:ext cx="4669094" cy="64036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36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99" y="4467138"/>
            <a:ext cx="4628349" cy="409240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1/16/2024</a:t>
            </a:fld>
            <a:endParaRPr lang="en-US" dirty="0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flow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Öffi.at: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Openmeteo</a:t>
            </a:r>
            <a:r>
              <a:rPr lang="en-US" dirty="0"/>
              <a:t>: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Data.gv.at: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Both of them are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Then both are consumed and written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All Data is stored in a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>
              <a:buChar char="•"/>
            </a:pPr>
            <a:r>
              <a:rPr lang="en-US" dirty="0"/>
              <a:t>3 Tables: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 dirty="0"/>
              <a:t>Delays: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Precipitation</a:t>
            </a:r>
            <a:endParaRPr lang="en-U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Wind speed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is analyzed using Grafana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5678681" y="2176185"/>
            <a:ext cx="4907431" cy="29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F124-3842-6FC8-D00A-1C414043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2533-84DC-EA61-E762-16029312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F082-6F07-D90D-2A03-E1096D4E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Every Part of the system is containerized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526B69F5-AD30-70A3-2C09-1DD41BDF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673" y="2078635"/>
            <a:ext cx="3582113" cy="9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644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LimelightVTI</vt:lpstr>
      <vt:lpstr>Wiener Linien</vt:lpstr>
      <vt:lpstr>Concept</vt:lpstr>
      <vt:lpstr>Data flow</vt:lpstr>
      <vt:lpstr>DATA SOURCES</vt:lpstr>
      <vt:lpstr>Data collection</vt:lpstr>
      <vt:lpstr>Data processing</vt:lpstr>
      <vt:lpstr>Data Storage</vt:lpstr>
      <vt:lpstr>Data Visualization</vt:lpstr>
      <vt:lpstr>Infrastructure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255</cp:revision>
  <dcterms:created xsi:type="dcterms:W3CDTF">2024-01-16T16:22:47Z</dcterms:created>
  <dcterms:modified xsi:type="dcterms:W3CDTF">2024-01-16T17:40:33Z</dcterms:modified>
</cp:coreProperties>
</file>