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1" r:id="rId15"/>
    <p:sldId id="262" r:id="rId16"/>
    <p:sldId id="263" r:id="rId17"/>
    <p:sldId id="264" r:id="rId18"/>
    <p:sldId id="265" r:id="rId19"/>
    <p:sldId id="271" r:id="rId20"/>
    <p:sldId id="272" r:id="rId21"/>
    <p:sldId id="26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36ADF428-A04E-49FA-ACD3-07F5BDAB3344}" v="1992" dt="2024-01-16T18:08:35.397"/>
    <p1510:client id="{C4A7C7C5-AB9D-4E2E-8BF9-0DCC6330972E}" v="183" dt="2024-01-16T16:29:46.195"/>
    <p1510:client id="{D004ADBA-3F6A-5421-9AA5-5F24F07F1C4B}" v="3" dt="2024-01-17T10:03:04.184"/>
    <p1510:client id="{E32CE0FC-9341-47BD-A522-8D244D75405C}" v="17" dt="2024-01-17T09:55:1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0244" autoAdjust="0"/>
  </p:normalViewPr>
  <p:slideViewPr>
    <p:cSldViewPr snapToGrid="0">
      <p:cViewPr varScale="1">
        <p:scale>
          <a:sx n="104" d="100"/>
          <a:sy n="104" d="100"/>
        </p:scale>
        <p:origin x="10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" TargetMode="External"/><Relationship Id="rId2" Type="http://schemas.openxmlformats.org/officeDocument/2006/relationships/hyperlink" Target="https://&#246;ffi.at/?archive=1&amp;text=&amp;types=2%2C3&amp;page=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v.at/katalog/dataset/21fca925-12ac-4215-ba1a-a9c73cb3b08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B030A-7E45-F69E-D36D-E5CAEC0C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" r="47863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46183"/>
            <a:ext cx="4669094" cy="725817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r>
              <a:rPr lang="de-DE" sz="4400" dirty="0"/>
              <a:t>Wiener Linien</a:t>
            </a:r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51968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 dirty="0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5491900" y="3617071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922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7477719" y="33861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6ADE9F20-0843-8F99-2C95-94A4E472E2F1}"/>
              </a:ext>
            </a:extLst>
          </p:cNvPr>
          <p:cNvSpPr/>
          <p:nvPr/>
        </p:nvSpPr>
        <p:spPr>
          <a:xfrm rot="1397645">
            <a:off x="7582651" y="2915385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9294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 rot="7484473">
            <a:off x="8068846" y="40257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292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8262810" y="46353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981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Öffi.at:</a:t>
            </a:r>
            <a:r>
              <a:rPr lang="en-US"/>
              <a:t>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Openmeteo:</a:t>
            </a:r>
            <a:r>
              <a:rPr lang="en-US"/>
              <a:t>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Data.gv.at:</a:t>
            </a:r>
            <a:r>
              <a:rPr lang="en-US"/>
              <a:t>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from Öffi.at is scraped using </a:t>
            </a:r>
            <a:r>
              <a:rPr lang="en-US" dirty="0" err="1"/>
              <a:t>BeautifulSoup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Weather data is collected via calls to </a:t>
            </a:r>
            <a:r>
              <a:rPr lang="en-US" dirty="0" err="1"/>
              <a:t>Openmeteo's</a:t>
            </a:r>
            <a:r>
              <a:rPr lang="en-US" dirty="0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All of this is streamed to </a:t>
            </a:r>
            <a:r>
              <a:rPr lang="en-US" dirty="0" err="1"/>
              <a:t>kafka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Delay data and Weather data are streamed to two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pPr>
              <a:lnSpc>
                <a:spcPct val="200000"/>
              </a:lnSpc>
            </a:pPr>
            <a:r>
              <a:rPr lang="en-US" dirty="0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All Data is stored in a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  <a:p>
            <a:pPr marL="342900" indent="-342900">
              <a:buChar char="•"/>
            </a:pPr>
            <a:r>
              <a:rPr lang="en-US" dirty="0"/>
              <a:t>3 Tables: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 dirty="0"/>
              <a:t>Delays: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Precipitation</a:t>
            </a:r>
            <a:endParaRPr lang="en-US" sz="1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</a:t>
            </a:r>
            <a:r>
              <a:rPr lang="en-US" sz="1400" dirty="0">
                <a:ea typeface="+mn-lt"/>
                <a:cs typeface="+mn-lt"/>
              </a:rPr>
              <a:t>disruptions </a:t>
            </a:r>
            <a:r>
              <a:rPr lang="en-US" sz="1400" dirty="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is analyzed using Grafana</a:t>
            </a:r>
            <a:endParaRPr lang="en-US"/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 dirty="0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Total and relative numbers of delays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Detailed information on all tables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 dirty="0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Every part of the system is containerized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Docker is used here</a:t>
            </a:r>
          </a:p>
          <a:p>
            <a:pPr marL="342900" indent="-342900">
              <a:buChar char="•"/>
            </a:pPr>
            <a:r>
              <a:rPr lang="en-US" dirty="0"/>
              <a:t>In total, there are 10 containers: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 dirty="0">
                <a:ea typeface="+mn-lt"/>
                <a:cs typeface="+mn-lt"/>
              </a:rPr>
              <a:t>: Container running custom Python script for fetching weather data </a:t>
            </a:r>
            <a:endParaRPr lang="en-US" sz="2000">
              <a:ea typeface="+mn-lt"/>
              <a:cs typeface="+mn-lt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 dirty="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 dirty="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 dirty="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 dirty="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 dirty="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 dirty="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 dirty="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 dirty="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 dirty="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 dirty="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3892470" y="4550977"/>
            <a:ext cx="30902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 rot="11274512">
            <a:off x="3476833" y="230702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09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 rot="415989">
            <a:off x="3550723" y="232138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0190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 rot="415989">
            <a:off x="5536541" y="2443257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0426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 rot="10402305">
            <a:off x="5353353" y="303438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6991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 rot="10800000">
            <a:off x="3413717" y="3256853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8307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3395245" y="35893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161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83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Trade Gothic Next Cond</vt:lpstr>
      <vt:lpstr>Trade Gothic Next Light</vt:lpstr>
      <vt:lpstr>LimelightVTI</vt:lpstr>
      <vt:lpstr>Wiener Linien</vt:lpstr>
      <vt:lpstr>Concept</vt:lpstr>
      <vt:lpstr>Data Pipeline</vt:lpstr>
      <vt:lpstr>Data Pipeline</vt:lpstr>
      <vt:lpstr>Data Pipeline</vt:lpstr>
      <vt:lpstr>Data Pipeline</vt:lpstr>
      <vt:lpstr>Data Pipeline</vt:lpstr>
      <vt:lpstr>Data Pipeline</vt:lpstr>
      <vt:lpstr>Data Pipeline</vt:lpstr>
      <vt:lpstr>Data Pipeline</vt:lpstr>
      <vt:lpstr>Data Pipeline</vt:lpstr>
      <vt:lpstr>Data Pipeline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Topor Karol</cp:lastModifiedBy>
  <cp:revision>404</cp:revision>
  <dcterms:created xsi:type="dcterms:W3CDTF">2024-01-16T16:22:47Z</dcterms:created>
  <dcterms:modified xsi:type="dcterms:W3CDTF">2024-01-17T12:11:06Z</dcterms:modified>
</cp:coreProperties>
</file>