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36ADF428-A04E-49FA-ACD3-07F5BDAB3344}" v="1992" dt="2024-01-16T18:08:35.397"/>
    <p1510:client id="{C4A7C7C5-AB9D-4E2E-8BF9-0DCC6330972E}" v="183" dt="2024-01-16T16:29:46.195"/>
    <p1510:client id="{E32CE0FC-9341-47BD-A522-8D244D75405C}" v="17" dt="2024-01-17T09:55:1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B030A-7E45-F69E-D36D-E5CAEC0C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0" r="47863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46183"/>
            <a:ext cx="4669094" cy="725817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r>
              <a:rPr lang="de-DE" sz="4400" dirty="0"/>
              <a:t>Wiener Linien</a:t>
            </a:r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51968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 dirty="0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48B9-47C4-67D7-D7C8-1CA848B0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DC9-1B7B-F044-931E-78723D4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 Pt.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0D-5BF6-F0DC-6B0A-3EE7DC1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2064090"/>
            <a:ext cx="3858151" cy="1282064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Remaining 5 containers: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BE3FE-B6E3-A7C9-99F3-232D6A5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4892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dsi_psotgres_setup_table</a:t>
            </a:r>
            <a:r>
              <a:rPr lang="en-US" sz="2000" dirty="0">
                <a:ea typeface="+mn-lt"/>
                <a:cs typeface="+mn-lt"/>
              </a:rPr>
              <a:t>: Container for creating and setting up tables in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dsi_postgres</a:t>
            </a:r>
            <a:r>
              <a:rPr lang="en-US" sz="2000" dirty="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 dirty="0">
                <a:ea typeface="+mn-lt"/>
                <a:cs typeface="+mn-lt"/>
              </a:rPr>
              <a:t> database used to store our final data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dsi_grafana</a:t>
            </a:r>
            <a:r>
              <a:rPr lang="en-US" sz="2000" dirty="0">
                <a:ea typeface="+mn-lt"/>
                <a:cs typeface="+mn-lt"/>
              </a:rPr>
              <a:t>: Contains the visualization tool we use to get our results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dsi_prometheus</a:t>
            </a:r>
            <a:r>
              <a:rPr lang="en-US" sz="2000" dirty="0">
                <a:ea typeface="+mn-lt"/>
                <a:cs typeface="+mn-lt"/>
              </a:rPr>
              <a:t>: Used to store metrics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dsi_exporter_postgres</a:t>
            </a:r>
            <a:r>
              <a:rPr lang="en-US" sz="2000" dirty="0">
                <a:ea typeface="+mn-lt"/>
                <a:cs typeface="+mn-lt"/>
              </a:rPr>
              <a:t>: Used to gather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 dirty="0">
                <a:ea typeface="+mn-lt"/>
                <a:cs typeface="+mn-lt"/>
              </a:rPr>
              <a:t> metrics (just for fun)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EE44F479-949B-B6BC-DB1A-AEBC96D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Öffi.at: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Openmeteo</a:t>
            </a:r>
            <a:r>
              <a:rPr lang="en-US" dirty="0"/>
              <a:t>: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 dirty="0"/>
              <a:t>Data.gv.at: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Data from Öffi.at is scraped using </a:t>
            </a:r>
            <a:r>
              <a:rPr lang="en-US" dirty="0" err="1"/>
              <a:t>BeautifulSoup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Weather data is collected via calls to </a:t>
            </a:r>
            <a:r>
              <a:rPr lang="en-US" dirty="0" err="1"/>
              <a:t>Openmeteo's</a:t>
            </a:r>
            <a:r>
              <a:rPr lang="en-US" dirty="0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All of this is streamed to </a:t>
            </a:r>
            <a:r>
              <a:rPr lang="en-US" dirty="0" err="1"/>
              <a:t>kafka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Delay data and Weather data are streamed to two </a:t>
            </a:r>
            <a:r>
              <a:rPr lang="en-US" dirty="0" err="1"/>
              <a:t>kafka</a:t>
            </a:r>
            <a:r>
              <a:rPr lang="en-US" dirty="0"/>
              <a:t> topics</a:t>
            </a:r>
          </a:p>
          <a:p>
            <a:pPr>
              <a:lnSpc>
                <a:spcPct val="200000"/>
              </a:lnSpc>
            </a:pPr>
            <a:r>
              <a:rPr lang="en-US" dirty="0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dirty="0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All Data is stored in a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  <a:p>
            <a:pPr marL="342900" indent="-342900">
              <a:buChar char="•"/>
            </a:pPr>
            <a:r>
              <a:rPr lang="en-US" dirty="0"/>
              <a:t>3 Tables: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59" y="941445"/>
            <a:ext cx="6263471" cy="5484984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 dirty="0"/>
              <a:t>Delays: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ea typeface="+mn-lt"/>
                <a:cs typeface="+mn-lt"/>
              </a:rPr>
              <a:t>Precipitation</a:t>
            </a:r>
            <a:endParaRPr lang="en-US" sz="1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</a:t>
            </a:r>
            <a:r>
              <a:rPr lang="en-US" sz="1400" dirty="0">
                <a:ea typeface="+mn-lt"/>
                <a:cs typeface="+mn-lt"/>
              </a:rPr>
              <a:t>disruptions </a:t>
            </a:r>
            <a:r>
              <a:rPr lang="en-US" sz="1400" dirty="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disruptions affecting said station</a:t>
            </a:r>
          </a:p>
        </p:txBody>
      </p:sp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866BCE7-9DC0-8D18-1CC1-48BDC83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9" y="3427308"/>
            <a:ext cx="2344753" cy="2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4747341" cy="34195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is analyzed using Grafana</a:t>
            </a:r>
            <a:endParaRPr lang="en-US"/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 dirty="0"/>
              <a:t>We can analyze: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 Heatmaps for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Time-series graphs of different weather metrics and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Total and relative numbers of delays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Detailed information on all tables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 dirty="0"/>
              <a:t>In addition, we can filter for: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Specific stations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Specific timeframes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7138587" y="1357212"/>
            <a:ext cx="3447526" cy="20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75B0-C720-548A-6327-06B58247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87" y="3821438"/>
            <a:ext cx="4514673" cy="17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928782"/>
            <a:ext cx="3858151" cy="2072549"/>
          </a:xfrm>
        </p:spPr>
        <p:txBody>
          <a:bodyPr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Every part of the system is containerized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Docker is used here</a:t>
            </a:r>
          </a:p>
          <a:p>
            <a:pPr marL="342900" indent="-342900">
              <a:buChar char="•"/>
            </a:pPr>
            <a:r>
              <a:rPr lang="en-US" dirty="0"/>
              <a:t>In total, there are 10 containers: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FB8A0-9800-1112-21EB-839205D1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012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dsi_kafka_producer_weather</a:t>
            </a:r>
            <a:r>
              <a:rPr lang="en-US" sz="2000" dirty="0">
                <a:ea typeface="+mn-lt"/>
                <a:cs typeface="+mn-lt"/>
              </a:rPr>
              <a:t>: Container running custom Python script for fetching weather data </a:t>
            </a:r>
            <a:endParaRPr lang="en-US" sz="2000">
              <a:ea typeface="+mn-lt"/>
              <a:cs typeface="+mn-lt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dsi_kafka_producer_delays</a:t>
            </a:r>
            <a:r>
              <a:rPr lang="en-US" sz="2000" dirty="0">
                <a:ea typeface="+mn-lt"/>
                <a:cs typeface="+mn-lt"/>
              </a:rPr>
              <a:t>: Container running custom Python script for fetching disruption data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dsi_init_kafka</a:t>
            </a:r>
            <a:r>
              <a:rPr lang="en-US" sz="2000" dirty="0">
                <a:ea typeface="+mn-lt"/>
                <a:cs typeface="+mn-lt"/>
              </a:rPr>
              <a:t>: Used to create required topics in Kafka on startup</a:t>
            </a:r>
          </a:p>
          <a:p>
            <a:pPr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dsi_kafka_00: This container hosts the Apache Kafka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dsi_kafka_consumer</a:t>
            </a:r>
            <a:r>
              <a:rPr lang="en-US" sz="2000" dirty="0">
                <a:ea typeface="+mn-lt"/>
                <a:cs typeface="+mn-lt"/>
              </a:rPr>
              <a:t>: Container running custom Python script to handle reading from Kafka and writing to PostgreSQL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LimelightVTI</vt:lpstr>
      <vt:lpstr>Wiener Linien</vt:lpstr>
      <vt:lpstr>Concept</vt:lpstr>
      <vt:lpstr>Data Pipeline</vt:lpstr>
      <vt:lpstr>DATA SOURCES</vt:lpstr>
      <vt:lpstr>Data collection</vt:lpstr>
      <vt:lpstr>Data processing</vt:lpstr>
      <vt:lpstr>Data Storage</vt:lpstr>
      <vt:lpstr>Data Visualization</vt:lpstr>
      <vt:lpstr>Containers</vt:lpstr>
      <vt:lpstr>Containers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398</cp:revision>
  <dcterms:created xsi:type="dcterms:W3CDTF">2024-01-16T16:22:47Z</dcterms:created>
  <dcterms:modified xsi:type="dcterms:W3CDTF">2024-01-17T09:55:48Z</dcterms:modified>
</cp:coreProperties>
</file>