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Slab-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s"/>
              <a:t>Análisis Inteligente de Datos-Tarea1</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s"/>
              <a:t>Integrantes: 	Felipe Flores</a:t>
            </a:r>
          </a:p>
          <a:p>
            <a:pPr lvl="0">
              <a:spcBef>
                <a:spcPts val="0"/>
              </a:spcBef>
              <a:buNone/>
            </a:pPr>
            <a:r>
              <a:rPr lang="es"/>
              <a:t>				Diego Salazar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pic>
        <p:nvPicPr>
          <p:cNvPr id="124" name="Shape 124"/>
          <p:cNvPicPr preferRelativeResize="0"/>
          <p:nvPr/>
        </p:nvPicPr>
        <p:blipFill>
          <a:blip r:embed="rId3">
            <a:alphaModFix/>
          </a:blip>
          <a:stretch>
            <a:fillRect/>
          </a:stretch>
        </p:blipFill>
        <p:spPr>
          <a:xfrm>
            <a:off x="1657350" y="1144125"/>
            <a:ext cx="5829300" cy="39243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30" name="Shape 13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31" name="Shape 131"/>
          <p:cNvPicPr preferRelativeResize="0"/>
          <p:nvPr/>
        </p:nvPicPr>
        <p:blipFill>
          <a:blip r:embed="rId3">
            <a:alphaModFix/>
          </a:blip>
          <a:stretch>
            <a:fillRect/>
          </a:stretch>
        </p:blipFill>
        <p:spPr>
          <a:xfrm>
            <a:off x="0" y="335300"/>
            <a:ext cx="9144002" cy="44729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37" name="Shape 137"/>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38" name="Shape 138"/>
          <p:cNvPicPr preferRelativeResize="0"/>
          <p:nvPr/>
        </p:nvPicPr>
        <p:blipFill>
          <a:blip r:embed="rId3">
            <a:alphaModFix/>
          </a:blip>
          <a:stretch>
            <a:fillRect/>
          </a:stretch>
        </p:blipFill>
        <p:spPr>
          <a:xfrm>
            <a:off x="0" y="335300"/>
            <a:ext cx="9144002" cy="44729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44" name="Shape 144"/>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45" name="Shape 145"/>
          <p:cNvPicPr preferRelativeResize="0"/>
          <p:nvPr/>
        </p:nvPicPr>
        <p:blipFill>
          <a:blip r:embed="rId3">
            <a:alphaModFix/>
          </a:blip>
          <a:stretch>
            <a:fillRect/>
          </a:stretch>
        </p:blipFill>
        <p:spPr>
          <a:xfrm>
            <a:off x="0" y="335300"/>
            <a:ext cx="9144002" cy="44729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51" name="Shape 151"/>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52" name="Shape 152"/>
          <p:cNvPicPr preferRelativeResize="0"/>
          <p:nvPr/>
        </p:nvPicPr>
        <p:blipFill>
          <a:blip r:embed="rId3">
            <a:alphaModFix/>
          </a:blip>
          <a:stretch>
            <a:fillRect/>
          </a:stretch>
        </p:blipFill>
        <p:spPr>
          <a:xfrm>
            <a:off x="0" y="335300"/>
            <a:ext cx="9144002" cy="44729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rPr lang="es"/>
              <a:t>Resultados tuberculosis</a:t>
            </a:r>
          </a:p>
        </p:txBody>
      </p:sp>
      <p:sp>
        <p:nvSpPr>
          <p:cNvPr id="158" name="Shape 15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59" name="Shape 159"/>
          <p:cNvPicPr preferRelativeResize="0"/>
          <p:nvPr/>
        </p:nvPicPr>
        <p:blipFill>
          <a:blip r:embed="rId3">
            <a:alphaModFix/>
          </a:blip>
          <a:stretch>
            <a:fillRect/>
          </a:stretch>
        </p:blipFill>
        <p:spPr>
          <a:xfrm>
            <a:off x="1604250" y="1219200"/>
            <a:ext cx="5829300" cy="39243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65" name="Shape 16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66" name="Shape 166"/>
          <p:cNvPicPr preferRelativeResize="0"/>
          <p:nvPr/>
        </p:nvPicPr>
        <p:blipFill>
          <a:blip r:embed="rId3">
            <a:alphaModFix/>
          </a:blip>
          <a:stretch>
            <a:fillRect/>
          </a:stretch>
        </p:blipFill>
        <p:spPr>
          <a:xfrm>
            <a:off x="0" y="335300"/>
            <a:ext cx="9144002" cy="447290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72" name="Shape 17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73" name="Shape 173"/>
          <p:cNvPicPr preferRelativeResize="0"/>
          <p:nvPr/>
        </p:nvPicPr>
        <p:blipFill>
          <a:blip r:embed="rId3">
            <a:alphaModFix/>
          </a:blip>
          <a:stretch>
            <a:fillRect/>
          </a:stretch>
        </p:blipFill>
        <p:spPr>
          <a:xfrm>
            <a:off x="0" y="335300"/>
            <a:ext cx="9144002" cy="44729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79" name="Shape 179"/>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80" name="Shape 180"/>
          <p:cNvPicPr preferRelativeResize="0"/>
          <p:nvPr/>
        </p:nvPicPr>
        <p:blipFill>
          <a:blip r:embed="rId3">
            <a:alphaModFix/>
          </a:blip>
          <a:stretch>
            <a:fillRect/>
          </a:stretch>
        </p:blipFill>
        <p:spPr>
          <a:xfrm>
            <a:off x="0" y="335300"/>
            <a:ext cx="9144002" cy="447290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86" name="Shape 18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87" name="Shape 187"/>
          <p:cNvPicPr preferRelativeResize="0"/>
          <p:nvPr/>
        </p:nvPicPr>
        <p:blipFill>
          <a:blip r:embed="rId3">
            <a:alphaModFix/>
          </a:blip>
          <a:stretch>
            <a:fillRect/>
          </a:stretch>
        </p:blipFill>
        <p:spPr>
          <a:xfrm>
            <a:off x="0" y="335300"/>
            <a:ext cx="9144002" cy="44729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s"/>
              <a:t>Manipulación de </a:t>
            </a:r>
            <a:r>
              <a:rPr i="1" lang="es"/>
              <a:t>Dataframes</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lgn="just">
              <a:spcBef>
                <a:spcPts val="0"/>
              </a:spcBef>
              <a:buNone/>
            </a:pPr>
            <a:r>
              <a:rPr lang="es"/>
              <a:t>Pandas es una librería que permite manipular y trabajar con </a:t>
            </a:r>
            <a:r>
              <a:rPr i="1" lang="es"/>
              <a:t>dataframes</a:t>
            </a:r>
            <a:r>
              <a:rPr lang="es"/>
              <a:t>. El trabajo realizado consiste en aprender a utilizar dicha librería y matplotlib a través de una serie de ejercicios sobre un dataset con información de los pasajeros del Titanic.</a:t>
            </a:r>
          </a:p>
          <a:p>
            <a:pPr lv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77" name="Shape 77"/>
          <p:cNvPicPr preferRelativeResize="0"/>
          <p:nvPr/>
        </p:nvPicPr>
        <p:blipFill>
          <a:blip r:embed="rId3">
            <a:alphaModFix/>
          </a:blip>
          <a:stretch>
            <a:fillRect/>
          </a:stretch>
        </p:blipFill>
        <p:spPr>
          <a:xfrm>
            <a:off x="831272" y="0"/>
            <a:ext cx="7481453" cy="514349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83" name="Shape 83"/>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84" name="Shape 84"/>
          <p:cNvPicPr preferRelativeResize="0"/>
          <p:nvPr/>
        </p:nvPicPr>
        <p:blipFill>
          <a:blip r:embed="rId3">
            <a:alphaModFix/>
          </a:blip>
          <a:stretch>
            <a:fillRect/>
          </a:stretch>
        </p:blipFill>
        <p:spPr>
          <a:xfrm>
            <a:off x="831272" y="0"/>
            <a:ext cx="7481453" cy="51434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90" name="Shape 9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91" name="Shape 91"/>
          <p:cNvPicPr preferRelativeResize="0"/>
          <p:nvPr/>
        </p:nvPicPr>
        <p:blipFill>
          <a:blip r:embed="rId3">
            <a:alphaModFix/>
          </a:blip>
          <a:stretch>
            <a:fillRect/>
          </a:stretch>
        </p:blipFill>
        <p:spPr>
          <a:xfrm>
            <a:off x="831272" y="0"/>
            <a:ext cx="7481453" cy="51434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97" name="Shape 97"/>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98" name="Shape 98"/>
          <p:cNvPicPr preferRelativeResize="0"/>
          <p:nvPr/>
        </p:nvPicPr>
        <p:blipFill>
          <a:blip r:embed="rId3">
            <a:alphaModFix/>
          </a:blip>
          <a:stretch>
            <a:fillRect/>
          </a:stretch>
        </p:blipFill>
        <p:spPr>
          <a:xfrm>
            <a:off x="831272" y="0"/>
            <a:ext cx="7481453" cy="514349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04" name="Shape 104"/>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05" name="Shape 105"/>
          <p:cNvPicPr preferRelativeResize="0"/>
          <p:nvPr/>
        </p:nvPicPr>
        <p:blipFill>
          <a:blip r:embed="rId3">
            <a:alphaModFix/>
          </a:blip>
          <a:stretch>
            <a:fillRect/>
          </a:stretch>
        </p:blipFill>
        <p:spPr>
          <a:xfrm>
            <a:off x="831272" y="0"/>
            <a:ext cx="7481453" cy="51434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11" name="Shape 111"/>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t/>
            </a:r>
            <a:endParaRPr/>
          </a:p>
        </p:txBody>
      </p:sp>
      <p:pic>
        <p:nvPicPr>
          <p:cNvPr id="112" name="Shape 112"/>
          <p:cNvPicPr preferRelativeResize="0"/>
          <p:nvPr/>
        </p:nvPicPr>
        <p:blipFill>
          <a:blip r:embed="rId3">
            <a:alphaModFix/>
          </a:blip>
          <a:stretch>
            <a:fillRect/>
          </a:stretch>
        </p:blipFill>
        <p:spPr>
          <a:xfrm>
            <a:off x="831272" y="0"/>
            <a:ext cx="7481453" cy="51434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s"/>
              <a:t>PCA</a:t>
            </a:r>
          </a:p>
        </p:txBody>
      </p:sp>
      <p:sp>
        <p:nvSpPr>
          <p:cNvPr id="118" name="Shape 11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lgn="just">
              <a:spcBef>
                <a:spcPts val="0"/>
              </a:spcBef>
              <a:buNone/>
            </a:pPr>
            <a:r>
              <a:rPr lang="es"/>
              <a:t>PCA es una técnica que busca reducir la dimensionalidad de un dataset para poder así hacer análisis de estos datos de manera más simple. En resumen, la técnica se centra en realizar una proyección de todas las variables en una cantidad menor de variables.  Las nuevas variables, llamadas componentes principales, son un combinación lineal de las variables originales.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