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3" r:id="rId2"/>
    <p:sldId id="271" r:id="rId3"/>
    <p:sldId id="272" r:id="rId4"/>
    <p:sldId id="277" r:id="rId5"/>
    <p:sldId id="279" r:id="rId6"/>
    <p:sldId id="278" r:id="rId7"/>
    <p:sldId id="257" r:id="rId8"/>
    <p:sldId id="285" r:id="rId9"/>
    <p:sldId id="290" r:id="rId10"/>
    <p:sldId id="280" r:id="rId11"/>
    <p:sldId id="266" r:id="rId12"/>
    <p:sldId id="281" r:id="rId13"/>
    <p:sldId id="264" r:id="rId14"/>
    <p:sldId id="282" r:id="rId15"/>
    <p:sldId id="267" r:id="rId16"/>
    <p:sldId id="291" r:id="rId17"/>
    <p:sldId id="273" r:id="rId18"/>
    <p:sldId id="292" r:id="rId19"/>
    <p:sldId id="288" r:id="rId20"/>
    <p:sldId id="289" r:id="rId21"/>
    <p:sldId id="274" r:id="rId22"/>
    <p:sldId id="275" r:id="rId23"/>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88455" autoAdjust="0"/>
  </p:normalViewPr>
  <p:slideViewPr>
    <p:cSldViewPr snapToGrid="0" snapToObjects="1">
      <p:cViewPr>
        <p:scale>
          <a:sx n="70" d="100"/>
          <a:sy n="70" d="100"/>
        </p:scale>
        <p:origin x="-846" y="-72"/>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rine Wilhelmsen" userId="c6973458-3efe-4c06-aec0-db88ac9e247c" providerId="ADAL" clId="{3DD560E9-C4C8-43FF-BDE1-9148666DF594}"/>
    <pc:docChg chg="undo custSel modSld modMainMaster">
      <pc:chgData name="Cathrine Wilhelmsen" userId="c6973458-3efe-4c06-aec0-db88ac9e247c" providerId="ADAL" clId="{3DD560E9-C4C8-43FF-BDE1-9148666DF594}" dt="2017-09-15T02:24:48.041" v="17"/>
      <pc:docMkLst>
        <pc:docMk/>
      </pc:docMkLst>
      <pc:sldChg chg="addSp delSp modSp">
        <pc:chgData name="Cathrine Wilhelmsen" userId="c6973458-3efe-4c06-aec0-db88ac9e247c" providerId="ADAL" clId="{3DD560E9-C4C8-43FF-BDE1-9148666DF594}" dt="2017-08-26T22:25:42.543" v="1" actId="478"/>
        <pc:sldMkLst>
          <pc:docMk/>
          <pc:sldMk cId="3947886400" sldId="263"/>
        </pc:sldMkLst>
        <pc:picChg chg="add del mod">
          <ac:chgData name="Cathrine Wilhelmsen" userId="c6973458-3efe-4c06-aec0-db88ac9e247c" providerId="ADAL" clId="{3DD560E9-C4C8-43FF-BDE1-9148666DF594}" dt="2017-08-26T22:25:42.543" v="1" actId="478"/>
          <ac:picMkLst>
            <pc:docMk/>
            <pc:sldMk cId="3947886400" sldId="263"/>
            <ac:picMk id="5" creationId="{AF8056B2-4696-41A5-8737-CF2D341C8131}"/>
          </ac:picMkLst>
        </pc:picChg>
      </pc:sldChg>
      <pc:sldMasterChg chg="modSp modSldLayout">
        <pc:chgData name="Cathrine Wilhelmsen" userId="c6973458-3efe-4c06-aec0-db88ac9e247c" providerId="ADAL" clId="{3DD560E9-C4C8-43FF-BDE1-9148666DF594}" dt="2017-09-15T02:24:48.041" v="17"/>
        <pc:sldMasterMkLst>
          <pc:docMk/>
          <pc:sldMasterMk cId="517766698" sldId="2147483648"/>
        </pc:sldMasterMkLst>
        <pc:spChg chg="mod">
          <ac:chgData name="Cathrine Wilhelmsen" userId="c6973458-3efe-4c06-aec0-db88ac9e247c" providerId="ADAL" clId="{3DD560E9-C4C8-43FF-BDE1-9148666DF594}" dt="2017-09-15T02:24:48.041" v="17"/>
          <ac:spMkLst>
            <pc:docMk/>
            <pc:sldMasterMk cId="517766698" sldId="2147483648"/>
            <ac:spMk id="2" creationId="{00000000-0000-0000-0000-000000000000}"/>
          </ac:spMkLst>
        </pc:spChg>
        <pc:sldLayoutChg chg="addSp delSp modSp">
          <pc:chgData name="Cathrine Wilhelmsen" userId="c6973458-3efe-4c06-aec0-db88ac9e247c" providerId="ADAL" clId="{3DD560E9-C4C8-43FF-BDE1-9148666DF594}" dt="2017-08-26T22:26:27.446" v="11" actId="478"/>
          <pc:sldLayoutMkLst>
            <pc:docMk/>
            <pc:sldMasterMk cId="517766698" sldId="2147483648"/>
            <pc:sldLayoutMk cId="800730336" sldId="2147483649"/>
          </pc:sldLayoutMkLst>
          <pc:spChg chg="del">
            <ac:chgData name="Cathrine Wilhelmsen" userId="c6973458-3efe-4c06-aec0-db88ac9e247c" providerId="ADAL" clId="{3DD560E9-C4C8-43FF-BDE1-9148666DF594}" dt="2017-08-26T22:26:27.446" v="11" actId="478"/>
            <ac:spMkLst>
              <pc:docMk/>
              <pc:sldMasterMk cId="517766698" sldId="2147483648"/>
              <pc:sldLayoutMk cId="800730336" sldId="2147483649"/>
              <ac:spMk id="33" creationId="{00000000-0000-0000-0000-000000000000}"/>
            </ac:spMkLst>
          </pc:spChg>
          <pc:picChg chg="add mod ord">
            <ac:chgData name="Cathrine Wilhelmsen" userId="c6973458-3efe-4c06-aec0-db88ac9e247c" providerId="ADAL" clId="{3DD560E9-C4C8-43FF-BDE1-9148666DF594}" dt="2017-08-26T22:26:21.543" v="10" actId="167"/>
            <ac:picMkLst>
              <pc:docMk/>
              <pc:sldMasterMk cId="517766698" sldId="2147483648"/>
              <pc:sldLayoutMk cId="800730336" sldId="2147483649"/>
              <ac:picMk id="7" creationId="{682245BA-3E6C-4FAA-8C55-9232354DEFFB}"/>
            </ac:picMkLst>
          </pc:picChg>
        </pc:sldLayoutChg>
        <pc:sldLayoutChg chg="addSp delSp modSp">
          <pc:chgData name="Cathrine Wilhelmsen" userId="c6973458-3efe-4c06-aec0-db88ac9e247c" providerId="ADAL" clId="{3DD560E9-C4C8-43FF-BDE1-9148666DF594}" dt="2017-08-26T22:26:59.798" v="16" actId="478"/>
          <pc:sldLayoutMkLst>
            <pc:docMk/>
            <pc:sldMasterMk cId="517766698" sldId="2147483648"/>
            <pc:sldLayoutMk cId="3510596381" sldId="2147483651"/>
          </pc:sldLayoutMkLst>
          <pc:spChg chg="del">
            <ac:chgData name="Cathrine Wilhelmsen" userId="c6973458-3efe-4c06-aec0-db88ac9e247c" providerId="ADAL" clId="{3DD560E9-C4C8-43FF-BDE1-9148666DF594}" dt="2017-08-26T22:26:59.798" v="16" actId="478"/>
            <ac:spMkLst>
              <pc:docMk/>
              <pc:sldMasterMk cId="517766698" sldId="2147483648"/>
              <pc:sldLayoutMk cId="3510596381" sldId="2147483651"/>
              <ac:spMk id="23" creationId="{00000000-0000-0000-0000-000000000000}"/>
            </ac:spMkLst>
          </pc:spChg>
          <pc:picChg chg="add mod ord">
            <ac:chgData name="Cathrine Wilhelmsen" userId="c6973458-3efe-4c06-aec0-db88ac9e247c" providerId="ADAL" clId="{3DD560E9-C4C8-43FF-BDE1-9148666DF594}" dt="2017-08-26T22:26:57.037" v="15" actId="167"/>
            <ac:picMkLst>
              <pc:docMk/>
              <pc:sldMasterMk cId="517766698" sldId="2147483648"/>
              <pc:sldLayoutMk cId="3510596381" sldId="2147483651"/>
              <ac:picMk id="4" creationId="{097E2290-D773-46C2-A868-25CAA97A1972}"/>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8C44A7-A0DC-46C9-9FF2-8E532A80FA06}" type="doc">
      <dgm:prSet loTypeId="urn:microsoft.com/office/officeart/2005/8/layout/process1" loCatId="process" qsTypeId="urn:microsoft.com/office/officeart/2005/8/quickstyle/simple1" qsCatId="simple" csTypeId="urn:microsoft.com/office/officeart/2005/8/colors/accent1_2" csCatId="accent1" phldr="1"/>
      <dgm:spPr/>
    </dgm:pt>
    <dgm:pt modelId="{0C7F7963-B77F-40BC-9E9F-815034C84BB1}">
      <dgm:prSet phldrT="[Text]"/>
      <dgm:spPr/>
      <dgm:t>
        <a:bodyPr/>
        <a:lstStyle/>
        <a:p>
          <a:r>
            <a:rPr lang="en-US" dirty="0" smtClean="0"/>
            <a:t>Collect Health Check Data</a:t>
          </a:r>
          <a:endParaRPr lang="en-US" dirty="0"/>
        </a:p>
      </dgm:t>
    </dgm:pt>
    <dgm:pt modelId="{864769DD-BFA7-43B1-BEA9-53A277C9F459}" type="parTrans" cxnId="{A2D0E475-6D27-49C4-A71A-A03A4417989A}">
      <dgm:prSet/>
      <dgm:spPr/>
      <dgm:t>
        <a:bodyPr/>
        <a:lstStyle/>
        <a:p>
          <a:endParaRPr lang="en-US"/>
        </a:p>
      </dgm:t>
    </dgm:pt>
    <dgm:pt modelId="{7C267B75-344C-49A4-9D35-FA684A7A4DFB}" type="sibTrans" cxnId="{A2D0E475-6D27-49C4-A71A-A03A4417989A}">
      <dgm:prSet/>
      <dgm:spPr/>
      <dgm:t>
        <a:bodyPr/>
        <a:lstStyle/>
        <a:p>
          <a:endParaRPr lang="en-US"/>
        </a:p>
      </dgm:t>
    </dgm:pt>
    <dgm:pt modelId="{5E5D7225-4F15-49C0-BF9F-FEE4BFE8F60B}">
      <dgm:prSet phldrT="[Text]"/>
      <dgm:spPr/>
      <dgm:t>
        <a:bodyPr/>
        <a:lstStyle/>
        <a:p>
          <a:r>
            <a:rPr lang="en-US" dirty="0" smtClean="0"/>
            <a:t>Compare Against Best Practices</a:t>
          </a:r>
          <a:endParaRPr lang="en-US" dirty="0"/>
        </a:p>
      </dgm:t>
    </dgm:pt>
    <dgm:pt modelId="{7DF36C45-8E80-449A-8625-AD8B87043BC9}" type="parTrans" cxnId="{EF28926C-EF19-4FCB-AC27-50B3F1454888}">
      <dgm:prSet/>
      <dgm:spPr/>
      <dgm:t>
        <a:bodyPr/>
        <a:lstStyle/>
        <a:p>
          <a:endParaRPr lang="en-US"/>
        </a:p>
      </dgm:t>
    </dgm:pt>
    <dgm:pt modelId="{29AF2DCC-0F42-4CEF-891D-576BF1586915}" type="sibTrans" cxnId="{EF28926C-EF19-4FCB-AC27-50B3F1454888}">
      <dgm:prSet/>
      <dgm:spPr/>
      <dgm:t>
        <a:bodyPr/>
        <a:lstStyle/>
        <a:p>
          <a:endParaRPr lang="en-US"/>
        </a:p>
      </dgm:t>
    </dgm:pt>
    <dgm:pt modelId="{F309BA31-EED3-43F9-802A-7F52A170D205}">
      <dgm:prSet phldrT="[Text]"/>
      <dgm:spPr/>
      <dgm:t>
        <a:bodyPr/>
        <a:lstStyle/>
        <a:p>
          <a:r>
            <a:rPr lang="en-US" dirty="0" smtClean="0"/>
            <a:t>Determine What to Change</a:t>
          </a:r>
          <a:endParaRPr lang="en-US" dirty="0"/>
        </a:p>
      </dgm:t>
    </dgm:pt>
    <dgm:pt modelId="{D6F5F543-DEFB-43BC-AC16-3C71EE8BF27C}" type="parTrans" cxnId="{A011277E-F80B-4E8E-8B6E-A7073E1D8ED6}">
      <dgm:prSet/>
      <dgm:spPr/>
      <dgm:t>
        <a:bodyPr/>
        <a:lstStyle/>
        <a:p>
          <a:endParaRPr lang="en-US"/>
        </a:p>
      </dgm:t>
    </dgm:pt>
    <dgm:pt modelId="{ED4B6743-5053-4DFB-B868-AF37F1018834}" type="sibTrans" cxnId="{A011277E-F80B-4E8E-8B6E-A7073E1D8ED6}">
      <dgm:prSet/>
      <dgm:spPr/>
      <dgm:t>
        <a:bodyPr/>
        <a:lstStyle/>
        <a:p>
          <a:endParaRPr lang="en-US"/>
        </a:p>
      </dgm:t>
    </dgm:pt>
    <dgm:pt modelId="{677DCFF9-32CD-4FF9-AC09-09566692FE6A}">
      <dgm:prSet/>
      <dgm:spPr/>
      <dgm:t>
        <a:bodyPr/>
        <a:lstStyle/>
        <a:p>
          <a:r>
            <a:rPr lang="en-US" dirty="0" smtClean="0"/>
            <a:t>Test Changes</a:t>
          </a:r>
          <a:endParaRPr lang="en-US" dirty="0"/>
        </a:p>
      </dgm:t>
    </dgm:pt>
    <dgm:pt modelId="{CEC04637-E9C1-4723-A70B-CE6EF32521BA}" type="parTrans" cxnId="{E2DBA4FA-4930-4C5E-85A8-4B7DA1D32540}">
      <dgm:prSet/>
      <dgm:spPr/>
      <dgm:t>
        <a:bodyPr/>
        <a:lstStyle/>
        <a:p>
          <a:endParaRPr lang="en-US"/>
        </a:p>
      </dgm:t>
    </dgm:pt>
    <dgm:pt modelId="{5017A6BA-4290-465E-901A-F904B3427F95}" type="sibTrans" cxnId="{E2DBA4FA-4930-4C5E-85A8-4B7DA1D32540}">
      <dgm:prSet/>
      <dgm:spPr/>
      <dgm:t>
        <a:bodyPr/>
        <a:lstStyle/>
        <a:p>
          <a:endParaRPr lang="en-US"/>
        </a:p>
      </dgm:t>
    </dgm:pt>
    <dgm:pt modelId="{15B2BCBC-DFFB-4AAE-A419-0DBA871DB5E4}">
      <dgm:prSet/>
      <dgm:spPr/>
      <dgm:t>
        <a:bodyPr/>
        <a:lstStyle/>
        <a:p>
          <a:r>
            <a:rPr lang="en-US" dirty="0" smtClean="0"/>
            <a:t>Repeat Health Check</a:t>
          </a:r>
          <a:endParaRPr lang="en-US" dirty="0"/>
        </a:p>
      </dgm:t>
    </dgm:pt>
    <dgm:pt modelId="{3AC26EA5-A987-4657-82A0-7BBA77DF994C}" type="parTrans" cxnId="{91576BE4-4715-4D2A-A1AA-380DCE709B12}">
      <dgm:prSet/>
      <dgm:spPr/>
      <dgm:t>
        <a:bodyPr/>
        <a:lstStyle/>
        <a:p>
          <a:endParaRPr lang="en-US"/>
        </a:p>
      </dgm:t>
    </dgm:pt>
    <dgm:pt modelId="{3DB148D2-AD9B-418B-9249-D3D7F5A989C4}" type="sibTrans" cxnId="{91576BE4-4715-4D2A-A1AA-380DCE709B12}">
      <dgm:prSet/>
      <dgm:spPr/>
      <dgm:t>
        <a:bodyPr/>
        <a:lstStyle/>
        <a:p>
          <a:endParaRPr lang="en-US"/>
        </a:p>
      </dgm:t>
    </dgm:pt>
    <dgm:pt modelId="{196220BD-911F-46AF-A842-0ACC4B52D2E8}" type="pres">
      <dgm:prSet presAssocID="{378C44A7-A0DC-46C9-9FF2-8E532A80FA06}" presName="Name0" presStyleCnt="0">
        <dgm:presLayoutVars>
          <dgm:dir/>
          <dgm:resizeHandles val="exact"/>
        </dgm:presLayoutVars>
      </dgm:prSet>
      <dgm:spPr/>
    </dgm:pt>
    <dgm:pt modelId="{E65F0773-A8E4-4CC8-B3C9-0AAA98635FB3}" type="pres">
      <dgm:prSet presAssocID="{0C7F7963-B77F-40BC-9E9F-815034C84BB1}" presName="node" presStyleLbl="node1" presStyleIdx="0" presStyleCnt="5">
        <dgm:presLayoutVars>
          <dgm:bulletEnabled val="1"/>
        </dgm:presLayoutVars>
      </dgm:prSet>
      <dgm:spPr/>
      <dgm:t>
        <a:bodyPr/>
        <a:lstStyle/>
        <a:p>
          <a:endParaRPr lang="en-US"/>
        </a:p>
      </dgm:t>
    </dgm:pt>
    <dgm:pt modelId="{F2B6F86E-E3AC-4347-AC1B-D328495687B9}" type="pres">
      <dgm:prSet presAssocID="{7C267B75-344C-49A4-9D35-FA684A7A4DFB}" presName="sibTrans" presStyleLbl="sibTrans2D1" presStyleIdx="0" presStyleCnt="4"/>
      <dgm:spPr/>
      <dgm:t>
        <a:bodyPr/>
        <a:lstStyle/>
        <a:p>
          <a:endParaRPr lang="en-US"/>
        </a:p>
      </dgm:t>
    </dgm:pt>
    <dgm:pt modelId="{53C41E87-BF6E-4C2B-8E6E-06479512E819}" type="pres">
      <dgm:prSet presAssocID="{7C267B75-344C-49A4-9D35-FA684A7A4DFB}" presName="connectorText" presStyleLbl="sibTrans2D1" presStyleIdx="0" presStyleCnt="4"/>
      <dgm:spPr/>
      <dgm:t>
        <a:bodyPr/>
        <a:lstStyle/>
        <a:p>
          <a:endParaRPr lang="en-US"/>
        </a:p>
      </dgm:t>
    </dgm:pt>
    <dgm:pt modelId="{4C1870AB-C78B-4EC7-98F8-F0EFC6B4EFC7}" type="pres">
      <dgm:prSet presAssocID="{5E5D7225-4F15-49C0-BF9F-FEE4BFE8F60B}" presName="node" presStyleLbl="node1" presStyleIdx="1" presStyleCnt="5">
        <dgm:presLayoutVars>
          <dgm:bulletEnabled val="1"/>
        </dgm:presLayoutVars>
      </dgm:prSet>
      <dgm:spPr/>
      <dgm:t>
        <a:bodyPr/>
        <a:lstStyle/>
        <a:p>
          <a:endParaRPr lang="en-US"/>
        </a:p>
      </dgm:t>
    </dgm:pt>
    <dgm:pt modelId="{CD12F95C-CA46-443A-A880-AB1FBA2ACAD0}" type="pres">
      <dgm:prSet presAssocID="{29AF2DCC-0F42-4CEF-891D-576BF1586915}" presName="sibTrans" presStyleLbl="sibTrans2D1" presStyleIdx="1" presStyleCnt="4"/>
      <dgm:spPr/>
      <dgm:t>
        <a:bodyPr/>
        <a:lstStyle/>
        <a:p>
          <a:endParaRPr lang="en-US"/>
        </a:p>
      </dgm:t>
    </dgm:pt>
    <dgm:pt modelId="{5B0B5445-3F33-40FD-80E4-77C7F997ACCB}" type="pres">
      <dgm:prSet presAssocID="{29AF2DCC-0F42-4CEF-891D-576BF1586915}" presName="connectorText" presStyleLbl="sibTrans2D1" presStyleIdx="1" presStyleCnt="4"/>
      <dgm:spPr/>
      <dgm:t>
        <a:bodyPr/>
        <a:lstStyle/>
        <a:p>
          <a:endParaRPr lang="en-US"/>
        </a:p>
      </dgm:t>
    </dgm:pt>
    <dgm:pt modelId="{00D23596-40FC-4232-8172-2B319445B558}" type="pres">
      <dgm:prSet presAssocID="{F309BA31-EED3-43F9-802A-7F52A170D205}" presName="node" presStyleLbl="node1" presStyleIdx="2" presStyleCnt="5">
        <dgm:presLayoutVars>
          <dgm:bulletEnabled val="1"/>
        </dgm:presLayoutVars>
      </dgm:prSet>
      <dgm:spPr/>
      <dgm:t>
        <a:bodyPr/>
        <a:lstStyle/>
        <a:p>
          <a:endParaRPr lang="en-US"/>
        </a:p>
      </dgm:t>
    </dgm:pt>
    <dgm:pt modelId="{0B33E934-1BF5-4233-A1E5-15D9C069878C}" type="pres">
      <dgm:prSet presAssocID="{ED4B6743-5053-4DFB-B868-AF37F1018834}" presName="sibTrans" presStyleLbl="sibTrans2D1" presStyleIdx="2" presStyleCnt="4"/>
      <dgm:spPr/>
      <dgm:t>
        <a:bodyPr/>
        <a:lstStyle/>
        <a:p>
          <a:endParaRPr lang="en-US"/>
        </a:p>
      </dgm:t>
    </dgm:pt>
    <dgm:pt modelId="{3E9FB90F-1B0B-4C9A-985E-79032708FF77}" type="pres">
      <dgm:prSet presAssocID="{ED4B6743-5053-4DFB-B868-AF37F1018834}" presName="connectorText" presStyleLbl="sibTrans2D1" presStyleIdx="2" presStyleCnt="4"/>
      <dgm:spPr/>
      <dgm:t>
        <a:bodyPr/>
        <a:lstStyle/>
        <a:p>
          <a:endParaRPr lang="en-US"/>
        </a:p>
      </dgm:t>
    </dgm:pt>
    <dgm:pt modelId="{F9BEE1D2-2275-4615-BAF3-25888F3FA74A}" type="pres">
      <dgm:prSet presAssocID="{677DCFF9-32CD-4FF9-AC09-09566692FE6A}" presName="node" presStyleLbl="node1" presStyleIdx="3" presStyleCnt="5">
        <dgm:presLayoutVars>
          <dgm:bulletEnabled val="1"/>
        </dgm:presLayoutVars>
      </dgm:prSet>
      <dgm:spPr/>
      <dgm:t>
        <a:bodyPr/>
        <a:lstStyle/>
        <a:p>
          <a:endParaRPr lang="en-US"/>
        </a:p>
      </dgm:t>
    </dgm:pt>
    <dgm:pt modelId="{8A9130CD-EFBB-43BC-A965-9E324B6AD23C}" type="pres">
      <dgm:prSet presAssocID="{5017A6BA-4290-465E-901A-F904B3427F95}" presName="sibTrans" presStyleLbl="sibTrans2D1" presStyleIdx="3" presStyleCnt="4"/>
      <dgm:spPr/>
      <dgm:t>
        <a:bodyPr/>
        <a:lstStyle/>
        <a:p>
          <a:endParaRPr lang="en-US"/>
        </a:p>
      </dgm:t>
    </dgm:pt>
    <dgm:pt modelId="{45CAD4A2-4E55-4D9F-86A1-71AF472E77C9}" type="pres">
      <dgm:prSet presAssocID="{5017A6BA-4290-465E-901A-F904B3427F95}" presName="connectorText" presStyleLbl="sibTrans2D1" presStyleIdx="3" presStyleCnt="4"/>
      <dgm:spPr/>
      <dgm:t>
        <a:bodyPr/>
        <a:lstStyle/>
        <a:p>
          <a:endParaRPr lang="en-US"/>
        </a:p>
      </dgm:t>
    </dgm:pt>
    <dgm:pt modelId="{01041B27-54EA-46ED-88AA-FFD2F76AFE68}" type="pres">
      <dgm:prSet presAssocID="{15B2BCBC-DFFB-4AAE-A419-0DBA871DB5E4}" presName="node" presStyleLbl="node1" presStyleIdx="4" presStyleCnt="5">
        <dgm:presLayoutVars>
          <dgm:bulletEnabled val="1"/>
        </dgm:presLayoutVars>
      </dgm:prSet>
      <dgm:spPr/>
      <dgm:t>
        <a:bodyPr/>
        <a:lstStyle/>
        <a:p>
          <a:endParaRPr lang="en-US"/>
        </a:p>
      </dgm:t>
    </dgm:pt>
  </dgm:ptLst>
  <dgm:cxnLst>
    <dgm:cxn modelId="{F701DE08-3D97-454A-92AA-7CE7ECF83140}" type="presOf" srcId="{0C7F7963-B77F-40BC-9E9F-815034C84BB1}" destId="{E65F0773-A8E4-4CC8-B3C9-0AAA98635FB3}" srcOrd="0" destOrd="0" presId="urn:microsoft.com/office/officeart/2005/8/layout/process1"/>
    <dgm:cxn modelId="{0DB0CC1E-C32D-43E0-B9AF-BBCB4F85F189}" type="presOf" srcId="{29AF2DCC-0F42-4CEF-891D-576BF1586915}" destId="{CD12F95C-CA46-443A-A880-AB1FBA2ACAD0}" srcOrd="0" destOrd="0" presId="urn:microsoft.com/office/officeart/2005/8/layout/process1"/>
    <dgm:cxn modelId="{FDBD047D-3CB2-48A7-AA7E-211449D831E9}" type="presOf" srcId="{5E5D7225-4F15-49C0-BF9F-FEE4BFE8F60B}" destId="{4C1870AB-C78B-4EC7-98F8-F0EFC6B4EFC7}" srcOrd="0" destOrd="0" presId="urn:microsoft.com/office/officeart/2005/8/layout/process1"/>
    <dgm:cxn modelId="{577F54ED-B898-4586-A9B7-33046D491FAE}" type="presOf" srcId="{29AF2DCC-0F42-4CEF-891D-576BF1586915}" destId="{5B0B5445-3F33-40FD-80E4-77C7F997ACCB}" srcOrd="1" destOrd="0" presId="urn:microsoft.com/office/officeart/2005/8/layout/process1"/>
    <dgm:cxn modelId="{32F2048E-3B64-43D8-A40B-F8CB206B4552}" type="presOf" srcId="{7C267B75-344C-49A4-9D35-FA684A7A4DFB}" destId="{53C41E87-BF6E-4C2B-8E6E-06479512E819}" srcOrd="1" destOrd="0" presId="urn:microsoft.com/office/officeart/2005/8/layout/process1"/>
    <dgm:cxn modelId="{A2D0E475-6D27-49C4-A71A-A03A4417989A}" srcId="{378C44A7-A0DC-46C9-9FF2-8E532A80FA06}" destId="{0C7F7963-B77F-40BC-9E9F-815034C84BB1}" srcOrd="0" destOrd="0" parTransId="{864769DD-BFA7-43B1-BEA9-53A277C9F459}" sibTransId="{7C267B75-344C-49A4-9D35-FA684A7A4DFB}"/>
    <dgm:cxn modelId="{611D7FF1-EF7A-4027-B4C6-B741AB2597AA}" type="presOf" srcId="{5017A6BA-4290-465E-901A-F904B3427F95}" destId="{45CAD4A2-4E55-4D9F-86A1-71AF472E77C9}" srcOrd="1" destOrd="0" presId="urn:microsoft.com/office/officeart/2005/8/layout/process1"/>
    <dgm:cxn modelId="{F10C440D-D896-489C-BFF1-5B7CFC8808C1}" type="presOf" srcId="{677DCFF9-32CD-4FF9-AC09-09566692FE6A}" destId="{F9BEE1D2-2275-4615-BAF3-25888F3FA74A}" srcOrd="0" destOrd="0" presId="urn:microsoft.com/office/officeart/2005/8/layout/process1"/>
    <dgm:cxn modelId="{91576BE4-4715-4D2A-A1AA-380DCE709B12}" srcId="{378C44A7-A0DC-46C9-9FF2-8E532A80FA06}" destId="{15B2BCBC-DFFB-4AAE-A419-0DBA871DB5E4}" srcOrd="4" destOrd="0" parTransId="{3AC26EA5-A987-4657-82A0-7BBA77DF994C}" sibTransId="{3DB148D2-AD9B-418B-9249-D3D7F5A989C4}"/>
    <dgm:cxn modelId="{2A6414D2-29E7-467C-B5F2-FAC6E4677AE5}" type="presOf" srcId="{F309BA31-EED3-43F9-802A-7F52A170D205}" destId="{00D23596-40FC-4232-8172-2B319445B558}" srcOrd="0" destOrd="0" presId="urn:microsoft.com/office/officeart/2005/8/layout/process1"/>
    <dgm:cxn modelId="{F41B0166-D0C8-4C16-BEE4-A09AA3FC1C7F}" type="presOf" srcId="{ED4B6743-5053-4DFB-B868-AF37F1018834}" destId="{3E9FB90F-1B0B-4C9A-985E-79032708FF77}" srcOrd="1" destOrd="0" presId="urn:microsoft.com/office/officeart/2005/8/layout/process1"/>
    <dgm:cxn modelId="{E2DBA4FA-4930-4C5E-85A8-4B7DA1D32540}" srcId="{378C44A7-A0DC-46C9-9FF2-8E532A80FA06}" destId="{677DCFF9-32CD-4FF9-AC09-09566692FE6A}" srcOrd="3" destOrd="0" parTransId="{CEC04637-E9C1-4723-A70B-CE6EF32521BA}" sibTransId="{5017A6BA-4290-465E-901A-F904B3427F95}"/>
    <dgm:cxn modelId="{C769AF06-185F-46E5-AA68-BE0F33C310EB}" type="presOf" srcId="{378C44A7-A0DC-46C9-9FF2-8E532A80FA06}" destId="{196220BD-911F-46AF-A842-0ACC4B52D2E8}" srcOrd="0" destOrd="0" presId="urn:microsoft.com/office/officeart/2005/8/layout/process1"/>
    <dgm:cxn modelId="{41DCB6AB-46DE-4700-99E9-659C5DE77DF9}" type="presOf" srcId="{15B2BCBC-DFFB-4AAE-A419-0DBA871DB5E4}" destId="{01041B27-54EA-46ED-88AA-FFD2F76AFE68}" srcOrd="0" destOrd="0" presId="urn:microsoft.com/office/officeart/2005/8/layout/process1"/>
    <dgm:cxn modelId="{CA00E2AB-0424-488E-9F1A-541E157DD1B7}" type="presOf" srcId="{5017A6BA-4290-465E-901A-F904B3427F95}" destId="{8A9130CD-EFBB-43BC-A965-9E324B6AD23C}" srcOrd="0" destOrd="0" presId="urn:microsoft.com/office/officeart/2005/8/layout/process1"/>
    <dgm:cxn modelId="{893BD01A-1945-4BEF-91F2-0B3DF8EE0F34}" type="presOf" srcId="{7C267B75-344C-49A4-9D35-FA684A7A4DFB}" destId="{F2B6F86E-E3AC-4347-AC1B-D328495687B9}" srcOrd="0" destOrd="0" presId="urn:microsoft.com/office/officeart/2005/8/layout/process1"/>
    <dgm:cxn modelId="{F741E311-F57B-4711-9FB7-E767F69D54EE}" type="presOf" srcId="{ED4B6743-5053-4DFB-B868-AF37F1018834}" destId="{0B33E934-1BF5-4233-A1E5-15D9C069878C}" srcOrd="0" destOrd="0" presId="urn:microsoft.com/office/officeart/2005/8/layout/process1"/>
    <dgm:cxn modelId="{A011277E-F80B-4E8E-8B6E-A7073E1D8ED6}" srcId="{378C44A7-A0DC-46C9-9FF2-8E532A80FA06}" destId="{F309BA31-EED3-43F9-802A-7F52A170D205}" srcOrd="2" destOrd="0" parTransId="{D6F5F543-DEFB-43BC-AC16-3C71EE8BF27C}" sibTransId="{ED4B6743-5053-4DFB-B868-AF37F1018834}"/>
    <dgm:cxn modelId="{EF28926C-EF19-4FCB-AC27-50B3F1454888}" srcId="{378C44A7-A0DC-46C9-9FF2-8E532A80FA06}" destId="{5E5D7225-4F15-49C0-BF9F-FEE4BFE8F60B}" srcOrd="1" destOrd="0" parTransId="{7DF36C45-8E80-449A-8625-AD8B87043BC9}" sibTransId="{29AF2DCC-0F42-4CEF-891D-576BF1586915}"/>
    <dgm:cxn modelId="{CB6F77BE-B457-4FB5-96BA-2468567E40B3}" type="presParOf" srcId="{196220BD-911F-46AF-A842-0ACC4B52D2E8}" destId="{E65F0773-A8E4-4CC8-B3C9-0AAA98635FB3}" srcOrd="0" destOrd="0" presId="urn:microsoft.com/office/officeart/2005/8/layout/process1"/>
    <dgm:cxn modelId="{3A380A96-D4A9-47B4-81DF-F71D93A9D029}" type="presParOf" srcId="{196220BD-911F-46AF-A842-0ACC4B52D2E8}" destId="{F2B6F86E-E3AC-4347-AC1B-D328495687B9}" srcOrd="1" destOrd="0" presId="urn:microsoft.com/office/officeart/2005/8/layout/process1"/>
    <dgm:cxn modelId="{636F154A-184D-40CE-A489-68829B9B2478}" type="presParOf" srcId="{F2B6F86E-E3AC-4347-AC1B-D328495687B9}" destId="{53C41E87-BF6E-4C2B-8E6E-06479512E819}" srcOrd="0" destOrd="0" presId="urn:microsoft.com/office/officeart/2005/8/layout/process1"/>
    <dgm:cxn modelId="{FCCD5330-3825-445C-8A1D-B793216ED529}" type="presParOf" srcId="{196220BD-911F-46AF-A842-0ACC4B52D2E8}" destId="{4C1870AB-C78B-4EC7-98F8-F0EFC6B4EFC7}" srcOrd="2" destOrd="0" presId="urn:microsoft.com/office/officeart/2005/8/layout/process1"/>
    <dgm:cxn modelId="{FC708EA2-28EE-4424-9C03-F5F7B6373F31}" type="presParOf" srcId="{196220BD-911F-46AF-A842-0ACC4B52D2E8}" destId="{CD12F95C-CA46-443A-A880-AB1FBA2ACAD0}" srcOrd="3" destOrd="0" presId="urn:microsoft.com/office/officeart/2005/8/layout/process1"/>
    <dgm:cxn modelId="{3B83BADB-B528-431B-98DE-4388FBD6E8D9}" type="presParOf" srcId="{CD12F95C-CA46-443A-A880-AB1FBA2ACAD0}" destId="{5B0B5445-3F33-40FD-80E4-77C7F997ACCB}" srcOrd="0" destOrd="0" presId="urn:microsoft.com/office/officeart/2005/8/layout/process1"/>
    <dgm:cxn modelId="{381B3A47-8C7F-4BC0-8D38-22D6DE7C270E}" type="presParOf" srcId="{196220BD-911F-46AF-A842-0ACC4B52D2E8}" destId="{00D23596-40FC-4232-8172-2B319445B558}" srcOrd="4" destOrd="0" presId="urn:microsoft.com/office/officeart/2005/8/layout/process1"/>
    <dgm:cxn modelId="{D4CF038B-F705-4B13-9952-A5C670F8D2EC}" type="presParOf" srcId="{196220BD-911F-46AF-A842-0ACC4B52D2E8}" destId="{0B33E934-1BF5-4233-A1E5-15D9C069878C}" srcOrd="5" destOrd="0" presId="urn:microsoft.com/office/officeart/2005/8/layout/process1"/>
    <dgm:cxn modelId="{477DE435-4043-44EE-B435-874E3C345554}" type="presParOf" srcId="{0B33E934-1BF5-4233-A1E5-15D9C069878C}" destId="{3E9FB90F-1B0B-4C9A-985E-79032708FF77}" srcOrd="0" destOrd="0" presId="urn:microsoft.com/office/officeart/2005/8/layout/process1"/>
    <dgm:cxn modelId="{25BCD29F-9DE8-4FCE-B7E7-28910BC899E9}" type="presParOf" srcId="{196220BD-911F-46AF-A842-0ACC4B52D2E8}" destId="{F9BEE1D2-2275-4615-BAF3-25888F3FA74A}" srcOrd="6" destOrd="0" presId="urn:microsoft.com/office/officeart/2005/8/layout/process1"/>
    <dgm:cxn modelId="{CD1EAB27-5418-482D-AE25-8661060EA6C8}" type="presParOf" srcId="{196220BD-911F-46AF-A842-0ACC4B52D2E8}" destId="{8A9130CD-EFBB-43BC-A965-9E324B6AD23C}" srcOrd="7" destOrd="0" presId="urn:microsoft.com/office/officeart/2005/8/layout/process1"/>
    <dgm:cxn modelId="{4306C35B-7915-4E86-BE09-2B7F75B6148A}" type="presParOf" srcId="{8A9130CD-EFBB-43BC-A965-9E324B6AD23C}" destId="{45CAD4A2-4E55-4D9F-86A1-71AF472E77C9}" srcOrd="0" destOrd="0" presId="urn:microsoft.com/office/officeart/2005/8/layout/process1"/>
    <dgm:cxn modelId="{6C47D9D6-BC48-4DC7-9447-FA9A667DBB5F}" type="presParOf" srcId="{196220BD-911F-46AF-A842-0ACC4B52D2E8}" destId="{01041B27-54EA-46ED-88AA-FFD2F76AFE6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F0773-A8E4-4CC8-B3C9-0AAA98635FB3}">
      <dsp:nvSpPr>
        <dsp:cNvPr id="0" name=""/>
        <dsp:cNvSpPr/>
      </dsp:nvSpPr>
      <dsp:spPr>
        <a:xfrm>
          <a:off x="4956" y="2104262"/>
          <a:ext cx="1536405" cy="10514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Health Check Data</a:t>
          </a:r>
          <a:endParaRPr lang="en-US" sz="1800" kern="1200" dirty="0"/>
        </a:p>
      </dsp:txBody>
      <dsp:txXfrm>
        <a:off x="35753" y="2135059"/>
        <a:ext cx="1474811" cy="989883"/>
      </dsp:txXfrm>
    </dsp:sp>
    <dsp:sp modelId="{F2B6F86E-E3AC-4347-AC1B-D328495687B9}">
      <dsp:nvSpPr>
        <dsp:cNvPr id="0" name=""/>
        <dsp:cNvSpPr/>
      </dsp:nvSpPr>
      <dsp:spPr>
        <a:xfrm>
          <a:off x="1695002" y="2439487"/>
          <a:ext cx="325718" cy="3810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695002" y="2515693"/>
        <a:ext cx="228003" cy="228616"/>
      </dsp:txXfrm>
    </dsp:sp>
    <dsp:sp modelId="{4C1870AB-C78B-4EC7-98F8-F0EFC6B4EFC7}">
      <dsp:nvSpPr>
        <dsp:cNvPr id="0" name=""/>
        <dsp:cNvSpPr/>
      </dsp:nvSpPr>
      <dsp:spPr>
        <a:xfrm>
          <a:off x="2155924" y="2104262"/>
          <a:ext cx="1536405" cy="10514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Against Best Practices</a:t>
          </a:r>
          <a:endParaRPr lang="en-US" sz="1800" kern="1200" dirty="0"/>
        </a:p>
      </dsp:txBody>
      <dsp:txXfrm>
        <a:off x="2186721" y="2135059"/>
        <a:ext cx="1474811" cy="989883"/>
      </dsp:txXfrm>
    </dsp:sp>
    <dsp:sp modelId="{CD12F95C-CA46-443A-A880-AB1FBA2ACAD0}">
      <dsp:nvSpPr>
        <dsp:cNvPr id="0" name=""/>
        <dsp:cNvSpPr/>
      </dsp:nvSpPr>
      <dsp:spPr>
        <a:xfrm>
          <a:off x="3845970" y="2439487"/>
          <a:ext cx="325718" cy="3810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845970" y="2515693"/>
        <a:ext cx="228003" cy="228616"/>
      </dsp:txXfrm>
    </dsp:sp>
    <dsp:sp modelId="{00D23596-40FC-4232-8172-2B319445B558}">
      <dsp:nvSpPr>
        <dsp:cNvPr id="0" name=""/>
        <dsp:cNvSpPr/>
      </dsp:nvSpPr>
      <dsp:spPr>
        <a:xfrm>
          <a:off x="4306892" y="2104262"/>
          <a:ext cx="1536405" cy="10514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Determine What to Change</a:t>
          </a:r>
          <a:endParaRPr lang="en-US" sz="1800" kern="1200" dirty="0"/>
        </a:p>
      </dsp:txBody>
      <dsp:txXfrm>
        <a:off x="4337689" y="2135059"/>
        <a:ext cx="1474811" cy="989883"/>
      </dsp:txXfrm>
    </dsp:sp>
    <dsp:sp modelId="{0B33E934-1BF5-4233-A1E5-15D9C069878C}">
      <dsp:nvSpPr>
        <dsp:cNvPr id="0" name=""/>
        <dsp:cNvSpPr/>
      </dsp:nvSpPr>
      <dsp:spPr>
        <a:xfrm>
          <a:off x="5996939" y="2439487"/>
          <a:ext cx="325718" cy="3810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996939" y="2515693"/>
        <a:ext cx="228003" cy="228616"/>
      </dsp:txXfrm>
    </dsp:sp>
    <dsp:sp modelId="{F9BEE1D2-2275-4615-BAF3-25888F3FA74A}">
      <dsp:nvSpPr>
        <dsp:cNvPr id="0" name=""/>
        <dsp:cNvSpPr/>
      </dsp:nvSpPr>
      <dsp:spPr>
        <a:xfrm>
          <a:off x="6457860" y="2104262"/>
          <a:ext cx="1536405" cy="10514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 Changes</a:t>
          </a:r>
          <a:endParaRPr lang="en-US" sz="1800" kern="1200" dirty="0"/>
        </a:p>
      </dsp:txBody>
      <dsp:txXfrm>
        <a:off x="6488657" y="2135059"/>
        <a:ext cx="1474811" cy="989883"/>
      </dsp:txXfrm>
    </dsp:sp>
    <dsp:sp modelId="{8A9130CD-EFBB-43BC-A965-9E324B6AD23C}">
      <dsp:nvSpPr>
        <dsp:cNvPr id="0" name=""/>
        <dsp:cNvSpPr/>
      </dsp:nvSpPr>
      <dsp:spPr>
        <a:xfrm>
          <a:off x="8147907" y="2439487"/>
          <a:ext cx="325718" cy="3810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147907" y="2515693"/>
        <a:ext cx="228003" cy="228616"/>
      </dsp:txXfrm>
    </dsp:sp>
    <dsp:sp modelId="{01041B27-54EA-46ED-88AA-FFD2F76AFE68}">
      <dsp:nvSpPr>
        <dsp:cNvPr id="0" name=""/>
        <dsp:cNvSpPr/>
      </dsp:nvSpPr>
      <dsp:spPr>
        <a:xfrm>
          <a:off x="8608828" y="2104262"/>
          <a:ext cx="1536405" cy="10514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Repeat Health Check</a:t>
          </a:r>
          <a:endParaRPr lang="en-US" sz="1800" kern="1200" dirty="0"/>
        </a:p>
      </dsp:txBody>
      <dsp:txXfrm>
        <a:off x="8639625" y="2135059"/>
        <a:ext cx="1474811" cy="989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3E672-BB3F-4735-AB06-42B86DDEF511}" type="datetimeFigureOut">
              <a:rPr lang="en-US" smtClean="0"/>
              <a:t>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78565-F95D-4B2E-B77B-6D49458371CA}" type="slidenum">
              <a:rPr lang="en-US" smtClean="0"/>
              <a:t>‹#›</a:t>
            </a:fld>
            <a:endParaRPr lang="en-US"/>
          </a:p>
        </p:txBody>
      </p:sp>
    </p:spTree>
    <p:extLst>
      <p:ext uri="{BB962C8B-B14F-4D97-AF65-F5344CB8AC3E}">
        <p14:creationId xmlns:p14="http://schemas.microsoft.com/office/powerpoint/2010/main" val="294710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The</a:t>
            </a:r>
            <a:r>
              <a:rPr lang="en-US" baseline="0" dirty="0" smtClean="0"/>
              <a:t> doctor c</a:t>
            </a:r>
            <a:r>
              <a:rPr lang="en-US" dirty="0" smtClean="0"/>
              <a:t>ollects information by</a:t>
            </a:r>
            <a:r>
              <a:rPr lang="en-US" baseline="0" dirty="0" smtClean="0"/>
              <a:t> asking questions and performing tests</a:t>
            </a:r>
          </a:p>
          <a:p>
            <a:pPr marL="685800" lvl="1" indent="-228600">
              <a:buFont typeface="+mj-lt"/>
              <a:buAutoNum type="arabicPeriod"/>
            </a:pPr>
            <a:r>
              <a:rPr lang="en-US" baseline="0" dirty="0" smtClean="0"/>
              <a:t>If you are new patient, then background (baseline) data must be collected</a:t>
            </a:r>
          </a:p>
          <a:p>
            <a:pPr marL="685800" lvl="1" indent="-228600">
              <a:buFont typeface="+mj-lt"/>
              <a:buAutoNum type="arabicPeriod"/>
            </a:pPr>
            <a:r>
              <a:rPr lang="en-US" baseline="0" dirty="0" smtClean="0"/>
              <a:t>If you are an older patient, the background data already exists, then you can compare background data to newly gathered data, to identify differences, and much more quickly as you don’t have to start from scratch</a:t>
            </a:r>
          </a:p>
          <a:p>
            <a:pPr marL="228600" indent="-228600">
              <a:buFont typeface="+mj-lt"/>
              <a:buAutoNum type="arabicPeriod"/>
            </a:pPr>
            <a:endParaRPr lang="en-US" baseline="0" dirty="0" smtClean="0"/>
          </a:p>
          <a:p>
            <a:pPr marL="228600" indent="-228600">
              <a:buFont typeface="+mj-lt"/>
              <a:buAutoNum type="arabicPeriod"/>
            </a:pPr>
            <a:r>
              <a:rPr lang="en-US" baseline="0" dirty="0" smtClean="0"/>
              <a:t>Using the results of the health check, the doctor might:</a:t>
            </a:r>
          </a:p>
          <a:p>
            <a:pPr marL="685800" lvl="1" indent="-228600">
              <a:buFont typeface="+mj-lt"/>
              <a:buAutoNum type="arabicPeriod"/>
            </a:pPr>
            <a:r>
              <a:rPr lang="en-US" baseline="0" dirty="0" smtClean="0"/>
              <a:t>Provide education</a:t>
            </a:r>
          </a:p>
          <a:p>
            <a:pPr marL="685800" lvl="1" indent="-228600">
              <a:buAutoNum type="arabicPeriod"/>
            </a:pPr>
            <a:r>
              <a:rPr lang="en-US" baseline="0" dirty="0" smtClean="0"/>
              <a:t>Perform some minor preventative medicine</a:t>
            </a:r>
          </a:p>
          <a:p>
            <a:pPr marL="685800" lvl="1" indent="-228600">
              <a:buAutoNum type="arabicPeriod"/>
            </a:pPr>
            <a:r>
              <a:rPr lang="en-US" baseline="0" dirty="0" smtClean="0"/>
              <a:t>Make physical changes</a:t>
            </a:r>
          </a:p>
          <a:p>
            <a:pPr marL="685800" lvl="1" indent="-228600">
              <a:buFont typeface="+mj-lt"/>
              <a:buAutoNum type="arabicPeriod"/>
            </a:pPr>
            <a:endParaRPr lang="en-US" baseline="0" dirty="0" smtClean="0"/>
          </a:p>
          <a:p>
            <a:pPr marL="228600" lvl="0" indent="-228600">
              <a:buFont typeface="+mj-lt"/>
              <a:buAutoNum type="arabicPeriod"/>
            </a:pPr>
            <a:r>
              <a:rPr lang="en-US" baseline="0" dirty="0" smtClean="0"/>
              <a:t>The key to knowing what to do above (steps 1-3) is to ensure that the health check is done right.</a:t>
            </a:r>
          </a:p>
          <a:p>
            <a:pPr marL="685800" lvl="1" indent="-228600">
              <a:buFont typeface="+mj-lt"/>
              <a:buAutoNum type="arabicPeriod"/>
            </a:pPr>
            <a:r>
              <a:rPr lang="en-US" baseline="0" dirty="0" smtClean="0"/>
              <a:t>Not collecting data is bad</a:t>
            </a:r>
          </a:p>
          <a:p>
            <a:pPr marL="685800" lvl="1" indent="-228600">
              <a:buAutoNum type="arabicPeriod"/>
            </a:pPr>
            <a:r>
              <a:rPr lang="en-US" baseline="0" dirty="0" smtClean="0"/>
              <a:t>Not collecting enough data is bad</a:t>
            </a:r>
          </a:p>
          <a:p>
            <a:pPr marL="685800" lvl="1" indent="-228600">
              <a:buAutoNum type="arabicPeriod"/>
            </a:pPr>
            <a:r>
              <a:rPr lang="en-US" baseline="0" dirty="0" smtClean="0"/>
              <a:t>Not collecting the right data is bad</a:t>
            </a:r>
          </a:p>
          <a:p>
            <a:pPr marL="685800" lvl="1" indent="-228600">
              <a:buAutoNum type="arabicPeriod"/>
            </a:pPr>
            <a:r>
              <a:rPr lang="en-US" baseline="0" dirty="0" smtClean="0"/>
              <a:t>Misinterpreting the data is bad</a:t>
            </a:r>
          </a:p>
          <a:p>
            <a:pPr marL="685800" lvl="1" indent="-228600">
              <a:buAutoNum type="arabicPeriod"/>
            </a:pPr>
            <a:r>
              <a:rPr lang="en-US" baseline="0" dirty="0" smtClean="0"/>
              <a:t>On the other hand, at some point there is a level of diminishing returns to gathering data</a:t>
            </a:r>
          </a:p>
        </p:txBody>
      </p:sp>
      <p:sp>
        <p:nvSpPr>
          <p:cNvPr id="4" name="Slide Number Placeholder 3"/>
          <p:cNvSpPr>
            <a:spLocks noGrp="1"/>
          </p:cNvSpPr>
          <p:nvPr>
            <p:ph type="sldNum" sz="quarter" idx="10"/>
          </p:nvPr>
        </p:nvSpPr>
        <p:spPr/>
        <p:txBody>
          <a:bodyPr/>
          <a:lstStyle/>
          <a:p>
            <a:fld id="{A7A78565-F95D-4B2E-B77B-6D49458371CA}" type="slidenum">
              <a:rPr lang="en-US" smtClean="0"/>
              <a:t>7</a:t>
            </a:fld>
            <a:endParaRPr lang="en-US"/>
          </a:p>
        </p:txBody>
      </p:sp>
    </p:spTree>
    <p:extLst>
      <p:ext uri="{BB962C8B-B14F-4D97-AF65-F5344CB8AC3E}">
        <p14:creationId xmlns:p14="http://schemas.microsoft.com/office/powerpoint/2010/main" val="166225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lvl="0" indent="-571500">
              <a:buFont typeface="Arial" panose="020B0604020202020204" pitchFamily="34" charset="0"/>
              <a:buChar char="•"/>
            </a:pPr>
            <a:r>
              <a:rPr lang="en-US" dirty="0" smtClean="0"/>
              <a:t>Gathering detailed information about your SQL Server </a:t>
            </a:r>
            <a:r>
              <a:rPr lang="en-US" i="1" dirty="0" smtClean="0"/>
              <a:t>(XE, DMV’s, performance counters, logs, etc.)</a:t>
            </a:r>
          </a:p>
          <a:p>
            <a:pPr marL="571500" lvl="0" indent="-571500">
              <a:buFont typeface="Arial" panose="020B0604020202020204" pitchFamily="34" charset="0"/>
              <a:buChar char="•"/>
            </a:pPr>
            <a:r>
              <a:rPr lang="en-US" dirty="0" smtClean="0"/>
              <a:t>Comparing collected data to established best practices to identify potential changes</a:t>
            </a:r>
          </a:p>
          <a:p>
            <a:pPr marL="571500" lvl="0" indent="-571500">
              <a:buFont typeface="Arial" panose="020B0604020202020204" pitchFamily="34" charset="0"/>
              <a:buChar char="•"/>
            </a:pPr>
            <a:r>
              <a:rPr lang="en-US" dirty="0" smtClean="0"/>
              <a:t>Determine if the best practices should be implemented </a:t>
            </a:r>
            <a:r>
              <a:rPr lang="en-US" i="1" dirty="0" smtClean="0"/>
              <a:t>(involvement of all the stakeholders, that's right... End user!)</a:t>
            </a:r>
          </a:p>
          <a:p>
            <a:pPr marL="571500" lvl="0" indent="-571500">
              <a:buFont typeface="Arial" panose="020B0604020202020204" pitchFamily="34" charset="0"/>
              <a:buChar char="•"/>
            </a:pPr>
            <a:r>
              <a:rPr lang="en-US" dirty="0" smtClean="0"/>
              <a:t>After determining what changes should be made, implement them to a test server.</a:t>
            </a:r>
          </a:p>
          <a:p>
            <a:pPr marL="571500" lvl="0" indent="-571500">
              <a:buFont typeface="Arial" panose="020B0604020202020204" pitchFamily="34" charset="0"/>
              <a:buChar char="•"/>
            </a:pPr>
            <a:r>
              <a:rPr lang="en-US" dirty="0" smtClean="0"/>
              <a:t>Roll out the changes to production SQL Servers.</a:t>
            </a:r>
          </a:p>
        </p:txBody>
      </p:sp>
      <p:sp>
        <p:nvSpPr>
          <p:cNvPr id="4" name="Slide Number Placeholder 3"/>
          <p:cNvSpPr>
            <a:spLocks noGrp="1"/>
          </p:cNvSpPr>
          <p:nvPr>
            <p:ph type="sldNum" sz="quarter" idx="10"/>
          </p:nvPr>
        </p:nvSpPr>
        <p:spPr/>
        <p:txBody>
          <a:bodyPr/>
          <a:lstStyle/>
          <a:p>
            <a:fld id="{A7A78565-F95D-4B2E-B77B-6D49458371CA}" type="slidenum">
              <a:rPr lang="en-US" smtClean="0"/>
              <a:t>19</a:t>
            </a:fld>
            <a:endParaRPr lang="en-US"/>
          </a:p>
        </p:txBody>
      </p:sp>
    </p:spTree>
    <p:extLst>
      <p:ext uri="{BB962C8B-B14F-4D97-AF65-F5344CB8AC3E}">
        <p14:creationId xmlns:p14="http://schemas.microsoft.com/office/powerpoint/2010/main" val="273535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78565-F95D-4B2E-B77B-6D49458371CA}" type="slidenum">
              <a:rPr lang="en-US" smtClean="0"/>
              <a:t>20</a:t>
            </a:fld>
            <a:endParaRPr lang="en-US"/>
          </a:p>
        </p:txBody>
      </p:sp>
    </p:spTree>
    <p:extLst>
      <p:ext uri="{BB962C8B-B14F-4D97-AF65-F5344CB8AC3E}">
        <p14:creationId xmlns:p14="http://schemas.microsoft.com/office/powerpoint/2010/main" val="1945846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55"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qlguatemala.blogspot.com/" TargetMode="External"/><Relationship Id="rId2" Type="http://schemas.openxmlformats.org/officeDocument/2006/relationships/hyperlink" Target="http://dbamastery.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Server Health Check</a:t>
            </a:r>
          </a:p>
        </p:txBody>
      </p:sp>
      <p:sp>
        <p:nvSpPr>
          <p:cNvPr id="3" name="Text Placeholder 2"/>
          <p:cNvSpPr>
            <a:spLocks noGrp="1"/>
          </p:cNvSpPr>
          <p:nvPr>
            <p:ph type="body" sz="quarter" idx="10"/>
          </p:nvPr>
        </p:nvSpPr>
        <p:spPr/>
        <p:txBody>
          <a:bodyPr/>
          <a:lstStyle/>
          <a:p>
            <a:r>
              <a:rPr lang="en-US" dirty="0" smtClean="0"/>
              <a:t>Carlos Robles</a:t>
            </a:r>
          </a:p>
          <a:p>
            <a:r>
              <a:rPr lang="en-US" dirty="0" smtClean="0"/>
              <a:t>MCSA, MCSE, ITIL v3</a:t>
            </a:r>
          </a:p>
          <a:p>
            <a:r>
              <a:rPr lang="en-US" sz="2500" dirty="0" smtClean="0"/>
              <a:t>Blog:		</a:t>
            </a:r>
            <a:r>
              <a:rPr lang="en-US" sz="2500" dirty="0" smtClean="0">
                <a:hlinkClick r:id="rId2"/>
              </a:rPr>
              <a:t>http</a:t>
            </a:r>
            <a:r>
              <a:rPr lang="en-US" sz="2500" dirty="0">
                <a:hlinkClick r:id="rId2"/>
              </a:rPr>
              <a:t>://</a:t>
            </a:r>
            <a:r>
              <a:rPr lang="en-US" sz="2500" dirty="0" smtClean="0">
                <a:hlinkClick r:id="rId2"/>
              </a:rPr>
              <a:t>dbamastery.com</a:t>
            </a:r>
            <a:endParaRPr lang="en-US" sz="2500" dirty="0" smtClean="0"/>
          </a:p>
          <a:p>
            <a:r>
              <a:rPr lang="en-US" sz="2500" dirty="0"/>
              <a:t>			</a:t>
            </a:r>
            <a:r>
              <a:rPr lang="en-US" sz="2500" dirty="0">
                <a:hlinkClick r:id="rId3"/>
              </a:rPr>
              <a:t>http://</a:t>
            </a:r>
            <a:r>
              <a:rPr lang="en-US" sz="2500" dirty="0" smtClean="0">
                <a:hlinkClick r:id="rId3"/>
              </a:rPr>
              <a:t>sqlguatemala.blogspot.com</a:t>
            </a:r>
            <a:endParaRPr lang="en-US" sz="2500" dirty="0" smtClean="0"/>
          </a:p>
          <a:p>
            <a:r>
              <a:rPr lang="en-US" sz="2500" dirty="0" smtClean="0"/>
              <a:t>Twitter</a:t>
            </a:r>
            <a:r>
              <a:rPr lang="en-US" sz="2500" dirty="0" smtClean="0"/>
              <a:t>:		@</a:t>
            </a:r>
            <a:r>
              <a:rPr lang="en-US" sz="2500" dirty="0" err="1" smtClean="0"/>
              <a:t>dbamastery</a:t>
            </a:r>
            <a:endParaRPr lang="en-US" sz="2500" dirty="0"/>
          </a:p>
          <a:p>
            <a:r>
              <a:rPr lang="en-US" sz="2500" dirty="0" smtClean="0"/>
              <a:t>LinkedIn:	</a:t>
            </a:r>
            <a:r>
              <a:rPr lang="en-US" sz="2500" dirty="0" err="1" smtClean="0"/>
              <a:t>croblesdba</a:t>
            </a:r>
            <a:endParaRPr lang="en-US" sz="2500" dirty="0" smtClean="0"/>
          </a:p>
          <a:p>
            <a:endParaRPr lang="en-US" sz="2500" dirty="0"/>
          </a:p>
        </p:txBody>
      </p:sp>
    </p:spTree>
    <p:extLst>
      <p:ext uri="{BB962C8B-B14F-4D97-AF65-F5344CB8AC3E}">
        <p14:creationId xmlns:p14="http://schemas.microsoft.com/office/powerpoint/2010/main" val="394788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should perform a SQL Server Health Check</a:t>
            </a:r>
          </a:p>
        </p:txBody>
      </p:sp>
    </p:spTree>
    <p:extLst>
      <p:ext uri="{BB962C8B-B14F-4D97-AF65-F5344CB8AC3E}">
        <p14:creationId xmlns:p14="http://schemas.microsoft.com/office/powerpoint/2010/main" val="247676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360125" y="1098613"/>
            <a:ext cx="10800000" cy="4680000"/>
          </a:xfrm>
        </p:spPr>
        <p:txBody>
          <a:bodyPr>
            <a:normAutofit fontScale="92500" lnSpcReduction="20000"/>
          </a:bodyPr>
          <a:lstStyle/>
          <a:p>
            <a:pPr marL="571500" indent="-571500" algn="just">
              <a:buFont typeface="Arial" panose="020B0604020202020204" pitchFamily="34" charset="0"/>
              <a:buChar char="•"/>
            </a:pPr>
            <a:r>
              <a:rPr lang="en-US" dirty="0"/>
              <a:t>Provides documentation and a baseline for:</a:t>
            </a:r>
          </a:p>
          <a:p>
            <a:pPr marL="1033227" lvl="1" indent="-457200" algn="just">
              <a:buFont typeface="Arial" panose="020B0604020202020204" pitchFamily="34" charset="0"/>
              <a:buChar char="•"/>
            </a:pPr>
            <a:r>
              <a:rPr lang="en-US" dirty="0"/>
              <a:t>Performance Tuning</a:t>
            </a:r>
          </a:p>
          <a:p>
            <a:pPr marL="1033227" lvl="1" indent="-457200" algn="just">
              <a:buFont typeface="Arial" panose="020B0604020202020204" pitchFamily="34" charset="0"/>
              <a:buChar char="•"/>
            </a:pPr>
            <a:r>
              <a:rPr lang="en-US" dirty="0"/>
              <a:t>Troubleshooting</a:t>
            </a:r>
          </a:p>
          <a:p>
            <a:pPr marL="1033227" lvl="1" indent="-457200" algn="just">
              <a:buFont typeface="Arial" panose="020B0604020202020204" pitchFamily="34" charset="0"/>
              <a:buChar char="•"/>
            </a:pPr>
            <a:r>
              <a:rPr lang="en-US" dirty="0"/>
              <a:t>Rebuilding, Disaster Recovery</a:t>
            </a:r>
          </a:p>
          <a:p>
            <a:pPr marL="571500" indent="-571500" algn="just">
              <a:buFont typeface="Arial" panose="020B0604020202020204" pitchFamily="34" charset="0"/>
              <a:buChar char="•"/>
            </a:pPr>
            <a:r>
              <a:rPr lang="en-US" dirty="0" smtClean="0"/>
              <a:t>Help to </a:t>
            </a:r>
            <a:r>
              <a:rPr lang="en-US" dirty="0"/>
              <a:t>identify potential problems &amp; fix them early</a:t>
            </a:r>
          </a:p>
          <a:p>
            <a:pPr marL="571500" indent="-571500" algn="just">
              <a:buFont typeface="Arial" panose="020B0604020202020204" pitchFamily="34" charset="0"/>
              <a:buChar char="•"/>
            </a:pPr>
            <a:r>
              <a:rPr lang="en-US" dirty="0"/>
              <a:t>To implement best practices </a:t>
            </a:r>
            <a:r>
              <a:rPr lang="en-US" dirty="0" smtClean="0"/>
              <a:t>(best </a:t>
            </a:r>
            <a:r>
              <a:rPr lang="en-US" dirty="0"/>
              <a:t>practices standards guide). This results in performance optimization and higher availability.</a:t>
            </a:r>
          </a:p>
          <a:p>
            <a:pPr marL="571500" indent="-571500" algn="just">
              <a:buFont typeface="Arial" panose="020B0604020202020204" pitchFamily="34" charset="0"/>
              <a:buChar char="•"/>
            </a:pPr>
            <a:r>
              <a:rPr lang="en-US" dirty="0"/>
              <a:t>Help to standardize your SQL Server’s configuration throughout your organization</a:t>
            </a:r>
          </a:p>
        </p:txBody>
      </p:sp>
    </p:spTree>
    <p:extLst>
      <p:ext uri="{BB962C8B-B14F-4D97-AF65-F5344CB8AC3E}">
        <p14:creationId xmlns:p14="http://schemas.microsoft.com/office/powerpoint/2010/main" val="471768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we should perform a SQL Server Health Check</a:t>
            </a:r>
          </a:p>
        </p:txBody>
      </p:sp>
    </p:spTree>
    <p:extLst>
      <p:ext uri="{BB962C8B-B14F-4D97-AF65-F5344CB8AC3E}">
        <p14:creationId xmlns:p14="http://schemas.microsoft.com/office/powerpoint/2010/main" val="805068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360125" y="975781"/>
            <a:ext cx="10800000" cy="4680000"/>
          </a:xfrm>
        </p:spPr>
        <p:txBody>
          <a:bodyPr>
            <a:normAutofit fontScale="85000" lnSpcReduction="10000"/>
          </a:bodyPr>
          <a:lstStyle/>
          <a:p>
            <a:pPr marL="571500" indent="-571500">
              <a:buFont typeface="Arial" panose="020B0604020202020204" pitchFamily="34" charset="0"/>
              <a:buChar char="•"/>
            </a:pPr>
            <a:r>
              <a:rPr lang="en-US" dirty="0" smtClean="0"/>
              <a:t>Any SQL </a:t>
            </a:r>
            <a:r>
              <a:rPr lang="en-US" dirty="0"/>
              <a:t>Servers </a:t>
            </a:r>
            <a:r>
              <a:rPr lang="en-US" dirty="0" smtClean="0"/>
              <a:t>under current administration and </a:t>
            </a:r>
            <a:r>
              <a:rPr lang="en-US" dirty="0"/>
              <a:t>you have never documented them before.</a:t>
            </a:r>
          </a:p>
          <a:p>
            <a:pPr marL="571500" indent="-571500">
              <a:buFont typeface="Arial" panose="020B0604020202020204" pitchFamily="34" charset="0"/>
              <a:buChar char="•"/>
            </a:pPr>
            <a:r>
              <a:rPr lang="en-US" dirty="0" smtClean="0"/>
              <a:t>Once starting in a new job, </a:t>
            </a:r>
            <a:r>
              <a:rPr lang="en-US" dirty="0"/>
              <a:t>to quickly learn about the SQL Servers you have inherited and now “own”.</a:t>
            </a:r>
          </a:p>
          <a:p>
            <a:pPr marL="571500" indent="-571500">
              <a:buFont typeface="Arial" panose="020B0604020202020204" pitchFamily="34" charset="0"/>
              <a:buChar char="•"/>
            </a:pPr>
            <a:r>
              <a:rPr lang="en-US" dirty="0" smtClean="0"/>
              <a:t>As a consultant</a:t>
            </a:r>
            <a:r>
              <a:rPr lang="en-US" dirty="0"/>
              <a:t>, and need to get quickly up to speed on your client’s SQL Servers.</a:t>
            </a:r>
          </a:p>
          <a:p>
            <a:pPr marL="571500" indent="-571500">
              <a:buFont typeface="Arial" panose="020B0604020202020204" pitchFamily="34" charset="0"/>
              <a:buChar char="•"/>
            </a:pPr>
            <a:r>
              <a:rPr lang="en-US" dirty="0"/>
              <a:t>Once an initial health check is performed, it should be repeated regularly to ensure the continued health of your SQL Servers. Follow-up health checks will be much faster because you already have collected the basics.</a:t>
            </a:r>
          </a:p>
        </p:txBody>
      </p:sp>
    </p:spTree>
    <p:extLst>
      <p:ext uri="{BB962C8B-B14F-4D97-AF65-F5344CB8AC3E}">
        <p14:creationId xmlns:p14="http://schemas.microsoft.com/office/powerpoint/2010/main" val="2579911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Tools we should use to perform a SQL Server Health Check</a:t>
            </a:r>
          </a:p>
        </p:txBody>
      </p:sp>
    </p:spTree>
    <p:extLst>
      <p:ext uri="{BB962C8B-B14F-4D97-AF65-F5344CB8AC3E}">
        <p14:creationId xmlns:p14="http://schemas.microsoft.com/office/powerpoint/2010/main" val="1754455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360125" y="948485"/>
            <a:ext cx="10800000" cy="4680000"/>
          </a:xfrm>
        </p:spPr>
        <p:txBody>
          <a:bodyPr>
            <a:normAutofit fontScale="92500"/>
          </a:bodyPr>
          <a:lstStyle/>
          <a:p>
            <a:pPr marL="571500" lvl="0" indent="-571500">
              <a:buFont typeface="Arial" panose="020B0604020202020204" pitchFamily="34" charset="0"/>
              <a:buChar char="•"/>
            </a:pPr>
            <a:r>
              <a:rPr lang="en-US" dirty="0"/>
              <a:t>OS </a:t>
            </a:r>
            <a:r>
              <a:rPr lang="en-US" dirty="0" smtClean="0"/>
              <a:t>tools, </a:t>
            </a:r>
            <a:r>
              <a:rPr lang="en-US" dirty="0"/>
              <a:t>such as administrative tools and event logs</a:t>
            </a:r>
          </a:p>
          <a:p>
            <a:pPr marL="571500" lvl="0" indent="-571500">
              <a:buFont typeface="Arial" panose="020B0604020202020204" pitchFamily="34" charset="0"/>
              <a:buChar char="•"/>
            </a:pPr>
            <a:r>
              <a:rPr lang="en-US" dirty="0"/>
              <a:t>Performance Monitor</a:t>
            </a:r>
          </a:p>
          <a:p>
            <a:pPr marL="571500" lvl="0" indent="-571500">
              <a:buFont typeface="Arial" panose="020B0604020202020204" pitchFamily="34" charset="0"/>
              <a:buChar char="•"/>
            </a:pPr>
            <a:r>
              <a:rPr lang="en-US" dirty="0"/>
              <a:t>SSMS, including Standard Reports</a:t>
            </a:r>
          </a:p>
          <a:p>
            <a:pPr marL="571500" lvl="0" indent="-571500">
              <a:buFont typeface="Arial" panose="020B0604020202020204" pitchFamily="34" charset="0"/>
              <a:buChar char="•"/>
            </a:pPr>
            <a:r>
              <a:rPr lang="en-US" dirty="0"/>
              <a:t>T-SQL, PowerShell, DMVs, system views, system stored procedures, etc.</a:t>
            </a:r>
          </a:p>
          <a:p>
            <a:pPr marL="571500" lvl="0" indent="-571500">
              <a:buFont typeface="Arial" panose="020B0604020202020204" pitchFamily="34" charset="0"/>
              <a:buChar char="•"/>
            </a:pPr>
            <a:r>
              <a:rPr lang="en-US" dirty="0"/>
              <a:t>SQL Trace/Profiler</a:t>
            </a:r>
          </a:p>
          <a:p>
            <a:pPr marL="571500" lvl="0" indent="-571500">
              <a:buFont typeface="Arial" panose="020B0604020202020204" pitchFamily="34" charset="0"/>
              <a:buChar char="•"/>
            </a:pPr>
            <a:r>
              <a:rPr lang="en-US" dirty="0"/>
              <a:t>Your own automated collection, reporting system</a:t>
            </a:r>
          </a:p>
          <a:p>
            <a:pPr marL="571500" lvl="0" indent="-571500">
              <a:buFont typeface="Arial" panose="020B0604020202020204" pitchFamily="34" charset="0"/>
              <a:buChar char="•"/>
            </a:pPr>
            <a:r>
              <a:rPr lang="en-US" dirty="0"/>
              <a:t>Third-party tools to collect and analyze data.</a:t>
            </a:r>
          </a:p>
        </p:txBody>
      </p:sp>
    </p:spTree>
    <p:extLst>
      <p:ext uri="{BB962C8B-B14F-4D97-AF65-F5344CB8AC3E}">
        <p14:creationId xmlns:p14="http://schemas.microsoft.com/office/powerpoint/2010/main" val="3504208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360125" y="948485"/>
            <a:ext cx="10800000" cy="4680000"/>
          </a:xfrm>
        </p:spPr>
        <p:txBody>
          <a:bodyPr>
            <a:normAutofit fontScale="92500"/>
          </a:bodyPr>
          <a:lstStyle/>
          <a:p>
            <a:pPr marL="571500" indent="-571500" algn="just">
              <a:buFont typeface="Arial" panose="020B0604020202020204" pitchFamily="34" charset="0"/>
              <a:buChar char="•"/>
            </a:pPr>
            <a:r>
              <a:rPr lang="en-US" dirty="0"/>
              <a:t>If the number of SQL Servers you manage are few, then collecting and storing the data in a spreadsheet is probably the easiest and quickest way to collect and store the data.</a:t>
            </a:r>
          </a:p>
          <a:p>
            <a:pPr marL="571500" indent="-571500" algn="just">
              <a:buFont typeface="Arial" panose="020B0604020202020204" pitchFamily="34" charset="0"/>
              <a:buChar char="•"/>
            </a:pPr>
            <a:r>
              <a:rPr lang="en-US" dirty="0"/>
              <a:t>If you have many SQL Server instances, then you need to automate the health check process and store the data in a database. If you don’t have the time to automate your health checks, then doing it manually with a spreadsheet is better than doing nothing at all.</a:t>
            </a:r>
            <a:endParaRPr lang="en-US" dirty="0"/>
          </a:p>
        </p:txBody>
      </p:sp>
    </p:spTree>
    <p:extLst>
      <p:ext uri="{BB962C8B-B14F-4D97-AF65-F5344CB8AC3E}">
        <p14:creationId xmlns:p14="http://schemas.microsoft.com/office/powerpoint/2010/main" val="4014991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308053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Tree>
    <p:extLst>
      <p:ext uri="{BB962C8B-B14F-4D97-AF65-F5344CB8AC3E}">
        <p14:creationId xmlns:p14="http://schemas.microsoft.com/office/powerpoint/2010/main" val="194319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805061859"/>
              </p:ext>
            </p:extLst>
          </p:nvPr>
        </p:nvGraphicFramePr>
        <p:xfrm>
          <a:off x="682388" y="436729"/>
          <a:ext cx="10150191" cy="5260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7"/>
          <p:cNvSpPr>
            <a:spLocks noGrp="1"/>
          </p:cNvSpPr>
          <p:nvPr>
            <p:ph type="title"/>
          </p:nvPr>
        </p:nvSpPr>
        <p:spPr>
          <a:xfrm>
            <a:off x="361038" y="360363"/>
            <a:ext cx="10800000" cy="720000"/>
          </a:xfrm>
        </p:spPr>
        <p:txBody>
          <a:bodyPr/>
          <a:lstStyle/>
          <a:p>
            <a:r>
              <a:rPr lang="en-US" dirty="0" smtClean="0"/>
              <a:t>SQL Server Health Check process</a:t>
            </a:r>
            <a:endParaRPr lang="en-US" dirty="0"/>
          </a:p>
        </p:txBody>
      </p:sp>
    </p:spTree>
    <p:extLst>
      <p:ext uri="{BB962C8B-B14F-4D97-AF65-F5344CB8AC3E}">
        <p14:creationId xmlns:p14="http://schemas.microsoft.com/office/powerpoint/2010/main" val="62403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Sponsors</a:t>
            </a:r>
            <a:endParaRPr lang="en-US" dirty="0"/>
          </a:p>
        </p:txBody>
      </p:sp>
      <p:pic>
        <p:nvPicPr>
          <p:cNvPr id="3" name="Imagen 2"/>
          <p:cNvPicPr>
            <a:picLocks noChangeAspect="1"/>
          </p:cNvPicPr>
          <p:nvPr/>
        </p:nvPicPr>
        <p:blipFill>
          <a:blip r:embed="rId2"/>
          <a:stretch>
            <a:fillRect/>
          </a:stretch>
        </p:blipFill>
        <p:spPr>
          <a:xfrm>
            <a:off x="3611738" y="1622161"/>
            <a:ext cx="3793914" cy="806207"/>
          </a:xfrm>
          <a:prstGeom prst="rect">
            <a:avLst/>
          </a:prstGeom>
        </p:spPr>
      </p:pic>
      <p:sp>
        <p:nvSpPr>
          <p:cNvPr id="4" name="CuadroTexto 11"/>
          <p:cNvSpPr txBox="1"/>
          <p:nvPr/>
        </p:nvSpPr>
        <p:spPr>
          <a:xfrm>
            <a:off x="551651" y="1775562"/>
            <a:ext cx="994183" cy="553998"/>
          </a:xfrm>
          <a:prstGeom prst="rect">
            <a:avLst/>
          </a:prstGeom>
          <a:noFill/>
        </p:spPr>
        <p:txBody>
          <a:bodyPr wrap="none" rtlCol="0">
            <a:spAutoFit/>
          </a:bodyPr>
          <a:lstStyle/>
          <a:p>
            <a:r>
              <a:rPr lang="es-MX" sz="3000" dirty="0"/>
              <a:t>Gold</a:t>
            </a:r>
          </a:p>
        </p:txBody>
      </p:sp>
      <p:sp>
        <p:nvSpPr>
          <p:cNvPr id="5" name="CuadroTexto 9"/>
          <p:cNvSpPr txBox="1"/>
          <p:nvPr/>
        </p:nvSpPr>
        <p:spPr>
          <a:xfrm>
            <a:off x="551651" y="3104438"/>
            <a:ext cx="1092928" cy="553998"/>
          </a:xfrm>
          <a:prstGeom prst="rect">
            <a:avLst/>
          </a:prstGeom>
          <a:noFill/>
        </p:spPr>
        <p:txBody>
          <a:bodyPr wrap="none" rtlCol="0">
            <a:spAutoFit/>
          </a:bodyPr>
          <a:lstStyle/>
          <a:p>
            <a:r>
              <a:rPr lang="es-MX" sz="3000" dirty="0"/>
              <a:t>Silver</a:t>
            </a:r>
          </a:p>
        </p:txBody>
      </p:sp>
      <p:sp>
        <p:nvSpPr>
          <p:cNvPr id="6" name="CuadroTexto 12"/>
          <p:cNvSpPr txBox="1"/>
          <p:nvPr/>
        </p:nvSpPr>
        <p:spPr>
          <a:xfrm>
            <a:off x="551651" y="4521437"/>
            <a:ext cx="1043876" cy="553998"/>
          </a:xfrm>
          <a:prstGeom prst="rect">
            <a:avLst/>
          </a:prstGeom>
          <a:noFill/>
        </p:spPr>
        <p:txBody>
          <a:bodyPr wrap="none" rtlCol="0">
            <a:spAutoFit/>
          </a:bodyPr>
          <a:lstStyle/>
          <a:p>
            <a:r>
              <a:rPr lang="es-MX" sz="3000" dirty="0"/>
              <a:t>Geek</a:t>
            </a:r>
          </a:p>
        </p:txBody>
      </p:sp>
      <p:pic>
        <p:nvPicPr>
          <p:cNvPr id="7" name="Picture 6">
            <a:extLst>
              <a:ext uri="{FF2B5EF4-FFF2-40B4-BE49-F238E27FC236}">
                <a16:creationId xmlns="" xmlns:a16="http://schemas.microsoft.com/office/drawing/2014/main" id="{E44C15DF-5217-4144-9EAD-9F42F4CE8181}"/>
              </a:ext>
            </a:extLst>
          </p:cNvPr>
          <p:cNvPicPr>
            <a:picLocks noChangeAspect="1"/>
          </p:cNvPicPr>
          <p:nvPr/>
        </p:nvPicPr>
        <p:blipFill>
          <a:blip r:embed="rId3"/>
          <a:stretch>
            <a:fillRect/>
          </a:stretch>
        </p:blipFill>
        <p:spPr>
          <a:xfrm>
            <a:off x="1699171" y="2755042"/>
            <a:ext cx="3809524" cy="1142857"/>
          </a:xfrm>
          <a:prstGeom prst="rect">
            <a:avLst/>
          </a:prstGeom>
        </p:spPr>
      </p:pic>
      <p:pic>
        <p:nvPicPr>
          <p:cNvPr id="8" name="Picture 7">
            <a:extLst>
              <a:ext uri="{FF2B5EF4-FFF2-40B4-BE49-F238E27FC236}">
                <a16:creationId xmlns="" xmlns:a16="http://schemas.microsoft.com/office/drawing/2014/main" id="{AAA93AE8-8AE5-466B-A27A-BC7DDA34C3D9}"/>
              </a:ext>
            </a:extLst>
          </p:cNvPr>
          <p:cNvPicPr>
            <a:picLocks noChangeAspect="1"/>
          </p:cNvPicPr>
          <p:nvPr/>
        </p:nvPicPr>
        <p:blipFill>
          <a:blip r:embed="rId4"/>
          <a:stretch>
            <a:fillRect/>
          </a:stretch>
        </p:blipFill>
        <p:spPr>
          <a:xfrm>
            <a:off x="6006708" y="4274181"/>
            <a:ext cx="3549707" cy="993918"/>
          </a:xfrm>
          <a:prstGeom prst="rect">
            <a:avLst/>
          </a:prstGeom>
        </p:spPr>
      </p:pic>
      <p:pic>
        <p:nvPicPr>
          <p:cNvPr id="9" name="Picture 8" descr="A picture containing object&#10;&#10;Description generated with high confidence">
            <a:extLst>
              <a:ext uri="{FF2B5EF4-FFF2-40B4-BE49-F238E27FC236}">
                <a16:creationId xmlns="" xmlns:a16="http://schemas.microsoft.com/office/drawing/2014/main" id="{F4952582-620D-4641-A659-C6503C502B56}"/>
              </a:ext>
            </a:extLst>
          </p:cNvPr>
          <p:cNvPicPr>
            <a:picLocks noChangeAspect="1"/>
          </p:cNvPicPr>
          <p:nvPr/>
        </p:nvPicPr>
        <p:blipFill>
          <a:blip r:embed="rId5"/>
          <a:stretch>
            <a:fillRect/>
          </a:stretch>
        </p:blipFill>
        <p:spPr>
          <a:xfrm>
            <a:off x="5781983" y="2949407"/>
            <a:ext cx="3999155" cy="999789"/>
          </a:xfrm>
          <a:prstGeom prst="rect">
            <a:avLst/>
          </a:prstGeom>
        </p:spPr>
      </p:pic>
      <p:pic>
        <p:nvPicPr>
          <p:cNvPr id="10" name="Picture 9">
            <a:extLst>
              <a:ext uri="{FF2B5EF4-FFF2-40B4-BE49-F238E27FC236}">
                <a16:creationId xmlns="" xmlns:a16="http://schemas.microsoft.com/office/drawing/2014/main" id="{195E053E-FE5A-4BD5-9D0D-390937BF1E70}"/>
              </a:ext>
            </a:extLst>
          </p:cNvPr>
          <p:cNvPicPr>
            <a:picLocks noChangeAspect="1"/>
          </p:cNvPicPr>
          <p:nvPr/>
        </p:nvPicPr>
        <p:blipFill>
          <a:blip r:embed="rId6"/>
          <a:stretch>
            <a:fillRect/>
          </a:stretch>
        </p:blipFill>
        <p:spPr>
          <a:xfrm>
            <a:off x="2117597" y="4494141"/>
            <a:ext cx="1827540" cy="681174"/>
          </a:xfrm>
          <a:prstGeom prst="rect">
            <a:avLst/>
          </a:prstGeom>
        </p:spPr>
      </p:pic>
    </p:spTree>
    <p:extLst>
      <p:ext uri="{BB962C8B-B14F-4D97-AF65-F5344CB8AC3E}">
        <p14:creationId xmlns:p14="http://schemas.microsoft.com/office/powerpoint/2010/main" val="294867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SQL Server Health Check in a nutshell</a:t>
            </a:r>
            <a:endParaRPr lang="en-US" dirty="0"/>
          </a:p>
        </p:txBody>
      </p:sp>
      <p:sp>
        <p:nvSpPr>
          <p:cNvPr id="19" name="Content Placeholder 18"/>
          <p:cNvSpPr>
            <a:spLocks noGrp="1"/>
          </p:cNvSpPr>
          <p:nvPr>
            <p:ph idx="1"/>
          </p:nvPr>
        </p:nvSpPr>
        <p:spPr/>
        <p:txBody>
          <a:bodyPr>
            <a:normAutofit fontScale="77500" lnSpcReduction="20000"/>
          </a:bodyPr>
          <a:lstStyle/>
          <a:p>
            <a:pPr marL="571500" indent="-571500">
              <a:buFont typeface="Arial" panose="020B0604020202020204" pitchFamily="34" charset="0"/>
              <a:buChar char="•"/>
            </a:pPr>
            <a:r>
              <a:rPr lang="en-US" dirty="0"/>
              <a:t>Hardware</a:t>
            </a:r>
          </a:p>
          <a:p>
            <a:pPr marL="571500" indent="-571500">
              <a:buFont typeface="Arial" panose="020B0604020202020204" pitchFamily="34" charset="0"/>
              <a:buChar char="•"/>
            </a:pPr>
            <a:r>
              <a:rPr lang="en-US" dirty="0"/>
              <a:t>Operating System</a:t>
            </a:r>
          </a:p>
          <a:p>
            <a:pPr marL="571500" indent="-571500">
              <a:buFont typeface="Arial" panose="020B0604020202020204" pitchFamily="34" charset="0"/>
              <a:buChar char="•"/>
            </a:pPr>
            <a:r>
              <a:rPr lang="en-US" dirty="0"/>
              <a:t>SQL Server Settings</a:t>
            </a:r>
          </a:p>
          <a:p>
            <a:pPr marL="571500" indent="-571500">
              <a:buFont typeface="Arial" panose="020B0604020202020204" pitchFamily="34" charset="0"/>
              <a:buChar char="•"/>
            </a:pPr>
            <a:r>
              <a:rPr lang="en-US" dirty="0"/>
              <a:t>Database Settings</a:t>
            </a:r>
          </a:p>
          <a:p>
            <a:pPr marL="571500" indent="-571500">
              <a:buFont typeface="Arial" panose="020B0604020202020204" pitchFamily="34" charset="0"/>
              <a:buChar char="•"/>
            </a:pPr>
            <a:r>
              <a:rPr lang="en-US" dirty="0"/>
              <a:t>Security</a:t>
            </a:r>
          </a:p>
          <a:p>
            <a:pPr marL="571500" indent="-571500">
              <a:buFont typeface="Arial" panose="020B0604020202020204" pitchFamily="34" charset="0"/>
              <a:buChar char="•"/>
            </a:pPr>
            <a:r>
              <a:rPr lang="en-US" dirty="0"/>
              <a:t>Database Maintenance</a:t>
            </a:r>
          </a:p>
          <a:p>
            <a:pPr marL="571500" indent="-571500">
              <a:buFont typeface="Arial" panose="020B0604020202020204" pitchFamily="34" charset="0"/>
              <a:buChar char="•"/>
            </a:pPr>
            <a:r>
              <a:rPr lang="en-US" dirty="0"/>
              <a:t>SQL Server Agent Jobs</a:t>
            </a:r>
          </a:p>
          <a:p>
            <a:pPr marL="571500" indent="-571500">
              <a:buFont typeface="Arial" panose="020B0604020202020204" pitchFamily="34" charset="0"/>
              <a:buChar char="•"/>
            </a:pPr>
            <a:r>
              <a:rPr lang="en-US" dirty="0"/>
              <a:t>Logs</a:t>
            </a:r>
          </a:p>
          <a:p>
            <a:pPr marL="571500" indent="-571500">
              <a:buFont typeface="Arial" panose="020B0604020202020204" pitchFamily="34" charset="0"/>
              <a:buChar char="•"/>
            </a:pPr>
            <a:r>
              <a:rPr lang="en-US" dirty="0"/>
              <a:t>Monitoring</a:t>
            </a:r>
          </a:p>
          <a:p>
            <a:pPr marL="571500" indent="-571500">
              <a:buFont typeface="Arial" panose="020B0604020202020204" pitchFamily="34" charset="0"/>
              <a:buChar char="•"/>
            </a:pPr>
            <a:r>
              <a:rPr lang="en-US" dirty="0"/>
              <a:t>Performance</a:t>
            </a:r>
          </a:p>
          <a:p>
            <a:pPr marL="571500" indent="-571500">
              <a:buFont typeface="Arial" panose="020B0604020202020204" pitchFamily="34" charset="0"/>
              <a:buChar char="•"/>
            </a:pPr>
            <a:r>
              <a:rPr lang="en-US" dirty="0"/>
              <a:t>High Availability</a:t>
            </a:r>
            <a:endParaRPr lang="en-US" dirty="0"/>
          </a:p>
        </p:txBody>
      </p:sp>
    </p:spTree>
    <p:extLst>
      <p:ext uri="{BB962C8B-B14F-4D97-AF65-F5344CB8AC3E}">
        <p14:creationId xmlns:p14="http://schemas.microsoft.com/office/powerpoint/2010/main" val="4144144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36351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307678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37774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600501"/>
            <a:ext cx="10800000" cy="5519312"/>
          </a:xfrm>
        </p:spPr>
        <p:txBody>
          <a:bodyPr/>
          <a:lstStyle/>
          <a:p>
            <a:r>
              <a:rPr lang="en-US" dirty="0"/>
              <a:t>Every engine needs tuning your database is no different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009" y="1541154"/>
            <a:ext cx="6033816" cy="417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86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668738"/>
            <a:ext cx="10800000" cy="5328243"/>
          </a:xfrm>
        </p:spPr>
        <p:txBody>
          <a:bodyPr>
            <a:normAutofit/>
          </a:bodyPr>
          <a:lstStyle/>
          <a:p>
            <a:pPr marL="571500" indent="-571500">
              <a:buFont typeface="Arial" panose="020B0604020202020204" pitchFamily="34" charset="0"/>
              <a:buChar char="•"/>
            </a:pPr>
            <a:endParaRPr lang="en-US" sz="3500" dirty="0" smtClean="0"/>
          </a:p>
          <a:p>
            <a:pPr marL="571500" indent="-571500" algn="just">
              <a:buFont typeface="Arial" panose="020B0604020202020204" pitchFamily="34" charset="0"/>
              <a:buChar char="•"/>
            </a:pPr>
            <a:r>
              <a:rPr lang="en-US" sz="3500" dirty="0" smtClean="0"/>
              <a:t>What </a:t>
            </a:r>
            <a:r>
              <a:rPr lang="en-US" sz="3500" dirty="0"/>
              <a:t>is a SQL Server Health </a:t>
            </a:r>
            <a:r>
              <a:rPr lang="en-US" sz="3500" dirty="0" smtClean="0"/>
              <a:t>Check</a:t>
            </a:r>
            <a:endParaRPr lang="en-US" sz="3500" dirty="0"/>
          </a:p>
          <a:p>
            <a:pPr marL="571500" indent="-571500" algn="just">
              <a:buFont typeface="Arial" panose="020B0604020202020204" pitchFamily="34" charset="0"/>
              <a:buChar char="•"/>
            </a:pPr>
            <a:r>
              <a:rPr lang="en-US" sz="3500" dirty="0"/>
              <a:t>Why </a:t>
            </a:r>
            <a:r>
              <a:rPr lang="en-US" sz="3500" dirty="0" smtClean="0"/>
              <a:t>we should perform </a:t>
            </a:r>
            <a:r>
              <a:rPr lang="en-US" sz="3500" dirty="0"/>
              <a:t>a SQL Server Health </a:t>
            </a:r>
            <a:r>
              <a:rPr lang="en-US" sz="3500" dirty="0" smtClean="0"/>
              <a:t>Check</a:t>
            </a:r>
            <a:endParaRPr lang="en-US" sz="3500" dirty="0"/>
          </a:p>
          <a:p>
            <a:pPr marL="571500" indent="-571500" algn="just">
              <a:buFont typeface="Arial" panose="020B0604020202020204" pitchFamily="34" charset="0"/>
              <a:buChar char="•"/>
            </a:pPr>
            <a:r>
              <a:rPr lang="en-US" sz="3500" dirty="0"/>
              <a:t>When </a:t>
            </a:r>
            <a:r>
              <a:rPr lang="en-US" sz="3500" dirty="0" smtClean="0"/>
              <a:t>we should perform </a:t>
            </a:r>
            <a:r>
              <a:rPr lang="en-US" sz="3500" dirty="0"/>
              <a:t>a SQL Server Health Check</a:t>
            </a:r>
          </a:p>
          <a:p>
            <a:pPr marL="571500" indent="-571500" algn="just">
              <a:buFont typeface="Arial" panose="020B0604020202020204" pitchFamily="34" charset="0"/>
              <a:buChar char="•"/>
            </a:pPr>
            <a:r>
              <a:rPr lang="en-US" sz="3500" dirty="0"/>
              <a:t>What Tools </a:t>
            </a:r>
            <a:r>
              <a:rPr lang="en-US" sz="3500" dirty="0" smtClean="0"/>
              <a:t>we should use </a:t>
            </a:r>
            <a:r>
              <a:rPr lang="en-US" sz="3500" dirty="0"/>
              <a:t>to </a:t>
            </a:r>
            <a:r>
              <a:rPr lang="en-US" sz="3500" dirty="0" smtClean="0"/>
              <a:t>perform </a:t>
            </a:r>
            <a:r>
              <a:rPr lang="en-US" sz="3500" dirty="0"/>
              <a:t>a SQL Server Health </a:t>
            </a:r>
            <a:r>
              <a:rPr lang="en-US" sz="3500" dirty="0" smtClean="0"/>
              <a:t>Check</a:t>
            </a:r>
          </a:p>
          <a:p>
            <a:pPr marL="571500" indent="-571500" algn="just">
              <a:buFont typeface="Arial" panose="020B0604020202020204" pitchFamily="34" charset="0"/>
              <a:buChar char="•"/>
            </a:pPr>
            <a:r>
              <a:rPr lang="en-US" sz="3500" dirty="0" smtClean="0"/>
              <a:t>SQL Server Health Check sample</a:t>
            </a:r>
            <a:endParaRPr lang="en-US" sz="3500" dirty="0"/>
          </a:p>
        </p:txBody>
      </p:sp>
    </p:spTree>
    <p:extLst>
      <p:ext uri="{BB962C8B-B14F-4D97-AF65-F5344CB8AC3E}">
        <p14:creationId xmlns:p14="http://schemas.microsoft.com/office/powerpoint/2010/main" val="188222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SQL Server Health Check</a:t>
            </a:r>
          </a:p>
        </p:txBody>
      </p:sp>
    </p:spTree>
    <p:extLst>
      <p:ext uri="{BB962C8B-B14F-4D97-AF65-F5344CB8AC3E}">
        <p14:creationId xmlns:p14="http://schemas.microsoft.com/office/powerpoint/2010/main" val="4021522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462105\Desktop\healthcheck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25" y="356066"/>
            <a:ext cx="6787231" cy="558410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810233" y="748410"/>
            <a:ext cx="4349892" cy="5191765"/>
          </a:xfrm>
        </p:spPr>
        <p:txBody>
          <a:bodyPr>
            <a:normAutofit/>
          </a:bodyPr>
          <a:lstStyle/>
          <a:p>
            <a:pPr marL="571500" indent="-571500">
              <a:buFont typeface="Arial" panose="020B0604020202020204" pitchFamily="34" charset="0"/>
              <a:buChar char="•"/>
            </a:pPr>
            <a:endParaRPr lang="en-US" sz="3500" dirty="0" smtClean="0"/>
          </a:p>
          <a:p>
            <a:pPr marL="571500" indent="-571500">
              <a:buFont typeface="Arial" panose="020B0604020202020204" pitchFamily="34" charset="0"/>
              <a:buChar char="•"/>
            </a:pPr>
            <a:r>
              <a:rPr lang="en-US" sz="2800" dirty="0" smtClean="0"/>
              <a:t>Doctor collects data by asking questions</a:t>
            </a:r>
            <a:endParaRPr lang="en-US" sz="2800" dirty="0"/>
          </a:p>
          <a:p>
            <a:pPr marL="571500" indent="-571500">
              <a:buFont typeface="Arial" panose="020B0604020202020204" pitchFamily="34" charset="0"/>
              <a:buChar char="•"/>
            </a:pPr>
            <a:r>
              <a:rPr lang="en-US" sz="2800" dirty="0" smtClean="0"/>
              <a:t>Doctor analyzes the information</a:t>
            </a:r>
            <a:endParaRPr lang="en-US" sz="2800" dirty="0"/>
          </a:p>
          <a:p>
            <a:pPr marL="571500" indent="-571500">
              <a:buFont typeface="Arial" panose="020B0604020202020204" pitchFamily="34" charset="0"/>
              <a:buChar char="•"/>
            </a:pPr>
            <a:r>
              <a:rPr lang="en-US" sz="2800" dirty="0" smtClean="0"/>
              <a:t>Doctor provides a diagnostic</a:t>
            </a:r>
          </a:p>
          <a:p>
            <a:pPr marL="571500" indent="-571500">
              <a:buFont typeface="Arial" panose="020B0604020202020204" pitchFamily="34" charset="0"/>
              <a:buChar char="•"/>
            </a:pPr>
            <a:r>
              <a:rPr lang="en-US" sz="2800" dirty="0" smtClean="0"/>
              <a:t>Doctor  provides some medicine</a:t>
            </a:r>
            <a:endParaRPr lang="en-US" sz="2800"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360125" y="627797"/>
            <a:ext cx="10800000" cy="5492016"/>
          </a:xfrm>
        </p:spPr>
        <p:txBody>
          <a:bodyPr>
            <a:normAutofit fontScale="85000" lnSpcReduction="20000"/>
          </a:bodyPr>
          <a:lstStyle/>
          <a:p>
            <a:r>
              <a:rPr lang="en-US" dirty="0" smtClean="0"/>
              <a:t>A </a:t>
            </a:r>
            <a:r>
              <a:rPr lang="en-US" dirty="0"/>
              <a:t>SQL Server Health Check includes:</a:t>
            </a:r>
          </a:p>
          <a:p>
            <a:r>
              <a:rPr lang="en-US" dirty="0"/>
              <a:t> </a:t>
            </a:r>
          </a:p>
          <a:p>
            <a:pPr marL="571500" lvl="0" indent="-571500" algn="just">
              <a:buFont typeface="Arial" panose="020B0604020202020204" pitchFamily="34" charset="0"/>
              <a:buChar char="•"/>
            </a:pPr>
            <a:r>
              <a:rPr lang="en-US" dirty="0"/>
              <a:t>Gathering detailed information about your SQL </a:t>
            </a:r>
            <a:r>
              <a:rPr lang="en-US" dirty="0" smtClean="0"/>
              <a:t>Servers.</a:t>
            </a:r>
            <a:endParaRPr lang="en-US" dirty="0"/>
          </a:p>
          <a:p>
            <a:pPr marL="571500" lvl="0" indent="-571500" algn="just">
              <a:buFont typeface="Arial" panose="020B0604020202020204" pitchFamily="34" charset="0"/>
              <a:buChar char="•"/>
            </a:pPr>
            <a:r>
              <a:rPr lang="en-US" dirty="0"/>
              <a:t>Comparing collected data to established best practices to identify potential changes to your SQL Servers so that they meet these best practices.</a:t>
            </a:r>
          </a:p>
          <a:p>
            <a:pPr marL="571500" lvl="0" indent="-571500" algn="just">
              <a:buFont typeface="Arial" panose="020B0604020202020204" pitchFamily="34" charset="0"/>
              <a:buChar char="•"/>
            </a:pPr>
            <a:r>
              <a:rPr lang="en-US" dirty="0"/>
              <a:t>Examining the differences and determining if the best practices should be implemented, or, because of special circumstances, should be ignored.</a:t>
            </a:r>
          </a:p>
          <a:p>
            <a:pPr marL="571500" lvl="0" indent="-571500" algn="just">
              <a:buFont typeface="Arial" panose="020B0604020202020204" pitchFamily="34" charset="0"/>
              <a:buChar char="•"/>
            </a:pPr>
            <a:r>
              <a:rPr lang="en-US" dirty="0"/>
              <a:t>After determining what changes, if any, should be made, test the changes on a test server (in most cases).</a:t>
            </a:r>
          </a:p>
          <a:p>
            <a:pPr marL="571500" lvl="0" indent="-571500" algn="just">
              <a:buFont typeface="Arial" panose="020B0604020202020204" pitchFamily="34" charset="0"/>
              <a:buChar char="•"/>
            </a:pPr>
            <a:r>
              <a:rPr lang="en-US" dirty="0"/>
              <a:t>Roll out the changes to production SQL Servers.</a:t>
            </a:r>
          </a:p>
        </p:txBody>
      </p:sp>
    </p:spTree>
    <p:extLst>
      <p:ext uri="{BB962C8B-B14F-4D97-AF65-F5344CB8AC3E}">
        <p14:creationId xmlns:p14="http://schemas.microsoft.com/office/powerpoint/2010/main" val="1624038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360125" y="627797"/>
            <a:ext cx="10800000" cy="5492016"/>
          </a:xfrm>
        </p:spPr>
        <p:txBody>
          <a:bodyPr>
            <a:normAutofit/>
          </a:bodyPr>
          <a:lstStyle/>
          <a:p>
            <a:endParaRPr lang="en-US" dirty="0"/>
          </a:p>
          <a:p>
            <a:pPr marL="571500" lvl="0" indent="-571500" algn="just">
              <a:buFont typeface="Arial" panose="020B0604020202020204" pitchFamily="34" charset="0"/>
              <a:buChar char="•"/>
            </a:pPr>
            <a:r>
              <a:rPr lang="en-US" dirty="0" smtClean="0"/>
              <a:t>There is no definitive source.</a:t>
            </a:r>
            <a:endParaRPr lang="en-US" dirty="0"/>
          </a:p>
          <a:p>
            <a:pPr marL="571500" lvl="0" indent="-571500" algn="just">
              <a:buFont typeface="Arial" panose="020B0604020202020204" pitchFamily="34" charset="0"/>
              <a:buChar char="•"/>
            </a:pPr>
            <a:r>
              <a:rPr lang="en-US" dirty="0" smtClean="0"/>
              <a:t>Ideally, you will have created your own best practices standard guide that you follow for your company.</a:t>
            </a:r>
            <a:endParaRPr lang="en-US" dirty="0"/>
          </a:p>
          <a:p>
            <a:pPr marL="571500" lvl="0" indent="-571500" algn="just">
              <a:buFont typeface="Arial" panose="020B0604020202020204" pitchFamily="34" charset="0"/>
              <a:buChar char="•"/>
            </a:pPr>
            <a:r>
              <a:rPr lang="en-US" dirty="0" smtClean="0"/>
              <a:t>If you are at the point where you need to create your own best practice standard guide, then look to authoritative resource to begin creating the guide.</a:t>
            </a:r>
            <a:endParaRPr lang="en-US" dirty="0"/>
          </a:p>
        </p:txBody>
      </p:sp>
      <p:sp>
        <p:nvSpPr>
          <p:cNvPr id="3" name="Title 17"/>
          <p:cNvSpPr>
            <a:spLocks noGrp="1"/>
          </p:cNvSpPr>
          <p:nvPr>
            <p:ph type="title"/>
          </p:nvPr>
        </p:nvSpPr>
        <p:spPr>
          <a:xfrm>
            <a:off x="361038" y="360363"/>
            <a:ext cx="10800000" cy="720000"/>
          </a:xfrm>
        </p:spPr>
        <p:txBody>
          <a:bodyPr/>
          <a:lstStyle/>
          <a:p>
            <a:r>
              <a:rPr lang="en-US" dirty="0" smtClean="0"/>
              <a:t>Where best practices come from</a:t>
            </a:r>
            <a:endParaRPr lang="en-US" dirty="0"/>
          </a:p>
        </p:txBody>
      </p:sp>
    </p:spTree>
    <p:extLst>
      <p:ext uri="{BB962C8B-B14F-4D97-AF65-F5344CB8AC3E}">
        <p14:creationId xmlns:p14="http://schemas.microsoft.com/office/powerpoint/2010/main" val="641018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Custom</PresentationFormat>
  <Paragraphs>105</Paragraphs>
  <Slides>22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SQLSatOslo 2016</vt:lpstr>
      <vt:lpstr>Image</vt:lpstr>
      <vt:lpstr>SQL Server Health Check</vt:lpstr>
      <vt:lpstr>Sponsors</vt:lpstr>
      <vt:lpstr>Introduction</vt:lpstr>
      <vt:lpstr>PowerPoint Presentation</vt:lpstr>
      <vt:lpstr>PowerPoint Presentation</vt:lpstr>
      <vt:lpstr>What is a SQL Server Health Check</vt:lpstr>
      <vt:lpstr>PowerPoint Presentation</vt:lpstr>
      <vt:lpstr>PowerPoint Presentation</vt:lpstr>
      <vt:lpstr>Where best practices come from</vt:lpstr>
      <vt:lpstr>Why we should perform a SQL Server Health Check</vt:lpstr>
      <vt:lpstr>PowerPoint Presentation</vt:lpstr>
      <vt:lpstr>When we should perform a SQL Server Health Check</vt:lpstr>
      <vt:lpstr>PowerPoint Presentation</vt:lpstr>
      <vt:lpstr>What Tools we should use to perform a SQL Server Health Check</vt:lpstr>
      <vt:lpstr>PowerPoint Presentation</vt:lpstr>
      <vt:lpstr>PowerPoint Presentation</vt:lpstr>
      <vt:lpstr>Demo</vt:lpstr>
      <vt:lpstr>Recap</vt:lpstr>
      <vt:lpstr>SQL Server Health Check process</vt:lpstr>
      <vt:lpstr>SQL Server Health Check in a nutshell</vt:lpstr>
      <vt:lpstr>Questions</vt:lpstr>
      <vt:lpstr>Thank you!!!</vt:lpstr>
    </vt:vector>
  </TitlesOfParts>
  <Company>Revealed Design,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ROBLES MARROQUIN, Carlos Alberto</cp:lastModifiedBy>
  <cp:revision>65</cp:revision>
  <dcterms:created xsi:type="dcterms:W3CDTF">2011-08-19T20:30:49Z</dcterms:created>
  <dcterms:modified xsi:type="dcterms:W3CDTF">2018-02-03T00:45:45Z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-2017997487</vt:i4>
  </property>
  <property fmtid="{D5CDD505-2E9C-101B-9397-08002B2CF9AE}" pid="3" name="_NewReviewCycle">
    <vt:lpwstr/>
  </property>
  <property fmtid="{D5CDD505-2E9C-101B-9397-08002B2CF9AE}" pid="4" name="_EmailSubject">
    <vt:lpwstr/>
  </property>
  <property fmtid="{D5CDD505-2E9C-101B-9397-08002B2CF9AE}" pid="5" name="_AuthorEmail">
    <vt:lpwstr>eduardo.pivaralleal@atos.net</vt:lpwstr>
  </property>
  <property fmtid="{D5CDD505-2E9C-101B-9397-08002B2CF9AE}" pid="6" name="_AuthorEmailDisplayName">
    <vt:lpwstr>Pivaral leal, EDUARDO</vt:lpwstr>
  </property>
  <property fmtid="{D5CDD505-2E9C-101B-9397-08002B2CF9AE}" pid="7" name="_PreviousAdHocReviewCycleID">
    <vt:i4>-74634111</vt:i4>
  </property>
</Properties>
</file>