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60" r:id="rId3"/>
    <p:sldId id="293" r:id="rId4"/>
    <p:sldId id="272" r:id="rId5"/>
    <p:sldId id="277" r:id="rId6"/>
    <p:sldId id="278" r:id="rId7"/>
    <p:sldId id="257" r:id="rId8"/>
    <p:sldId id="295" r:id="rId9"/>
    <p:sldId id="280" r:id="rId10"/>
    <p:sldId id="266" r:id="rId11"/>
    <p:sldId id="281" r:id="rId12"/>
    <p:sldId id="264" r:id="rId13"/>
    <p:sldId id="282" r:id="rId14"/>
    <p:sldId id="267" r:id="rId15"/>
    <p:sldId id="294" r:id="rId16"/>
    <p:sldId id="273" r:id="rId17"/>
    <p:sldId id="292" r:id="rId18"/>
    <p:sldId id="297" r:id="rId19"/>
    <p:sldId id="298" r:id="rId20"/>
    <p:sldId id="299" r:id="rId21"/>
    <p:sldId id="302" r:id="rId22"/>
    <p:sldId id="300" r:id="rId2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0E8D9-3235-AE43-9144-206E8AAF2D2B}">
          <p14:sldIdLst>
            <p14:sldId id="263"/>
            <p14:sldId id="260"/>
            <p14:sldId id="293"/>
            <p14:sldId id="272"/>
            <p14:sldId id="277"/>
            <p14:sldId id="278"/>
            <p14:sldId id="257"/>
            <p14:sldId id="295"/>
            <p14:sldId id="280"/>
            <p14:sldId id="266"/>
            <p14:sldId id="281"/>
            <p14:sldId id="264"/>
            <p14:sldId id="282"/>
            <p14:sldId id="267"/>
            <p14:sldId id="294"/>
            <p14:sldId id="273"/>
            <p14:sldId id="292"/>
            <p14:sldId id="297"/>
            <p14:sldId id="298"/>
            <p14:sldId id="299"/>
            <p14:sldId id="302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4" autoAdjust="0"/>
    <p:restoredTop sz="84899" autoAdjust="0"/>
  </p:normalViewPr>
  <p:slideViewPr>
    <p:cSldViewPr snapToGrid="0" snapToObjects="1">
      <p:cViewPr varScale="1">
        <p:scale>
          <a:sx n="91" d="100"/>
          <a:sy n="91" d="100"/>
        </p:scale>
        <p:origin x="1072" y="18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26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809C9-D591-1F42-80B1-E89DAA92B31E}" type="doc">
      <dgm:prSet loTypeId="urn:microsoft.com/office/officeart/2005/8/layout/vList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360C4F1-9D8D-D343-A44F-087E6536ADA3}">
      <dgm:prSet phldrT="[Text]"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Basic documentation</a:t>
          </a:r>
        </a:p>
      </dgm:t>
    </dgm:pt>
    <dgm:pt modelId="{3F5F8C80-9B72-0E48-9C7B-9F81716469CE}" type="parTrans" cxnId="{3CB82805-4302-1343-8E23-9BAFE4B43E06}">
      <dgm:prSet/>
      <dgm:spPr/>
      <dgm:t>
        <a:bodyPr/>
        <a:lstStyle/>
        <a:p>
          <a:endParaRPr lang="en-US"/>
        </a:p>
      </dgm:t>
    </dgm:pt>
    <dgm:pt modelId="{8CC9CCED-8B9B-D143-AEB7-433D7FE7F5AD}" type="sibTrans" cxnId="{3CB82805-4302-1343-8E23-9BAFE4B43E06}">
      <dgm:prSet/>
      <dgm:spPr/>
      <dgm:t>
        <a:bodyPr/>
        <a:lstStyle/>
        <a:p>
          <a:endParaRPr lang="en-US"/>
        </a:p>
      </dgm:t>
    </dgm:pt>
    <dgm:pt modelId="{F8A02A51-9794-BF45-8394-02054D769061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Compare against best practices</a:t>
          </a:r>
        </a:p>
      </dgm:t>
    </dgm:pt>
    <dgm:pt modelId="{08856B5A-A21A-7940-A135-5147F085954F}" type="parTrans" cxnId="{7CECB9D6-1025-584A-A3CE-9768EB83A1FF}">
      <dgm:prSet/>
      <dgm:spPr/>
      <dgm:t>
        <a:bodyPr/>
        <a:lstStyle/>
        <a:p>
          <a:endParaRPr lang="en-US"/>
        </a:p>
      </dgm:t>
    </dgm:pt>
    <dgm:pt modelId="{04CAFCFB-9FCB-8C41-A9D1-C5E6CCC417EC}" type="sibTrans" cxnId="{7CECB9D6-1025-584A-A3CE-9768EB83A1FF}">
      <dgm:prSet/>
      <dgm:spPr/>
      <dgm:t>
        <a:bodyPr/>
        <a:lstStyle/>
        <a:p>
          <a:endParaRPr lang="en-US"/>
        </a:p>
      </dgm:t>
    </dgm:pt>
    <dgm:pt modelId="{A27F7CBF-6829-0145-8FFD-33273693496C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Write up Health Check results</a:t>
          </a:r>
        </a:p>
      </dgm:t>
    </dgm:pt>
    <dgm:pt modelId="{A930D8C6-90F8-2541-97E0-DBB73665CE24}" type="parTrans" cxnId="{E1B0C461-480C-CF4E-AD8C-7A4A69B88ED9}">
      <dgm:prSet/>
      <dgm:spPr/>
      <dgm:t>
        <a:bodyPr/>
        <a:lstStyle/>
        <a:p>
          <a:endParaRPr lang="en-US"/>
        </a:p>
      </dgm:t>
    </dgm:pt>
    <dgm:pt modelId="{E0712BF3-F529-CC43-BB03-ABE1585B73CB}" type="sibTrans" cxnId="{E1B0C461-480C-CF4E-AD8C-7A4A69B88ED9}">
      <dgm:prSet/>
      <dgm:spPr/>
      <dgm:t>
        <a:bodyPr/>
        <a:lstStyle/>
        <a:p>
          <a:endParaRPr lang="en-US"/>
        </a:p>
      </dgm:t>
    </dgm:pt>
    <dgm:pt modelId="{E0F217D2-47B0-2D4D-98CB-9F55CB6B8345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Collect detailed data</a:t>
          </a:r>
        </a:p>
      </dgm:t>
    </dgm:pt>
    <dgm:pt modelId="{220312F0-2199-5D46-8D8F-8DA287ED28B2}" type="parTrans" cxnId="{ED703E97-47B0-0D43-9182-0CF5FE932170}">
      <dgm:prSet/>
      <dgm:spPr/>
      <dgm:t>
        <a:bodyPr/>
        <a:lstStyle/>
        <a:p>
          <a:endParaRPr lang="en-US"/>
        </a:p>
      </dgm:t>
    </dgm:pt>
    <dgm:pt modelId="{A84A7351-12E4-614F-8389-B8DD09641CB7}" type="sibTrans" cxnId="{ED703E97-47B0-0D43-9182-0CF5FE932170}">
      <dgm:prSet/>
      <dgm:spPr/>
      <dgm:t>
        <a:bodyPr/>
        <a:lstStyle/>
        <a:p>
          <a:endParaRPr lang="en-US"/>
        </a:p>
      </dgm:t>
    </dgm:pt>
    <dgm:pt modelId="{2A27A531-65A9-BF4D-A015-1B54BB983D13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Analyze \ categorize data</a:t>
          </a:r>
        </a:p>
      </dgm:t>
    </dgm:pt>
    <dgm:pt modelId="{337CDE5B-7360-C449-BC47-7DB23CE7C684}" type="parTrans" cxnId="{8118C8C8-B5EB-8D41-8229-B71BABC566C3}">
      <dgm:prSet/>
      <dgm:spPr/>
      <dgm:t>
        <a:bodyPr/>
        <a:lstStyle/>
        <a:p>
          <a:endParaRPr lang="en-US"/>
        </a:p>
      </dgm:t>
    </dgm:pt>
    <dgm:pt modelId="{31A01395-FA2E-1849-ADC6-F29A939E7C9B}" type="sibTrans" cxnId="{8118C8C8-B5EB-8D41-8229-B71BABC566C3}">
      <dgm:prSet/>
      <dgm:spPr/>
      <dgm:t>
        <a:bodyPr/>
        <a:lstStyle/>
        <a:p>
          <a:endParaRPr lang="en-US"/>
        </a:p>
      </dgm:t>
    </dgm:pt>
    <dgm:pt modelId="{39322956-9D8A-2845-B199-A49F2103F920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Implement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gm:t>
    </dgm:pt>
    <dgm:pt modelId="{2A06FD5C-474C-AA4F-890A-7CA53B2D9497}" type="parTrans" cxnId="{570D8EA7-1688-F441-A976-7F96E9040262}">
      <dgm:prSet/>
      <dgm:spPr/>
      <dgm:t>
        <a:bodyPr/>
        <a:lstStyle/>
        <a:p>
          <a:endParaRPr lang="en-US"/>
        </a:p>
      </dgm:t>
    </dgm:pt>
    <dgm:pt modelId="{5419382D-8D4F-A54D-9894-380A4E2DF832}" type="sibTrans" cxnId="{570D8EA7-1688-F441-A976-7F96E9040262}">
      <dgm:prSet/>
      <dgm:spPr/>
      <dgm:t>
        <a:bodyPr/>
        <a:lstStyle/>
        <a:p>
          <a:endParaRPr lang="en-US"/>
        </a:p>
      </dgm:t>
    </dgm:pt>
    <dgm:pt modelId="{FC9FDEEB-53AB-E645-88C4-CEA7E40FD0B5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Monitoring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gm:t>
    </dgm:pt>
    <dgm:pt modelId="{EE0C10BC-9908-5B4D-B69A-A47222996D83}" type="parTrans" cxnId="{7ECD5EE4-619D-1848-AD1C-B98A5BC6E08C}">
      <dgm:prSet/>
      <dgm:spPr/>
      <dgm:t>
        <a:bodyPr/>
        <a:lstStyle/>
        <a:p>
          <a:endParaRPr lang="en-US"/>
        </a:p>
      </dgm:t>
    </dgm:pt>
    <dgm:pt modelId="{4C165F68-FAAD-4D44-977F-99B3D43629F9}" type="sibTrans" cxnId="{7ECD5EE4-619D-1848-AD1C-B98A5BC6E08C}">
      <dgm:prSet/>
      <dgm:spPr/>
      <dgm:t>
        <a:bodyPr/>
        <a:lstStyle/>
        <a:p>
          <a:endParaRPr lang="en-US"/>
        </a:p>
      </dgm:t>
    </dgm:pt>
    <dgm:pt modelId="{AE471880-599A-614E-86E4-685B16589567}" type="pres">
      <dgm:prSet presAssocID="{306809C9-D591-1F42-80B1-E89DAA92B31E}" presName="linearFlow" presStyleCnt="0">
        <dgm:presLayoutVars>
          <dgm:dir/>
          <dgm:resizeHandles val="exact"/>
        </dgm:presLayoutVars>
      </dgm:prSet>
      <dgm:spPr/>
    </dgm:pt>
    <dgm:pt modelId="{46F5DF56-8E8C-7549-9B08-281C46336141}" type="pres">
      <dgm:prSet presAssocID="{D360C4F1-9D8D-D343-A44F-087E6536ADA3}" presName="composite" presStyleCnt="0"/>
      <dgm:spPr/>
    </dgm:pt>
    <dgm:pt modelId="{39C9F6E1-F342-5748-8A8A-FC966B29BF29}" type="pres">
      <dgm:prSet presAssocID="{D360C4F1-9D8D-D343-A44F-087E6536ADA3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84ED39-6912-E549-BF85-6C6BF10C5152}" type="pres">
      <dgm:prSet presAssocID="{D360C4F1-9D8D-D343-A44F-087E6536ADA3}" presName="txShp" presStyleLbl="node1" presStyleIdx="0" presStyleCnt="7">
        <dgm:presLayoutVars>
          <dgm:bulletEnabled val="1"/>
        </dgm:presLayoutVars>
      </dgm:prSet>
      <dgm:spPr/>
    </dgm:pt>
    <dgm:pt modelId="{F9B21109-54F9-C240-A4AE-C817EE74C4A9}" type="pres">
      <dgm:prSet presAssocID="{8CC9CCED-8B9B-D143-AEB7-433D7FE7F5AD}" presName="spacing" presStyleCnt="0"/>
      <dgm:spPr/>
    </dgm:pt>
    <dgm:pt modelId="{FC925639-EEB3-7B40-82D0-111B4B6D18FA}" type="pres">
      <dgm:prSet presAssocID="{E0F217D2-47B0-2D4D-98CB-9F55CB6B8345}" presName="composite" presStyleCnt="0"/>
      <dgm:spPr/>
    </dgm:pt>
    <dgm:pt modelId="{5BC7200A-56D0-D14B-9438-EBD0B28EB328}" type="pres">
      <dgm:prSet presAssocID="{E0F217D2-47B0-2D4D-98CB-9F55CB6B8345}" presName="imgShp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CBAF65-6037-2440-A3EC-D9C173515F49}" type="pres">
      <dgm:prSet presAssocID="{E0F217D2-47B0-2D4D-98CB-9F55CB6B8345}" presName="txShp" presStyleLbl="node1" presStyleIdx="1" presStyleCnt="7">
        <dgm:presLayoutVars>
          <dgm:bulletEnabled val="1"/>
        </dgm:presLayoutVars>
      </dgm:prSet>
      <dgm:spPr/>
    </dgm:pt>
    <dgm:pt modelId="{3E561F7F-1E15-5240-AB90-528ED8F575C3}" type="pres">
      <dgm:prSet presAssocID="{A84A7351-12E4-614F-8389-B8DD09641CB7}" presName="spacing" presStyleCnt="0"/>
      <dgm:spPr/>
    </dgm:pt>
    <dgm:pt modelId="{06F90E1E-0CA1-3840-A093-D27FE40F7F9D}" type="pres">
      <dgm:prSet presAssocID="{2A27A531-65A9-BF4D-A015-1B54BB983D13}" presName="composite" presStyleCnt="0"/>
      <dgm:spPr/>
    </dgm:pt>
    <dgm:pt modelId="{31CD6CA6-D41F-BA46-A876-01102880B8DB}" type="pres">
      <dgm:prSet presAssocID="{2A27A531-65A9-BF4D-A015-1B54BB983D13}" presName="imgShp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D62DDD-5D3D-5443-9528-CD2B849C8E69}" type="pres">
      <dgm:prSet presAssocID="{2A27A531-65A9-BF4D-A015-1B54BB983D13}" presName="txShp" presStyleLbl="node1" presStyleIdx="2" presStyleCnt="7">
        <dgm:presLayoutVars>
          <dgm:bulletEnabled val="1"/>
        </dgm:presLayoutVars>
      </dgm:prSet>
      <dgm:spPr/>
    </dgm:pt>
    <dgm:pt modelId="{86FEB446-FF80-AE46-8249-1B73556652CE}" type="pres">
      <dgm:prSet presAssocID="{31A01395-FA2E-1849-ADC6-F29A939E7C9B}" presName="spacing" presStyleCnt="0"/>
      <dgm:spPr/>
    </dgm:pt>
    <dgm:pt modelId="{E402EDD9-2B8E-0749-A301-A4FA58F469D3}" type="pres">
      <dgm:prSet presAssocID="{F8A02A51-9794-BF45-8394-02054D769061}" presName="composite" presStyleCnt="0"/>
      <dgm:spPr/>
    </dgm:pt>
    <dgm:pt modelId="{F22B0C48-4579-6D4D-BD01-8AFF99081E9A}" type="pres">
      <dgm:prSet presAssocID="{F8A02A51-9794-BF45-8394-02054D769061}" presName="imgShp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D0B483-653C-4B45-B423-649BDA5DB0FB}" type="pres">
      <dgm:prSet presAssocID="{F8A02A51-9794-BF45-8394-02054D769061}" presName="txShp" presStyleLbl="node1" presStyleIdx="3" presStyleCnt="7">
        <dgm:presLayoutVars>
          <dgm:bulletEnabled val="1"/>
        </dgm:presLayoutVars>
      </dgm:prSet>
      <dgm:spPr/>
    </dgm:pt>
    <dgm:pt modelId="{EBA79BAF-6BA7-AF4C-AF0B-B51ABC6DEB53}" type="pres">
      <dgm:prSet presAssocID="{04CAFCFB-9FCB-8C41-A9D1-C5E6CCC417EC}" presName="spacing" presStyleCnt="0"/>
      <dgm:spPr/>
    </dgm:pt>
    <dgm:pt modelId="{B42D2A2A-9E5A-9841-B6A2-CC7B51941426}" type="pres">
      <dgm:prSet presAssocID="{A27F7CBF-6829-0145-8FFD-33273693496C}" presName="composite" presStyleCnt="0"/>
      <dgm:spPr/>
    </dgm:pt>
    <dgm:pt modelId="{8670DCE7-89DD-4C49-AA62-296953B419C3}" type="pres">
      <dgm:prSet presAssocID="{A27F7CBF-6829-0145-8FFD-33273693496C}" presName="imgShp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7C0964-59D7-FF4E-BA11-61F681CFAB53}" type="pres">
      <dgm:prSet presAssocID="{A27F7CBF-6829-0145-8FFD-33273693496C}" presName="txShp" presStyleLbl="node1" presStyleIdx="4" presStyleCnt="7">
        <dgm:presLayoutVars>
          <dgm:bulletEnabled val="1"/>
        </dgm:presLayoutVars>
      </dgm:prSet>
      <dgm:spPr/>
    </dgm:pt>
    <dgm:pt modelId="{481E9193-CD5E-8440-A42B-0693B8B8FF35}" type="pres">
      <dgm:prSet presAssocID="{E0712BF3-F529-CC43-BB03-ABE1585B73CB}" presName="spacing" presStyleCnt="0"/>
      <dgm:spPr/>
    </dgm:pt>
    <dgm:pt modelId="{F9BD9CB1-407A-294D-8564-185A7BFE2EE2}" type="pres">
      <dgm:prSet presAssocID="{39322956-9D8A-2845-B199-A49F2103F920}" presName="composite" presStyleCnt="0"/>
      <dgm:spPr/>
    </dgm:pt>
    <dgm:pt modelId="{BDCA3B3D-1852-2B44-97BF-E5E11566847E}" type="pres">
      <dgm:prSet presAssocID="{39322956-9D8A-2845-B199-A49F2103F920}" presName="imgShp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A49340-62E2-8840-B667-B5B0A867724A}" type="pres">
      <dgm:prSet presAssocID="{39322956-9D8A-2845-B199-A49F2103F920}" presName="txShp" presStyleLbl="node1" presStyleIdx="5" presStyleCnt="7">
        <dgm:presLayoutVars>
          <dgm:bulletEnabled val="1"/>
        </dgm:presLayoutVars>
      </dgm:prSet>
      <dgm:spPr/>
    </dgm:pt>
    <dgm:pt modelId="{EA5E82F4-13E5-434C-8E51-C6F987CF59C2}" type="pres">
      <dgm:prSet presAssocID="{5419382D-8D4F-A54D-9894-380A4E2DF832}" presName="spacing" presStyleCnt="0"/>
      <dgm:spPr/>
    </dgm:pt>
    <dgm:pt modelId="{5D53C19C-0A9D-F14D-9011-AB951A75157E}" type="pres">
      <dgm:prSet presAssocID="{FC9FDEEB-53AB-E645-88C4-CEA7E40FD0B5}" presName="composite" presStyleCnt="0"/>
      <dgm:spPr/>
    </dgm:pt>
    <dgm:pt modelId="{BE3E7AF8-97F3-324E-B308-325BA810BADA}" type="pres">
      <dgm:prSet presAssocID="{FC9FDEEB-53AB-E645-88C4-CEA7E40FD0B5}" presName="imgShp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04F258-15F8-6843-A59F-611B9EA40D31}" type="pres">
      <dgm:prSet presAssocID="{FC9FDEEB-53AB-E645-88C4-CEA7E40FD0B5}" presName="txShp" presStyleLbl="node1" presStyleIdx="6" presStyleCnt="7">
        <dgm:presLayoutVars>
          <dgm:bulletEnabled val="1"/>
        </dgm:presLayoutVars>
      </dgm:prSet>
      <dgm:spPr/>
    </dgm:pt>
  </dgm:ptLst>
  <dgm:cxnLst>
    <dgm:cxn modelId="{3CB82805-4302-1343-8E23-9BAFE4B43E06}" srcId="{306809C9-D591-1F42-80B1-E89DAA92B31E}" destId="{D360C4F1-9D8D-D343-A44F-087E6536ADA3}" srcOrd="0" destOrd="0" parTransId="{3F5F8C80-9B72-0E48-9C7B-9F81716469CE}" sibTransId="{8CC9CCED-8B9B-D143-AEB7-433D7FE7F5AD}"/>
    <dgm:cxn modelId="{76F65135-D750-0F4C-9C6A-849C4B70331D}" type="presOf" srcId="{306809C9-D591-1F42-80B1-E89DAA92B31E}" destId="{AE471880-599A-614E-86E4-685B16589567}" srcOrd="0" destOrd="0" presId="urn:microsoft.com/office/officeart/2005/8/layout/vList3"/>
    <dgm:cxn modelId="{82AFA653-E2F4-9C42-AC04-F153D15B8415}" type="presOf" srcId="{39322956-9D8A-2845-B199-A49F2103F920}" destId="{A3A49340-62E2-8840-B667-B5B0A867724A}" srcOrd="0" destOrd="0" presId="urn:microsoft.com/office/officeart/2005/8/layout/vList3"/>
    <dgm:cxn modelId="{2E2FB455-281D-1E44-BE66-6378983D63E7}" type="presOf" srcId="{FC9FDEEB-53AB-E645-88C4-CEA7E40FD0B5}" destId="{9904F258-15F8-6843-A59F-611B9EA40D31}" srcOrd="0" destOrd="0" presId="urn:microsoft.com/office/officeart/2005/8/layout/vList3"/>
    <dgm:cxn modelId="{E1B0C461-480C-CF4E-AD8C-7A4A69B88ED9}" srcId="{306809C9-D591-1F42-80B1-E89DAA92B31E}" destId="{A27F7CBF-6829-0145-8FFD-33273693496C}" srcOrd="4" destOrd="0" parTransId="{A930D8C6-90F8-2541-97E0-DBB73665CE24}" sibTransId="{E0712BF3-F529-CC43-BB03-ABE1585B73CB}"/>
    <dgm:cxn modelId="{230CB16B-08E8-9A44-AD97-139229AABFCF}" type="presOf" srcId="{A27F7CBF-6829-0145-8FFD-33273693496C}" destId="{D27C0964-59D7-FF4E-BA11-61F681CFAB53}" srcOrd="0" destOrd="0" presId="urn:microsoft.com/office/officeart/2005/8/layout/vList3"/>
    <dgm:cxn modelId="{ED703E97-47B0-0D43-9182-0CF5FE932170}" srcId="{306809C9-D591-1F42-80B1-E89DAA92B31E}" destId="{E0F217D2-47B0-2D4D-98CB-9F55CB6B8345}" srcOrd="1" destOrd="0" parTransId="{220312F0-2199-5D46-8D8F-8DA287ED28B2}" sibTransId="{A84A7351-12E4-614F-8389-B8DD09641CB7}"/>
    <dgm:cxn modelId="{16FAD09A-68D9-6C49-9A68-25CEDE89FF1D}" type="presOf" srcId="{2A27A531-65A9-BF4D-A015-1B54BB983D13}" destId="{9CD62DDD-5D3D-5443-9528-CD2B849C8E69}" srcOrd="0" destOrd="0" presId="urn:microsoft.com/office/officeart/2005/8/layout/vList3"/>
    <dgm:cxn modelId="{570D8EA7-1688-F441-A976-7F96E9040262}" srcId="{306809C9-D591-1F42-80B1-E89DAA92B31E}" destId="{39322956-9D8A-2845-B199-A49F2103F920}" srcOrd="5" destOrd="0" parTransId="{2A06FD5C-474C-AA4F-890A-7CA53B2D9497}" sibTransId="{5419382D-8D4F-A54D-9894-380A4E2DF832}"/>
    <dgm:cxn modelId="{3D81B0B9-AD98-D947-938D-098EBCE35E2A}" type="presOf" srcId="{E0F217D2-47B0-2D4D-98CB-9F55CB6B8345}" destId="{F0CBAF65-6037-2440-A3EC-D9C173515F49}" srcOrd="0" destOrd="0" presId="urn:microsoft.com/office/officeart/2005/8/layout/vList3"/>
    <dgm:cxn modelId="{3A0FF7B9-0278-5D49-BF0F-663AEDE1B30F}" type="presOf" srcId="{D360C4F1-9D8D-D343-A44F-087E6536ADA3}" destId="{6684ED39-6912-E549-BF85-6C6BF10C5152}" srcOrd="0" destOrd="0" presId="urn:microsoft.com/office/officeart/2005/8/layout/vList3"/>
    <dgm:cxn modelId="{8118C8C8-B5EB-8D41-8229-B71BABC566C3}" srcId="{306809C9-D591-1F42-80B1-E89DAA92B31E}" destId="{2A27A531-65A9-BF4D-A015-1B54BB983D13}" srcOrd="2" destOrd="0" parTransId="{337CDE5B-7360-C449-BC47-7DB23CE7C684}" sibTransId="{31A01395-FA2E-1849-ADC6-F29A939E7C9B}"/>
    <dgm:cxn modelId="{7CECB9D6-1025-584A-A3CE-9768EB83A1FF}" srcId="{306809C9-D591-1F42-80B1-E89DAA92B31E}" destId="{F8A02A51-9794-BF45-8394-02054D769061}" srcOrd="3" destOrd="0" parTransId="{08856B5A-A21A-7940-A135-5147F085954F}" sibTransId="{04CAFCFB-9FCB-8C41-A9D1-C5E6CCC417EC}"/>
    <dgm:cxn modelId="{BC987EDF-605C-1A4A-809E-90BB4B9301DA}" type="presOf" srcId="{F8A02A51-9794-BF45-8394-02054D769061}" destId="{55D0B483-653C-4B45-B423-649BDA5DB0FB}" srcOrd="0" destOrd="0" presId="urn:microsoft.com/office/officeart/2005/8/layout/vList3"/>
    <dgm:cxn modelId="{7ECD5EE4-619D-1848-AD1C-B98A5BC6E08C}" srcId="{306809C9-D591-1F42-80B1-E89DAA92B31E}" destId="{FC9FDEEB-53AB-E645-88C4-CEA7E40FD0B5}" srcOrd="6" destOrd="0" parTransId="{EE0C10BC-9908-5B4D-B69A-A47222996D83}" sibTransId="{4C165F68-FAAD-4D44-977F-99B3D43629F9}"/>
    <dgm:cxn modelId="{9A43AA54-BCE8-EB4B-9690-C5A0B8D2016B}" type="presParOf" srcId="{AE471880-599A-614E-86E4-685B16589567}" destId="{46F5DF56-8E8C-7549-9B08-281C46336141}" srcOrd="0" destOrd="0" presId="urn:microsoft.com/office/officeart/2005/8/layout/vList3"/>
    <dgm:cxn modelId="{A46FFCD3-B4AE-6E47-8EB5-9A419E361A47}" type="presParOf" srcId="{46F5DF56-8E8C-7549-9B08-281C46336141}" destId="{39C9F6E1-F342-5748-8A8A-FC966B29BF29}" srcOrd="0" destOrd="0" presId="urn:microsoft.com/office/officeart/2005/8/layout/vList3"/>
    <dgm:cxn modelId="{F4207952-17C0-0647-8ED5-A1A588C9FFC8}" type="presParOf" srcId="{46F5DF56-8E8C-7549-9B08-281C46336141}" destId="{6684ED39-6912-E549-BF85-6C6BF10C5152}" srcOrd="1" destOrd="0" presId="urn:microsoft.com/office/officeart/2005/8/layout/vList3"/>
    <dgm:cxn modelId="{8947E3E3-9416-574D-AA22-0CC4E544FF31}" type="presParOf" srcId="{AE471880-599A-614E-86E4-685B16589567}" destId="{F9B21109-54F9-C240-A4AE-C817EE74C4A9}" srcOrd="1" destOrd="0" presId="urn:microsoft.com/office/officeart/2005/8/layout/vList3"/>
    <dgm:cxn modelId="{D19D2A49-8344-9C47-AE3F-973E842F3E0E}" type="presParOf" srcId="{AE471880-599A-614E-86E4-685B16589567}" destId="{FC925639-EEB3-7B40-82D0-111B4B6D18FA}" srcOrd="2" destOrd="0" presId="urn:microsoft.com/office/officeart/2005/8/layout/vList3"/>
    <dgm:cxn modelId="{CEAB64ED-0F36-F145-9160-FB0D53F739E1}" type="presParOf" srcId="{FC925639-EEB3-7B40-82D0-111B4B6D18FA}" destId="{5BC7200A-56D0-D14B-9438-EBD0B28EB328}" srcOrd="0" destOrd="0" presId="urn:microsoft.com/office/officeart/2005/8/layout/vList3"/>
    <dgm:cxn modelId="{83EC4259-2450-E542-AF51-4F122FF0D940}" type="presParOf" srcId="{FC925639-EEB3-7B40-82D0-111B4B6D18FA}" destId="{F0CBAF65-6037-2440-A3EC-D9C173515F49}" srcOrd="1" destOrd="0" presId="urn:microsoft.com/office/officeart/2005/8/layout/vList3"/>
    <dgm:cxn modelId="{2BEDFDFB-D13B-7045-854F-06B25732D008}" type="presParOf" srcId="{AE471880-599A-614E-86E4-685B16589567}" destId="{3E561F7F-1E15-5240-AB90-528ED8F575C3}" srcOrd="3" destOrd="0" presId="urn:microsoft.com/office/officeart/2005/8/layout/vList3"/>
    <dgm:cxn modelId="{C45A2ADF-ACE1-8F45-AD6A-606879EC48D2}" type="presParOf" srcId="{AE471880-599A-614E-86E4-685B16589567}" destId="{06F90E1E-0CA1-3840-A093-D27FE40F7F9D}" srcOrd="4" destOrd="0" presId="urn:microsoft.com/office/officeart/2005/8/layout/vList3"/>
    <dgm:cxn modelId="{04CC628C-7685-4145-8C17-2D0BB535CC7C}" type="presParOf" srcId="{06F90E1E-0CA1-3840-A093-D27FE40F7F9D}" destId="{31CD6CA6-D41F-BA46-A876-01102880B8DB}" srcOrd="0" destOrd="0" presId="urn:microsoft.com/office/officeart/2005/8/layout/vList3"/>
    <dgm:cxn modelId="{F02C6AA4-F5AB-EC4D-BDEC-83A0BB02D66E}" type="presParOf" srcId="{06F90E1E-0CA1-3840-A093-D27FE40F7F9D}" destId="{9CD62DDD-5D3D-5443-9528-CD2B849C8E69}" srcOrd="1" destOrd="0" presId="urn:microsoft.com/office/officeart/2005/8/layout/vList3"/>
    <dgm:cxn modelId="{94C01851-5CEA-A54B-B226-BB09C353378F}" type="presParOf" srcId="{AE471880-599A-614E-86E4-685B16589567}" destId="{86FEB446-FF80-AE46-8249-1B73556652CE}" srcOrd="5" destOrd="0" presId="urn:microsoft.com/office/officeart/2005/8/layout/vList3"/>
    <dgm:cxn modelId="{8C287733-3433-164C-809C-8AF64977391E}" type="presParOf" srcId="{AE471880-599A-614E-86E4-685B16589567}" destId="{E402EDD9-2B8E-0749-A301-A4FA58F469D3}" srcOrd="6" destOrd="0" presId="urn:microsoft.com/office/officeart/2005/8/layout/vList3"/>
    <dgm:cxn modelId="{064AE1DE-873D-5640-90B1-00D11A5BCF53}" type="presParOf" srcId="{E402EDD9-2B8E-0749-A301-A4FA58F469D3}" destId="{F22B0C48-4579-6D4D-BD01-8AFF99081E9A}" srcOrd="0" destOrd="0" presId="urn:microsoft.com/office/officeart/2005/8/layout/vList3"/>
    <dgm:cxn modelId="{C41B7213-3746-1744-B0B2-4F6A9ED7836C}" type="presParOf" srcId="{E402EDD9-2B8E-0749-A301-A4FA58F469D3}" destId="{55D0B483-653C-4B45-B423-649BDA5DB0FB}" srcOrd="1" destOrd="0" presId="urn:microsoft.com/office/officeart/2005/8/layout/vList3"/>
    <dgm:cxn modelId="{D2FF6946-2C9F-B64D-BAE3-945BBF329A0F}" type="presParOf" srcId="{AE471880-599A-614E-86E4-685B16589567}" destId="{EBA79BAF-6BA7-AF4C-AF0B-B51ABC6DEB53}" srcOrd="7" destOrd="0" presId="urn:microsoft.com/office/officeart/2005/8/layout/vList3"/>
    <dgm:cxn modelId="{29F70DF0-179C-5F4B-B98F-3441CD21DADA}" type="presParOf" srcId="{AE471880-599A-614E-86E4-685B16589567}" destId="{B42D2A2A-9E5A-9841-B6A2-CC7B51941426}" srcOrd="8" destOrd="0" presId="urn:microsoft.com/office/officeart/2005/8/layout/vList3"/>
    <dgm:cxn modelId="{446CFA6C-379B-FE4E-8667-4102DFA48EE4}" type="presParOf" srcId="{B42D2A2A-9E5A-9841-B6A2-CC7B51941426}" destId="{8670DCE7-89DD-4C49-AA62-296953B419C3}" srcOrd="0" destOrd="0" presId="urn:microsoft.com/office/officeart/2005/8/layout/vList3"/>
    <dgm:cxn modelId="{1DC2EB55-AAC8-F34F-A7EC-F6E6A42A5FF4}" type="presParOf" srcId="{B42D2A2A-9E5A-9841-B6A2-CC7B51941426}" destId="{D27C0964-59D7-FF4E-BA11-61F681CFAB53}" srcOrd="1" destOrd="0" presId="urn:microsoft.com/office/officeart/2005/8/layout/vList3"/>
    <dgm:cxn modelId="{96D38FCB-0C26-564D-8D3B-14293085E4ED}" type="presParOf" srcId="{AE471880-599A-614E-86E4-685B16589567}" destId="{481E9193-CD5E-8440-A42B-0693B8B8FF35}" srcOrd="9" destOrd="0" presId="urn:microsoft.com/office/officeart/2005/8/layout/vList3"/>
    <dgm:cxn modelId="{6A5D63E9-F130-154B-B716-1D386104E116}" type="presParOf" srcId="{AE471880-599A-614E-86E4-685B16589567}" destId="{F9BD9CB1-407A-294D-8564-185A7BFE2EE2}" srcOrd="10" destOrd="0" presId="urn:microsoft.com/office/officeart/2005/8/layout/vList3"/>
    <dgm:cxn modelId="{1E623CC0-8586-F343-8311-AB981EB065E9}" type="presParOf" srcId="{F9BD9CB1-407A-294D-8564-185A7BFE2EE2}" destId="{BDCA3B3D-1852-2B44-97BF-E5E11566847E}" srcOrd="0" destOrd="0" presId="urn:microsoft.com/office/officeart/2005/8/layout/vList3"/>
    <dgm:cxn modelId="{2F306054-374B-EB48-849C-86F7267E7CA3}" type="presParOf" srcId="{F9BD9CB1-407A-294D-8564-185A7BFE2EE2}" destId="{A3A49340-62E2-8840-B667-B5B0A867724A}" srcOrd="1" destOrd="0" presId="urn:microsoft.com/office/officeart/2005/8/layout/vList3"/>
    <dgm:cxn modelId="{A79ADEC6-B2D9-B64C-8CFD-1DB821235F91}" type="presParOf" srcId="{AE471880-599A-614E-86E4-685B16589567}" destId="{EA5E82F4-13E5-434C-8E51-C6F987CF59C2}" srcOrd="11" destOrd="0" presId="urn:microsoft.com/office/officeart/2005/8/layout/vList3"/>
    <dgm:cxn modelId="{873249E5-A510-094F-9DC0-DFB174DF4FB4}" type="presParOf" srcId="{AE471880-599A-614E-86E4-685B16589567}" destId="{5D53C19C-0A9D-F14D-9011-AB951A75157E}" srcOrd="12" destOrd="0" presId="urn:microsoft.com/office/officeart/2005/8/layout/vList3"/>
    <dgm:cxn modelId="{4704E519-EA41-2647-B0BB-7C53E95DD0C9}" type="presParOf" srcId="{5D53C19C-0A9D-F14D-9011-AB951A75157E}" destId="{BE3E7AF8-97F3-324E-B308-325BA810BADA}" srcOrd="0" destOrd="0" presId="urn:microsoft.com/office/officeart/2005/8/layout/vList3"/>
    <dgm:cxn modelId="{E0D07D0F-B126-3E44-9CC2-005EAFB259FE}" type="presParOf" srcId="{5D53C19C-0A9D-F14D-9011-AB951A75157E}" destId="{9904F258-15F8-6843-A59F-611B9EA40D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809C9-D591-1F42-80B1-E89DAA92B31E}" type="doc">
      <dgm:prSet loTypeId="urn:microsoft.com/office/officeart/2005/8/layout/vList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360C4F1-9D8D-D343-A44F-087E6536ADA3}">
      <dgm:prSet phldrT="[Text]"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Basic documentation</a:t>
          </a:r>
        </a:p>
      </dgm:t>
    </dgm:pt>
    <dgm:pt modelId="{3F5F8C80-9B72-0E48-9C7B-9F81716469CE}" type="parTrans" cxnId="{3CB82805-4302-1343-8E23-9BAFE4B43E06}">
      <dgm:prSet/>
      <dgm:spPr/>
      <dgm:t>
        <a:bodyPr/>
        <a:lstStyle/>
        <a:p>
          <a:endParaRPr lang="en-US"/>
        </a:p>
      </dgm:t>
    </dgm:pt>
    <dgm:pt modelId="{8CC9CCED-8B9B-D143-AEB7-433D7FE7F5AD}" type="sibTrans" cxnId="{3CB82805-4302-1343-8E23-9BAFE4B43E06}">
      <dgm:prSet/>
      <dgm:spPr/>
      <dgm:t>
        <a:bodyPr/>
        <a:lstStyle/>
        <a:p>
          <a:endParaRPr lang="en-US"/>
        </a:p>
      </dgm:t>
    </dgm:pt>
    <dgm:pt modelId="{F8A02A51-9794-BF45-8394-02054D769061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Compare against best practices</a:t>
          </a:r>
        </a:p>
      </dgm:t>
    </dgm:pt>
    <dgm:pt modelId="{08856B5A-A21A-7940-A135-5147F085954F}" type="parTrans" cxnId="{7CECB9D6-1025-584A-A3CE-9768EB83A1FF}">
      <dgm:prSet/>
      <dgm:spPr/>
      <dgm:t>
        <a:bodyPr/>
        <a:lstStyle/>
        <a:p>
          <a:endParaRPr lang="en-US"/>
        </a:p>
      </dgm:t>
    </dgm:pt>
    <dgm:pt modelId="{04CAFCFB-9FCB-8C41-A9D1-C5E6CCC417EC}" type="sibTrans" cxnId="{7CECB9D6-1025-584A-A3CE-9768EB83A1FF}">
      <dgm:prSet/>
      <dgm:spPr/>
      <dgm:t>
        <a:bodyPr/>
        <a:lstStyle/>
        <a:p>
          <a:endParaRPr lang="en-US"/>
        </a:p>
      </dgm:t>
    </dgm:pt>
    <dgm:pt modelId="{A27F7CBF-6829-0145-8FFD-33273693496C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Write up Health Check results</a:t>
          </a:r>
        </a:p>
      </dgm:t>
    </dgm:pt>
    <dgm:pt modelId="{A930D8C6-90F8-2541-97E0-DBB73665CE24}" type="parTrans" cxnId="{E1B0C461-480C-CF4E-AD8C-7A4A69B88ED9}">
      <dgm:prSet/>
      <dgm:spPr/>
      <dgm:t>
        <a:bodyPr/>
        <a:lstStyle/>
        <a:p>
          <a:endParaRPr lang="en-US"/>
        </a:p>
      </dgm:t>
    </dgm:pt>
    <dgm:pt modelId="{E0712BF3-F529-CC43-BB03-ABE1585B73CB}" type="sibTrans" cxnId="{E1B0C461-480C-CF4E-AD8C-7A4A69B88ED9}">
      <dgm:prSet/>
      <dgm:spPr/>
      <dgm:t>
        <a:bodyPr/>
        <a:lstStyle/>
        <a:p>
          <a:endParaRPr lang="en-US"/>
        </a:p>
      </dgm:t>
    </dgm:pt>
    <dgm:pt modelId="{E0F217D2-47B0-2D4D-98CB-9F55CB6B8345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Collect detailed data</a:t>
          </a:r>
        </a:p>
      </dgm:t>
    </dgm:pt>
    <dgm:pt modelId="{220312F0-2199-5D46-8D8F-8DA287ED28B2}" type="parTrans" cxnId="{ED703E97-47B0-0D43-9182-0CF5FE932170}">
      <dgm:prSet/>
      <dgm:spPr/>
      <dgm:t>
        <a:bodyPr/>
        <a:lstStyle/>
        <a:p>
          <a:endParaRPr lang="en-US"/>
        </a:p>
      </dgm:t>
    </dgm:pt>
    <dgm:pt modelId="{A84A7351-12E4-614F-8389-B8DD09641CB7}" type="sibTrans" cxnId="{ED703E97-47B0-0D43-9182-0CF5FE932170}">
      <dgm:prSet/>
      <dgm:spPr/>
      <dgm:t>
        <a:bodyPr/>
        <a:lstStyle/>
        <a:p>
          <a:endParaRPr lang="en-US"/>
        </a:p>
      </dgm:t>
    </dgm:pt>
    <dgm:pt modelId="{2A27A531-65A9-BF4D-A015-1B54BB983D13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Analyze \ categorize data</a:t>
          </a:r>
        </a:p>
      </dgm:t>
    </dgm:pt>
    <dgm:pt modelId="{337CDE5B-7360-C449-BC47-7DB23CE7C684}" type="parTrans" cxnId="{8118C8C8-B5EB-8D41-8229-B71BABC566C3}">
      <dgm:prSet/>
      <dgm:spPr/>
      <dgm:t>
        <a:bodyPr/>
        <a:lstStyle/>
        <a:p>
          <a:endParaRPr lang="en-US"/>
        </a:p>
      </dgm:t>
    </dgm:pt>
    <dgm:pt modelId="{31A01395-FA2E-1849-ADC6-F29A939E7C9B}" type="sibTrans" cxnId="{8118C8C8-B5EB-8D41-8229-B71BABC566C3}">
      <dgm:prSet/>
      <dgm:spPr/>
      <dgm:t>
        <a:bodyPr/>
        <a:lstStyle/>
        <a:p>
          <a:endParaRPr lang="en-US"/>
        </a:p>
      </dgm:t>
    </dgm:pt>
    <dgm:pt modelId="{39322956-9D8A-2845-B199-A49F2103F920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Implement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gm:t>
    </dgm:pt>
    <dgm:pt modelId="{2A06FD5C-474C-AA4F-890A-7CA53B2D9497}" type="parTrans" cxnId="{570D8EA7-1688-F441-A976-7F96E9040262}">
      <dgm:prSet/>
      <dgm:spPr/>
      <dgm:t>
        <a:bodyPr/>
        <a:lstStyle/>
        <a:p>
          <a:endParaRPr lang="en-US"/>
        </a:p>
      </dgm:t>
    </dgm:pt>
    <dgm:pt modelId="{5419382D-8D4F-A54D-9894-380A4E2DF832}" type="sibTrans" cxnId="{570D8EA7-1688-F441-A976-7F96E9040262}">
      <dgm:prSet/>
      <dgm:spPr/>
      <dgm:t>
        <a:bodyPr/>
        <a:lstStyle/>
        <a:p>
          <a:endParaRPr lang="en-US"/>
        </a:p>
      </dgm:t>
    </dgm:pt>
    <dgm:pt modelId="{FC9FDEEB-53AB-E645-88C4-CEA7E40FD0B5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Monitoring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gm:t>
    </dgm:pt>
    <dgm:pt modelId="{EE0C10BC-9908-5B4D-B69A-A47222996D83}" type="parTrans" cxnId="{7ECD5EE4-619D-1848-AD1C-B98A5BC6E08C}">
      <dgm:prSet/>
      <dgm:spPr/>
      <dgm:t>
        <a:bodyPr/>
        <a:lstStyle/>
        <a:p>
          <a:endParaRPr lang="en-US"/>
        </a:p>
      </dgm:t>
    </dgm:pt>
    <dgm:pt modelId="{4C165F68-FAAD-4D44-977F-99B3D43629F9}" type="sibTrans" cxnId="{7ECD5EE4-619D-1848-AD1C-B98A5BC6E08C}">
      <dgm:prSet/>
      <dgm:spPr/>
      <dgm:t>
        <a:bodyPr/>
        <a:lstStyle/>
        <a:p>
          <a:endParaRPr lang="en-US"/>
        </a:p>
      </dgm:t>
    </dgm:pt>
    <dgm:pt modelId="{AE471880-599A-614E-86E4-685B16589567}" type="pres">
      <dgm:prSet presAssocID="{306809C9-D591-1F42-80B1-E89DAA92B31E}" presName="linearFlow" presStyleCnt="0">
        <dgm:presLayoutVars>
          <dgm:dir/>
          <dgm:resizeHandles val="exact"/>
        </dgm:presLayoutVars>
      </dgm:prSet>
      <dgm:spPr/>
    </dgm:pt>
    <dgm:pt modelId="{46F5DF56-8E8C-7549-9B08-281C46336141}" type="pres">
      <dgm:prSet presAssocID="{D360C4F1-9D8D-D343-A44F-087E6536ADA3}" presName="composite" presStyleCnt="0"/>
      <dgm:spPr/>
    </dgm:pt>
    <dgm:pt modelId="{39C9F6E1-F342-5748-8A8A-FC966B29BF29}" type="pres">
      <dgm:prSet presAssocID="{D360C4F1-9D8D-D343-A44F-087E6536ADA3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84ED39-6912-E549-BF85-6C6BF10C5152}" type="pres">
      <dgm:prSet presAssocID="{D360C4F1-9D8D-D343-A44F-087E6536ADA3}" presName="txShp" presStyleLbl="node1" presStyleIdx="0" presStyleCnt="7">
        <dgm:presLayoutVars>
          <dgm:bulletEnabled val="1"/>
        </dgm:presLayoutVars>
      </dgm:prSet>
      <dgm:spPr/>
    </dgm:pt>
    <dgm:pt modelId="{F9B21109-54F9-C240-A4AE-C817EE74C4A9}" type="pres">
      <dgm:prSet presAssocID="{8CC9CCED-8B9B-D143-AEB7-433D7FE7F5AD}" presName="spacing" presStyleCnt="0"/>
      <dgm:spPr/>
    </dgm:pt>
    <dgm:pt modelId="{FC925639-EEB3-7B40-82D0-111B4B6D18FA}" type="pres">
      <dgm:prSet presAssocID="{E0F217D2-47B0-2D4D-98CB-9F55CB6B8345}" presName="composite" presStyleCnt="0"/>
      <dgm:spPr/>
    </dgm:pt>
    <dgm:pt modelId="{5BC7200A-56D0-D14B-9438-EBD0B28EB328}" type="pres">
      <dgm:prSet presAssocID="{E0F217D2-47B0-2D4D-98CB-9F55CB6B8345}" presName="imgShp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CBAF65-6037-2440-A3EC-D9C173515F49}" type="pres">
      <dgm:prSet presAssocID="{E0F217D2-47B0-2D4D-98CB-9F55CB6B8345}" presName="txShp" presStyleLbl="node1" presStyleIdx="1" presStyleCnt="7">
        <dgm:presLayoutVars>
          <dgm:bulletEnabled val="1"/>
        </dgm:presLayoutVars>
      </dgm:prSet>
      <dgm:spPr/>
    </dgm:pt>
    <dgm:pt modelId="{3E561F7F-1E15-5240-AB90-528ED8F575C3}" type="pres">
      <dgm:prSet presAssocID="{A84A7351-12E4-614F-8389-B8DD09641CB7}" presName="spacing" presStyleCnt="0"/>
      <dgm:spPr/>
    </dgm:pt>
    <dgm:pt modelId="{06F90E1E-0CA1-3840-A093-D27FE40F7F9D}" type="pres">
      <dgm:prSet presAssocID="{2A27A531-65A9-BF4D-A015-1B54BB983D13}" presName="composite" presStyleCnt="0"/>
      <dgm:spPr/>
    </dgm:pt>
    <dgm:pt modelId="{31CD6CA6-D41F-BA46-A876-01102880B8DB}" type="pres">
      <dgm:prSet presAssocID="{2A27A531-65A9-BF4D-A015-1B54BB983D13}" presName="imgShp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D62DDD-5D3D-5443-9528-CD2B849C8E69}" type="pres">
      <dgm:prSet presAssocID="{2A27A531-65A9-BF4D-A015-1B54BB983D13}" presName="txShp" presStyleLbl="node1" presStyleIdx="2" presStyleCnt="7">
        <dgm:presLayoutVars>
          <dgm:bulletEnabled val="1"/>
        </dgm:presLayoutVars>
      </dgm:prSet>
      <dgm:spPr/>
    </dgm:pt>
    <dgm:pt modelId="{86FEB446-FF80-AE46-8249-1B73556652CE}" type="pres">
      <dgm:prSet presAssocID="{31A01395-FA2E-1849-ADC6-F29A939E7C9B}" presName="spacing" presStyleCnt="0"/>
      <dgm:spPr/>
    </dgm:pt>
    <dgm:pt modelId="{E402EDD9-2B8E-0749-A301-A4FA58F469D3}" type="pres">
      <dgm:prSet presAssocID="{F8A02A51-9794-BF45-8394-02054D769061}" presName="composite" presStyleCnt="0"/>
      <dgm:spPr/>
    </dgm:pt>
    <dgm:pt modelId="{F22B0C48-4579-6D4D-BD01-8AFF99081E9A}" type="pres">
      <dgm:prSet presAssocID="{F8A02A51-9794-BF45-8394-02054D769061}" presName="imgShp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D0B483-653C-4B45-B423-649BDA5DB0FB}" type="pres">
      <dgm:prSet presAssocID="{F8A02A51-9794-BF45-8394-02054D769061}" presName="txShp" presStyleLbl="node1" presStyleIdx="3" presStyleCnt="7">
        <dgm:presLayoutVars>
          <dgm:bulletEnabled val="1"/>
        </dgm:presLayoutVars>
      </dgm:prSet>
      <dgm:spPr/>
    </dgm:pt>
    <dgm:pt modelId="{EBA79BAF-6BA7-AF4C-AF0B-B51ABC6DEB53}" type="pres">
      <dgm:prSet presAssocID="{04CAFCFB-9FCB-8C41-A9D1-C5E6CCC417EC}" presName="spacing" presStyleCnt="0"/>
      <dgm:spPr/>
    </dgm:pt>
    <dgm:pt modelId="{B42D2A2A-9E5A-9841-B6A2-CC7B51941426}" type="pres">
      <dgm:prSet presAssocID="{A27F7CBF-6829-0145-8FFD-33273693496C}" presName="composite" presStyleCnt="0"/>
      <dgm:spPr/>
    </dgm:pt>
    <dgm:pt modelId="{8670DCE7-89DD-4C49-AA62-296953B419C3}" type="pres">
      <dgm:prSet presAssocID="{A27F7CBF-6829-0145-8FFD-33273693496C}" presName="imgShp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7C0964-59D7-FF4E-BA11-61F681CFAB53}" type="pres">
      <dgm:prSet presAssocID="{A27F7CBF-6829-0145-8FFD-33273693496C}" presName="txShp" presStyleLbl="node1" presStyleIdx="4" presStyleCnt="7">
        <dgm:presLayoutVars>
          <dgm:bulletEnabled val="1"/>
        </dgm:presLayoutVars>
      </dgm:prSet>
      <dgm:spPr/>
    </dgm:pt>
    <dgm:pt modelId="{481E9193-CD5E-8440-A42B-0693B8B8FF35}" type="pres">
      <dgm:prSet presAssocID="{E0712BF3-F529-CC43-BB03-ABE1585B73CB}" presName="spacing" presStyleCnt="0"/>
      <dgm:spPr/>
    </dgm:pt>
    <dgm:pt modelId="{F9BD9CB1-407A-294D-8564-185A7BFE2EE2}" type="pres">
      <dgm:prSet presAssocID="{39322956-9D8A-2845-B199-A49F2103F920}" presName="composite" presStyleCnt="0"/>
      <dgm:spPr/>
    </dgm:pt>
    <dgm:pt modelId="{BDCA3B3D-1852-2B44-97BF-E5E11566847E}" type="pres">
      <dgm:prSet presAssocID="{39322956-9D8A-2845-B199-A49F2103F920}" presName="imgShp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A49340-62E2-8840-B667-B5B0A867724A}" type="pres">
      <dgm:prSet presAssocID="{39322956-9D8A-2845-B199-A49F2103F920}" presName="txShp" presStyleLbl="node1" presStyleIdx="5" presStyleCnt="7">
        <dgm:presLayoutVars>
          <dgm:bulletEnabled val="1"/>
        </dgm:presLayoutVars>
      </dgm:prSet>
      <dgm:spPr/>
    </dgm:pt>
    <dgm:pt modelId="{EA5E82F4-13E5-434C-8E51-C6F987CF59C2}" type="pres">
      <dgm:prSet presAssocID="{5419382D-8D4F-A54D-9894-380A4E2DF832}" presName="spacing" presStyleCnt="0"/>
      <dgm:spPr/>
    </dgm:pt>
    <dgm:pt modelId="{5D53C19C-0A9D-F14D-9011-AB951A75157E}" type="pres">
      <dgm:prSet presAssocID="{FC9FDEEB-53AB-E645-88C4-CEA7E40FD0B5}" presName="composite" presStyleCnt="0"/>
      <dgm:spPr/>
    </dgm:pt>
    <dgm:pt modelId="{BE3E7AF8-97F3-324E-B308-325BA810BADA}" type="pres">
      <dgm:prSet presAssocID="{FC9FDEEB-53AB-E645-88C4-CEA7E40FD0B5}" presName="imgShp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04F258-15F8-6843-A59F-611B9EA40D31}" type="pres">
      <dgm:prSet presAssocID="{FC9FDEEB-53AB-E645-88C4-CEA7E40FD0B5}" presName="txShp" presStyleLbl="node1" presStyleIdx="6" presStyleCnt="7">
        <dgm:presLayoutVars>
          <dgm:bulletEnabled val="1"/>
        </dgm:presLayoutVars>
      </dgm:prSet>
      <dgm:spPr/>
    </dgm:pt>
  </dgm:ptLst>
  <dgm:cxnLst>
    <dgm:cxn modelId="{3CB82805-4302-1343-8E23-9BAFE4B43E06}" srcId="{306809C9-D591-1F42-80B1-E89DAA92B31E}" destId="{D360C4F1-9D8D-D343-A44F-087E6536ADA3}" srcOrd="0" destOrd="0" parTransId="{3F5F8C80-9B72-0E48-9C7B-9F81716469CE}" sibTransId="{8CC9CCED-8B9B-D143-AEB7-433D7FE7F5AD}"/>
    <dgm:cxn modelId="{76F65135-D750-0F4C-9C6A-849C4B70331D}" type="presOf" srcId="{306809C9-D591-1F42-80B1-E89DAA92B31E}" destId="{AE471880-599A-614E-86E4-685B16589567}" srcOrd="0" destOrd="0" presId="urn:microsoft.com/office/officeart/2005/8/layout/vList3"/>
    <dgm:cxn modelId="{82AFA653-E2F4-9C42-AC04-F153D15B8415}" type="presOf" srcId="{39322956-9D8A-2845-B199-A49F2103F920}" destId="{A3A49340-62E2-8840-B667-B5B0A867724A}" srcOrd="0" destOrd="0" presId="urn:microsoft.com/office/officeart/2005/8/layout/vList3"/>
    <dgm:cxn modelId="{2E2FB455-281D-1E44-BE66-6378983D63E7}" type="presOf" srcId="{FC9FDEEB-53AB-E645-88C4-CEA7E40FD0B5}" destId="{9904F258-15F8-6843-A59F-611B9EA40D31}" srcOrd="0" destOrd="0" presId="urn:microsoft.com/office/officeart/2005/8/layout/vList3"/>
    <dgm:cxn modelId="{E1B0C461-480C-CF4E-AD8C-7A4A69B88ED9}" srcId="{306809C9-D591-1F42-80B1-E89DAA92B31E}" destId="{A27F7CBF-6829-0145-8FFD-33273693496C}" srcOrd="4" destOrd="0" parTransId="{A930D8C6-90F8-2541-97E0-DBB73665CE24}" sibTransId="{E0712BF3-F529-CC43-BB03-ABE1585B73CB}"/>
    <dgm:cxn modelId="{230CB16B-08E8-9A44-AD97-139229AABFCF}" type="presOf" srcId="{A27F7CBF-6829-0145-8FFD-33273693496C}" destId="{D27C0964-59D7-FF4E-BA11-61F681CFAB53}" srcOrd="0" destOrd="0" presId="urn:microsoft.com/office/officeart/2005/8/layout/vList3"/>
    <dgm:cxn modelId="{ED703E97-47B0-0D43-9182-0CF5FE932170}" srcId="{306809C9-D591-1F42-80B1-E89DAA92B31E}" destId="{E0F217D2-47B0-2D4D-98CB-9F55CB6B8345}" srcOrd="1" destOrd="0" parTransId="{220312F0-2199-5D46-8D8F-8DA287ED28B2}" sibTransId="{A84A7351-12E4-614F-8389-B8DD09641CB7}"/>
    <dgm:cxn modelId="{16FAD09A-68D9-6C49-9A68-25CEDE89FF1D}" type="presOf" srcId="{2A27A531-65A9-BF4D-A015-1B54BB983D13}" destId="{9CD62DDD-5D3D-5443-9528-CD2B849C8E69}" srcOrd="0" destOrd="0" presId="urn:microsoft.com/office/officeart/2005/8/layout/vList3"/>
    <dgm:cxn modelId="{570D8EA7-1688-F441-A976-7F96E9040262}" srcId="{306809C9-D591-1F42-80B1-E89DAA92B31E}" destId="{39322956-9D8A-2845-B199-A49F2103F920}" srcOrd="5" destOrd="0" parTransId="{2A06FD5C-474C-AA4F-890A-7CA53B2D9497}" sibTransId="{5419382D-8D4F-A54D-9894-380A4E2DF832}"/>
    <dgm:cxn modelId="{3D81B0B9-AD98-D947-938D-098EBCE35E2A}" type="presOf" srcId="{E0F217D2-47B0-2D4D-98CB-9F55CB6B8345}" destId="{F0CBAF65-6037-2440-A3EC-D9C173515F49}" srcOrd="0" destOrd="0" presId="urn:microsoft.com/office/officeart/2005/8/layout/vList3"/>
    <dgm:cxn modelId="{3A0FF7B9-0278-5D49-BF0F-663AEDE1B30F}" type="presOf" srcId="{D360C4F1-9D8D-D343-A44F-087E6536ADA3}" destId="{6684ED39-6912-E549-BF85-6C6BF10C5152}" srcOrd="0" destOrd="0" presId="urn:microsoft.com/office/officeart/2005/8/layout/vList3"/>
    <dgm:cxn modelId="{8118C8C8-B5EB-8D41-8229-B71BABC566C3}" srcId="{306809C9-D591-1F42-80B1-E89DAA92B31E}" destId="{2A27A531-65A9-BF4D-A015-1B54BB983D13}" srcOrd="2" destOrd="0" parTransId="{337CDE5B-7360-C449-BC47-7DB23CE7C684}" sibTransId="{31A01395-FA2E-1849-ADC6-F29A939E7C9B}"/>
    <dgm:cxn modelId="{7CECB9D6-1025-584A-A3CE-9768EB83A1FF}" srcId="{306809C9-D591-1F42-80B1-E89DAA92B31E}" destId="{F8A02A51-9794-BF45-8394-02054D769061}" srcOrd="3" destOrd="0" parTransId="{08856B5A-A21A-7940-A135-5147F085954F}" sibTransId="{04CAFCFB-9FCB-8C41-A9D1-C5E6CCC417EC}"/>
    <dgm:cxn modelId="{BC987EDF-605C-1A4A-809E-90BB4B9301DA}" type="presOf" srcId="{F8A02A51-9794-BF45-8394-02054D769061}" destId="{55D0B483-653C-4B45-B423-649BDA5DB0FB}" srcOrd="0" destOrd="0" presId="urn:microsoft.com/office/officeart/2005/8/layout/vList3"/>
    <dgm:cxn modelId="{7ECD5EE4-619D-1848-AD1C-B98A5BC6E08C}" srcId="{306809C9-D591-1F42-80B1-E89DAA92B31E}" destId="{FC9FDEEB-53AB-E645-88C4-CEA7E40FD0B5}" srcOrd="6" destOrd="0" parTransId="{EE0C10BC-9908-5B4D-B69A-A47222996D83}" sibTransId="{4C165F68-FAAD-4D44-977F-99B3D43629F9}"/>
    <dgm:cxn modelId="{9A43AA54-BCE8-EB4B-9690-C5A0B8D2016B}" type="presParOf" srcId="{AE471880-599A-614E-86E4-685B16589567}" destId="{46F5DF56-8E8C-7549-9B08-281C46336141}" srcOrd="0" destOrd="0" presId="urn:microsoft.com/office/officeart/2005/8/layout/vList3"/>
    <dgm:cxn modelId="{A46FFCD3-B4AE-6E47-8EB5-9A419E361A47}" type="presParOf" srcId="{46F5DF56-8E8C-7549-9B08-281C46336141}" destId="{39C9F6E1-F342-5748-8A8A-FC966B29BF29}" srcOrd="0" destOrd="0" presId="urn:microsoft.com/office/officeart/2005/8/layout/vList3"/>
    <dgm:cxn modelId="{F4207952-17C0-0647-8ED5-A1A588C9FFC8}" type="presParOf" srcId="{46F5DF56-8E8C-7549-9B08-281C46336141}" destId="{6684ED39-6912-E549-BF85-6C6BF10C5152}" srcOrd="1" destOrd="0" presId="urn:microsoft.com/office/officeart/2005/8/layout/vList3"/>
    <dgm:cxn modelId="{8947E3E3-9416-574D-AA22-0CC4E544FF31}" type="presParOf" srcId="{AE471880-599A-614E-86E4-685B16589567}" destId="{F9B21109-54F9-C240-A4AE-C817EE74C4A9}" srcOrd="1" destOrd="0" presId="urn:microsoft.com/office/officeart/2005/8/layout/vList3"/>
    <dgm:cxn modelId="{D19D2A49-8344-9C47-AE3F-973E842F3E0E}" type="presParOf" srcId="{AE471880-599A-614E-86E4-685B16589567}" destId="{FC925639-EEB3-7B40-82D0-111B4B6D18FA}" srcOrd="2" destOrd="0" presId="urn:microsoft.com/office/officeart/2005/8/layout/vList3"/>
    <dgm:cxn modelId="{CEAB64ED-0F36-F145-9160-FB0D53F739E1}" type="presParOf" srcId="{FC925639-EEB3-7B40-82D0-111B4B6D18FA}" destId="{5BC7200A-56D0-D14B-9438-EBD0B28EB328}" srcOrd="0" destOrd="0" presId="urn:microsoft.com/office/officeart/2005/8/layout/vList3"/>
    <dgm:cxn modelId="{83EC4259-2450-E542-AF51-4F122FF0D940}" type="presParOf" srcId="{FC925639-EEB3-7B40-82D0-111B4B6D18FA}" destId="{F0CBAF65-6037-2440-A3EC-D9C173515F49}" srcOrd="1" destOrd="0" presId="urn:microsoft.com/office/officeart/2005/8/layout/vList3"/>
    <dgm:cxn modelId="{2BEDFDFB-D13B-7045-854F-06B25732D008}" type="presParOf" srcId="{AE471880-599A-614E-86E4-685B16589567}" destId="{3E561F7F-1E15-5240-AB90-528ED8F575C3}" srcOrd="3" destOrd="0" presId="urn:microsoft.com/office/officeart/2005/8/layout/vList3"/>
    <dgm:cxn modelId="{C45A2ADF-ACE1-8F45-AD6A-606879EC48D2}" type="presParOf" srcId="{AE471880-599A-614E-86E4-685B16589567}" destId="{06F90E1E-0CA1-3840-A093-D27FE40F7F9D}" srcOrd="4" destOrd="0" presId="urn:microsoft.com/office/officeart/2005/8/layout/vList3"/>
    <dgm:cxn modelId="{04CC628C-7685-4145-8C17-2D0BB535CC7C}" type="presParOf" srcId="{06F90E1E-0CA1-3840-A093-D27FE40F7F9D}" destId="{31CD6CA6-D41F-BA46-A876-01102880B8DB}" srcOrd="0" destOrd="0" presId="urn:microsoft.com/office/officeart/2005/8/layout/vList3"/>
    <dgm:cxn modelId="{F02C6AA4-F5AB-EC4D-BDEC-83A0BB02D66E}" type="presParOf" srcId="{06F90E1E-0CA1-3840-A093-D27FE40F7F9D}" destId="{9CD62DDD-5D3D-5443-9528-CD2B849C8E69}" srcOrd="1" destOrd="0" presId="urn:microsoft.com/office/officeart/2005/8/layout/vList3"/>
    <dgm:cxn modelId="{94C01851-5CEA-A54B-B226-BB09C353378F}" type="presParOf" srcId="{AE471880-599A-614E-86E4-685B16589567}" destId="{86FEB446-FF80-AE46-8249-1B73556652CE}" srcOrd="5" destOrd="0" presId="urn:microsoft.com/office/officeart/2005/8/layout/vList3"/>
    <dgm:cxn modelId="{8C287733-3433-164C-809C-8AF64977391E}" type="presParOf" srcId="{AE471880-599A-614E-86E4-685B16589567}" destId="{E402EDD9-2B8E-0749-A301-A4FA58F469D3}" srcOrd="6" destOrd="0" presId="urn:microsoft.com/office/officeart/2005/8/layout/vList3"/>
    <dgm:cxn modelId="{064AE1DE-873D-5640-90B1-00D11A5BCF53}" type="presParOf" srcId="{E402EDD9-2B8E-0749-A301-A4FA58F469D3}" destId="{F22B0C48-4579-6D4D-BD01-8AFF99081E9A}" srcOrd="0" destOrd="0" presId="urn:microsoft.com/office/officeart/2005/8/layout/vList3"/>
    <dgm:cxn modelId="{C41B7213-3746-1744-B0B2-4F6A9ED7836C}" type="presParOf" srcId="{E402EDD9-2B8E-0749-A301-A4FA58F469D3}" destId="{55D0B483-653C-4B45-B423-649BDA5DB0FB}" srcOrd="1" destOrd="0" presId="urn:microsoft.com/office/officeart/2005/8/layout/vList3"/>
    <dgm:cxn modelId="{D2FF6946-2C9F-B64D-BAE3-945BBF329A0F}" type="presParOf" srcId="{AE471880-599A-614E-86E4-685B16589567}" destId="{EBA79BAF-6BA7-AF4C-AF0B-B51ABC6DEB53}" srcOrd="7" destOrd="0" presId="urn:microsoft.com/office/officeart/2005/8/layout/vList3"/>
    <dgm:cxn modelId="{29F70DF0-179C-5F4B-B98F-3441CD21DADA}" type="presParOf" srcId="{AE471880-599A-614E-86E4-685B16589567}" destId="{B42D2A2A-9E5A-9841-B6A2-CC7B51941426}" srcOrd="8" destOrd="0" presId="urn:microsoft.com/office/officeart/2005/8/layout/vList3"/>
    <dgm:cxn modelId="{446CFA6C-379B-FE4E-8667-4102DFA48EE4}" type="presParOf" srcId="{B42D2A2A-9E5A-9841-B6A2-CC7B51941426}" destId="{8670DCE7-89DD-4C49-AA62-296953B419C3}" srcOrd="0" destOrd="0" presId="urn:microsoft.com/office/officeart/2005/8/layout/vList3"/>
    <dgm:cxn modelId="{1DC2EB55-AAC8-F34F-A7EC-F6E6A42A5FF4}" type="presParOf" srcId="{B42D2A2A-9E5A-9841-B6A2-CC7B51941426}" destId="{D27C0964-59D7-FF4E-BA11-61F681CFAB53}" srcOrd="1" destOrd="0" presId="urn:microsoft.com/office/officeart/2005/8/layout/vList3"/>
    <dgm:cxn modelId="{96D38FCB-0C26-564D-8D3B-14293085E4ED}" type="presParOf" srcId="{AE471880-599A-614E-86E4-685B16589567}" destId="{481E9193-CD5E-8440-A42B-0693B8B8FF35}" srcOrd="9" destOrd="0" presId="urn:microsoft.com/office/officeart/2005/8/layout/vList3"/>
    <dgm:cxn modelId="{6A5D63E9-F130-154B-B716-1D386104E116}" type="presParOf" srcId="{AE471880-599A-614E-86E4-685B16589567}" destId="{F9BD9CB1-407A-294D-8564-185A7BFE2EE2}" srcOrd="10" destOrd="0" presId="urn:microsoft.com/office/officeart/2005/8/layout/vList3"/>
    <dgm:cxn modelId="{1E623CC0-8586-F343-8311-AB981EB065E9}" type="presParOf" srcId="{F9BD9CB1-407A-294D-8564-185A7BFE2EE2}" destId="{BDCA3B3D-1852-2B44-97BF-E5E11566847E}" srcOrd="0" destOrd="0" presId="urn:microsoft.com/office/officeart/2005/8/layout/vList3"/>
    <dgm:cxn modelId="{2F306054-374B-EB48-849C-86F7267E7CA3}" type="presParOf" srcId="{F9BD9CB1-407A-294D-8564-185A7BFE2EE2}" destId="{A3A49340-62E2-8840-B667-B5B0A867724A}" srcOrd="1" destOrd="0" presId="urn:microsoft.com/office/officeart/2005/8/layout/vList3"/>
    <dgm:cxn modelId="{A79ADEC6-B2D9-B64C-8CFD-1DB821235F91}" type="presParOf" srcId="{AE471880-599A-614E-86E4-685B16589567}" destId="{EA5E82F4-13E5-434C-8E51-C6F987CF59C2}" srcOrd="11" destOrd="0" presId="urn:microsoft.com/office/officeart/2005/8/layout/vList3"/>
    <dgm:cxn modelId="{873249E5-A510-094F-9DC0-DFB174DF4FB4}" type="presParOf" srcId="{AE471880-599A-614E-86E4-685B16589567}" destId="{5D53C19C-0A9D-F14D-9011-AB951A75157E}" srcOrd="12" destOrd="0" presId="urn:microsoft.com/office/officeart/2005/8/layout/vList3"/>
    <dgm:cxn modelId="{4704E519-EA41-2647-B0BB-7C53E95DD0C9}" type="presParOf" srcId="{5D53C19C-0A9D-F14D-9011-AB951A75157E}" destId="{BE3E7AF8-97F3-324E-B308-325BA810BADA}" srcOrd="0" destOrd="0" presId="urn:microsoft.com/office/officeart/2005/8/layout/vList3"/>
    <dgm:cxn modelId="{E0D07D0F-B126-3E44-9CC2-005EAFB259FE}" type="presParOf" srcId="{5D53C19C-0A9D-F14D-9011-AB951A75157E}" destId="{9904F258-15F8-6843-A59F-611B9EA40D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4ED39-6912-E549-BF85-6C6BF10C5152}">
      <dsp:nvSpPr>
        <dsp:cNvPr id="0" name=""/>
        <dsp:cNvSpPr/>
      </dsp:nvSpPr>
      <dsp:spPr>
        <a:xfrm rot="10800000">
          <a:off x="1552128" y="800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Basic documentation</a:t>
          </a:r>
        </a:p>
      </dsp:txBody>
      <dsp:txXfrm rot="10800000">
        <a:off x="1697103" y="800"/>
        <a:ext cx="5441634" cy="579901"/>
      </dsp:txXfrm>
    </dsp:sp>
    <dsp:sp modelId="{39C9F6E1-F342-5748-8A8A-FC966B29BF29}">
      <dsp:nvSpPr>
        <dsp:cNvPr id="0" name=""/>
        <dsp:cNvSpPr/>
      </dsp:nvSpPr>
      <dsp:spPr>
        <a:xfrm>
          <a:off x="1262178" y="800"/>
          <a:ext cx="579901" cy="5799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BAF65-6037-2440-A3EC-D9C173515F49}">
      <dsp:nvSpPr>
        <dsp:cNvPr id="0" name=""/>
        <dsp:cNvSpPr/>
      </dsp:nvSpPr>
      <dsp:spPr>
        <a:xfrm rot="10800000">
          <a:off x="1552128" y="753806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Collect detailed data</a:t>
          </a:r>
        </a:p>
      </dsp:txBody>
      <dsp:txXfrm rot="10800000">
        <a:off x="1697103" y="753806"/>
        <a:ext cx="5441634" cy="579901"/>
      </dsp:txXfrm>
    </dsp:sp>
    <dsp:sp modelId="{5BC7200A-56D0-D14B-9438-EBD0B28EB328}">
      <dsp:nvSpPr>
        <dsp:cNvPr id="0" name=""/>
        <dsp:cNvSpPr/>
      </dsp:nvSpPr>
      <dsp:spPr>
        <a:xfrm>
          <a:off x="1262178" y="753806"/>
          <a:ext cx="579901" cy="5799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62DDD-5D3D-5443-9528-CD2B849C8E69}">
      <dsp:nvSpPr>
        <dsp:cNvPr id="0" name=""/>
        <dsp:cNvSpPr/>
      </dsp:nvSpPr>
      <dsp:spPr>
        <a:xfrm rot="10800000">
          <a:off x="1552128" y="1506812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Analyze \ categorize data</a:t>
          </a:r>
        </a:p>
      </dsp:txBody>
      <dsp:txXfrm rot="10800000">
        <a:off x="1697103" y="1506812"/>
        <a:ext cx="5441634" cy="579901"/>
      </dsp:txXfrm>
    </dsp:sp>
    <dsp:sp modelId="{31CD6CA6-D41F-BA46-A876-01102880B8DB}">
      <dsp:nvSpPr>
        <dsp:cNvPr id="0" name=""/>
        <dsp:cNvSpPr/>
      </dsp:nvSpPr>
      <dsp:spPr>
        <a:xfrm>
          <a:off x="1262178" y="1506812"/>
          <a:ext cx="579901" cy="5799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0B483-653C-4B45-B423-649BDA5DB0FB}">
      <dsp:nvSpPr>
        <dsp:cNvPr id="0" name=""/>
        <dsp:cNvSpPr/>
      </dsp:nvSpPr>
      <dsp:spPr>
        <a:xfrm rot="10800000">
          <a:off x="1552128" y="2259818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Compare against best practices</a:t>
          </a:r>
        </a:p>
      </dsp:txBody>
      <dsp:txXfrm rot="10800000">
        <a:off x="1697103" y="2259818"/>
        <a:ext cx="5441634" cy="579901"/>
      </dsp:txXfrm>
    </dsp:sp>
    <dsp:sp modelId="{F22B0C48-4579-6D4D-BD01-8AFF99081E9A}">
      <dsp:nvSpPr>
        <dsp:cNvPr id="0" name=""/>
        <dsp:cNvSpPr/>
      </dsp:nvSpPr>
      <dsp:spPr>
        <a:xfrm>
          <a:off x="1262178" y="2259818"/>
          <a:ext cx="579901" cy="57990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C0964-59D7-FF4E-BA11-61F681CFAB53}">
      <dsp:nvSpPr>
        <dsp:cNvPr id="0" name=""/>
        <dsp:cNvSpPr/>
      </dsp:nvSpPr>
      <dsp:spPr>
        <a:xfrm rot="10800000">
          <a:off x="1552128" y="3012824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Write up Health Check results</a:t>
          </a:r>
        </a:p>
      </dsp:txBody>
      <dsp:txXfrm rot="10800000">
        <a:off x="1697103" y="3012824"/>
        <a:ext cx="5441634" cy="579901"/>
      </dsp:txXfrm>
    </dsp:sp>
    <dsp:sp modelId="{8670DCE7-89DD-4C49-AA62-296953B419C3}">
      <dsp:nvSpPr>
        <dsp:cNvPr id="0" name=""/>
        <dsp:cNvSpPr/>
      </dsp:nvSpPr>
      <dsp:spPr>
        <a:xfrm>
          <a:off x="1262178" y="3012824"/>
          <a:ext cx="579901" cy="57990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49340-62E2-8840-B667-B5B0A867724A}">
      <dsp:nvSpPr>
        <dsp:cNvPr id="0" name=""/>
        <dsp:cNvSpPr/>
      </dsp:nvSpPr>
      <dsp:spPr>
        <a:xfrm rot="10800000">
          <a:off x="1552128" y="3765830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Implement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sp:txBody>
      <dsp:txXfrm rot="10800000">
        <a:off x="1697103" y="3765830"/>
        <a:ext cx="5441634" cy="579901"/>
      </dsp:txXfrm>
    </dsp:sp>
    <dsp:sp modelId="{BDCA3B3D-1852-2B44-97BF-E5E11566847E}">
      <dsp:nvSpPr>
        <dsp:cNvPr id="0" name=""/>
        <dsp:cNvSpPr/>
      </dsp:nvSpPr>
      <dsp:spPr>
        <a:xfrm>
          <a:off x="1262178" y="3765830"/>
          <a:ext cx="579901" cy="57990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4F258-15F8-6843-A59F-611B9EA40D31}">
      <dsp:nvSpPr>
        <dsp:cNvPr id="0" name=""/>
        <dsp:cNvSpPr/>
      </dsp:nvSpPr>
      <dsp:spPr>
        <a:xfrm rot="10800000">
          <a:off x="1552128" y="4518836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Monitoring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sp:txBody>
      <dsp:txXfrm rot="10800000">
        <a:off x="1697103" y="4518836"/>
        <a:ext cx="5441634" cy="579901"/>
      </dsp:txXfrm>
    </dsp:sp>
    <dsp:sp modelId="{BE3E7AF8-97F3-324E-B308-325BA810BADA}">
      <dsp:nvSpPr>
        <dsp:cNvPr id="0" name=""/>
        <dsp:cNvSpPr/>
      </dsp:nvSpPr>
      <dsp:spPr>
        <a:xfrm>
          <a:off x="1262178" y="4518836"/>
          <a:ext cx="579901" cy="57990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4ED39-6912-E549-BF85-6C6BF10C5152}">
      <dsp:nvSpPr>
        <dsp:cNvPr id="0" name=""/>
        <dsp:cNvSpPr/>
      </dsp:nvSpPr>
      <dsp:spPr>
        <a:xfrm rot="10800000">
          <a:off x="1552128" y="800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Basic documentation</a:t>
          </a:r>
        </a:p>
      </dsp:txBody>
      <dsp:txXfrm rot="10800000">
        <a:off x="1697103" y="800"/>
        <a:ext cx="5441634" cy="579901"/>
      </dsp:txXfrm>
    </dsp:sp>
    <dsp:sp modelId="{39C9F6E1-F342-5748-8A8A-FC966B29BF29}">
      <dsp:nvSpPr>
        <dsp:cNvPr id="0" name=""/>
        <dsp:cNvSpPr/>
      </dsp:nvSpPr>
      <dsp:spPr>
        <a:xfrm>
          <a:off x="1262178" y="800"/>
          <a:ext cx="579901" cy="5799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BAF65-6037-2440-A3EC-D9C173515F49}">
      <dsp:nvSpPr>
        <dsp:cNvPr id="0" name=""/>
        <dsp:cNvSpPr/>
      </dsp:nvSpPr>
      <dsp:spPr>
        <a:xfrm rot="10800000">
          <a:off x="1552128" y="753806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Collect detailed data</a:t>
          </a:r>
        </a:p>
      </dsp:txBody>
      <dsp:txXfrm rot="10800000">
        <a:off x="1697103" y="753806"/>
        <a:ext cx="5441634" cy="579901"/>
      </dsp:txXfrm>
    </dsp:sp>
    <dsp:sp modelId="{5BC7200A-56D0-D14B-9438-EBD0B28EB328}">
      <dsp:nvSpPr>
        <dsp:cNvPr id="0" name=""/>
        <dsp:cNvSpPr/>
      </dsp:nvSpPr>
      <dsp:spPr>
        <a:xfrm>
          <a:off x="1262178" y="753806"/>
          <a:ext cx="579901" cy="5799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62DDD-5D3D-5443-9528-CD2B849C8E69}">
      <dsp:nvSpPr>
        <dsp:cNvPr id="0" name=""/>
        <dsp:cNvSpPr/>
      </dsp:nvSpPr>
      <dsp:spPr>
        <a:xfrm rot="10800000">
          <a:off x="1552128" y="1506812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Analyze \ categorize data</a:t>
          </a:r>
        </a:p>
      </dsp:txBody>
      <dsp:txXfrm rot="10800000">
        <a:off x="1697103" y="1506812"/>
        <a:ext cx="5441634" cy="579901"/>
      </dsp:txXfrm>
    </dsp:sp>
    <dsp:sp modelId="{31CD6CA6-D41F-BA46-A876-01102880B8DB}">
      <dsp:nvSpPr>
        <dsp:cNvPr id="0" name=""/>
        <dsp:cNvSpPr/>
      </dsp:nvSpPr>
      <dsp:spPr>
        <a:xfrm>
          <a:off x="1262178" y="1506812"/>
          <a:ext cx="579901" cy="5799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0B483-653C-4B45-B423-649BDA5DB0FB}">
      <dsp:nvSpPr>
        <dsp:cNvPr id="0" name=""/>
        <dsp:cNvSpPr/>
      </dsp:nvSpPr>
      <dsp:spPr>
        <a:xfrm rot="10800000">
          <a:off x="1552128" y="2259818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Compare against best practices</a:t>
          </a:r>
        </a:p>
      </dsp:txBody>
      <dsp:txXfrm rot="10800000">
        <a:off x="1697103" y="2259818"/>
        <a:ext cx="5441634" cy="579901"/>
      </dsp:txXfrm>
    </dsp:sp>
    <dsp:sp modelId="{F22B0C48-4579-6D4D-BD01-8AFF99081E9A}">
      <dsp:nvSpPr>
        <dsp:cNvPr id="0" name=""/>
        <dsp:cNvSpPr/>
      </dsp:nvSpPr>
      <dsp:spPr>
        <a:xfrm>
          <a:off x="1262178" y="2259818"/>
          <a:ext cx="579901" cy="57990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C0964-59D7-FF4E-BA11-61F681CFAB53}">
      <dsp:nvSpPr>
        <dsp:cNvPr id="0" name=""/>
        <dsp:cNvSpPr/>
      </dsp:nvSpPr>
      <dsp:spPr>
        <a:xfrm rot="10800000">
          <a:off x="1552128" y="3012824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Write up Health Check results</a:t>
          </a:r>
        </a:p>
      </dsp:txBody>
      <dsp:txXfrm rot="10800000">
        <a:off x="1697103" y="3012824"/>
        <a:ext cx="5441634" cy="579901"/>
      </dsp:txXfrm>
    </dsp:sp>
    <dsp:sp modelId="{8670DCE7-89DD-4C49-AA62-296953B419C3}">
      <dsp:nvSpPr>
        <dsp:cNvPr id="0" name=""/>
        <dsp:cNvSpPr/>
      </dsp:nvSpPr>
      <dsp:spPr>
        <a:xfrm>
          <a:off x="1262178" y="3012824"/>
          <a:ext cx="579901" cy="57990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49340-62E2-8840-B667-B5B0A867724A}">
      <dsp:nvSpPr>
        <dsp:cNvPr id="0" name=""/>
        <dsp:cNvSpPr/>
      </dsp:nvSpPr>
      <dsp:spPr>
        <a:xfrm rot="10800000">
          <a:off x="1552128" y="3765830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Implement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sp:txBody>
      <dsp:txXfrm rot="10800000">
        <a:off x="1697103" y="3765830"/>
        <a:ext cx="5441634" cy="579901"/>
      </dsp:txXfrm>
    </dsp:sp>
    <dsp:sp modelId="{BDCA3B3D-1852-2B44-97BF-E5E11566847E}">
      <dsp:nvSpPr>
        <dsp:cNvPr id="0" name=""/>
        <dsp:cNvSpPr/>
      </dsp:nvSpPr>
      <dsp:spPr>
        <a:xfrm>
          <a:off x="1262178" y="3765830"/>
          <a:ext cx="579901" cy="57990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4F258-15F8-6843-A59F-611B9EA40D31}">
      <dsp:nvSpPr>
        <dsp:cNvPr id="0" name=""/>
        <dsp:cNvSpPr/>
      </dsp:nvSpPr>
      <dsp:spPr>
        <a:xfrm rot="10800000">
          <a:off x="1552128" y="4518836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Monitoring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sp:txBody>
      <dsp:txXfrm rot="10800000">
        <a:off x="1697103" y="4518836"/>
        <a:ext cx="5441634" cy="579901"/>
      </dsp:txXfrm>
    </dsp:sp>
    <dsp:sp modelId="{BE3E7AF8-97F3-324E-B308-325BA810BADA}">
      <dsp:nvSpPr>
        <dsp:cNvPr id="0" name=""/>
        <dsp:cNvSpPr/>
      </dsp:nvSpPr>
      <dsp:spPr>
        <a:xfrm>
          <a:off x="1262178" y="4518836"/>
          <a:ext cx="579901" cy="57990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3E672-BB3F-4735-AB06-42B86DDEF51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78565-F95D-4B2E-B77B-6D494583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 analogy</a:t>
            </a:r>
          </a:p>
          <a:p>
            <a:r>
              <a:rPr lang="en-US" dirty="0"/>
              <a:t>Question about audience, DBAs, Developer DBA,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Doctor analogy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1.gi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dbamastery@gmail.com" TargetMode="External"/><Relationship Id="rId7" Type="http://schemas.openxmlformats.org/officeDocument/2006/relationships/hyperlink" Target="https://www.linkedin.com/in/croblesdba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hyperlink" Target="https://twitter.com/dbamastery" TargetMode="External"/><Relationship Id="rId10" Type="http://schemas.openxmlformats.org/officeDocument/2006/relationships/hyperlink" Target="http://dbamastery.com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git.io/fAZZH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amastery.com/" TargetMode="External"/><Relationship Id="rId7" Type="http://schemas.openxmlformats.org/officeDocument/2006/relationships/image" Target="../media/image23.tiff"/><Relationship Id="rId2" Type="http://schemas.openxmlformats.org/officeDocument/2006/relationships/hyperlink" Target="http://www.dbamastery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.io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://dbamaster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croblesdba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twitter.com/dbamaste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perform a </a:t>
            </a:r>
            <a:br>
              <a:rPr lang="en-US" dirty="0"/>
            </a:br>
            <a:r>
              <a:rPr lang="en-US" dirty="0"/>
              <a:t>SQL Server Health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Carlos Robles</a:t>
            </a:r>
          </a:p>
          <a:p>
            <a:r>
              <a:rPr lang="en-US" sz="2000" dirty="0"/>
              <a:t>Principal Consultant, DBA Mastery</a:t>
            </a:r>
          </a:p>
          <a:p>
            <a:endParaRPr lang="en-US" sz="2000" dirty="0"/>
          </a:p>
          <a:p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48D4F-D079-9C4B-B11B-81A99D931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7" y="2075541"/>
            <a:ext cx="2728788" cy="2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098613"/>
            <a:ext cx="10800000" cy="4680000"/>
          </a:xfrm>
        </p:spPr>
        <p:txBody>
          <a:bodyPr>
            <a:normAutofit lnSpcReduction="1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Is the DBA work to maintain the environment healthy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Provides documentation and a baseline for:</a:t>
            </a:r>
          </a:p>
          <a:p>
            <a:pPr marL="1033227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Performance Tuning</a:t>
            </a:r>
          </a:p>
          <a:p>
            <a:pPr marL="1033227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Troubleshooting</a:t>
            </a:r>
          </a:p>
          <a:p>
            <a:pPr marL="1033227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Disaster Recovery (Rebuild)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Encourages proactive work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Environmental stability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47176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perform it?</a:t>
            </a:r>
          </a:p>
        </p:txBody>
      </p:sp>
    </p:spTree>
    <p:extLst>
      <p:ext uri="{BB962C8B-B14F-4D97-AF65-F5344CB8AC3E}">
        <p14:creationId xmlns:p14="http://schemas.microsoft.com/office/powerpoint/2010/main" val="80506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975781"/>
            <a:ext cx="10800000" cy="4680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Once starting in a new job, to quickly learn about the SQL Servers you have inherited and now “own”.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Once an initial health check is performed, it should be repeated regularly to ensure the continued health of your SQL Servers.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Follow-up health checks will be much faster because you already have collected the basics.</a:t>
            </a:r>
          </a:p>
        </p:txBody>
      </p:sp>
    </p:spTree>
    <p:extLst>
      <p:ext uri="{BB962C8B-B14F-4D97-AF65-F5344CB8AC3E}">
        <p14:creationId xmlns:p14="http://schemas.microsoft.com/office/powerpoint/2010/main" val="257991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perform it?</a:t>
            </a:r>
          </a:p>
        </p:txBody>
      </p:sp>
    </p:spTree>
    <p:extLst>
      <p:ext uri="{BB962C8B-B14F-4D97-AF65-F5344CB8AC3E}">
        <p14:creationId xmlns:p14="http://schemas.microsoft.com/office/powerpoint/2010/main" val="175445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000" y="1440000"/>
            <a:ext cx="10800000" cy="4680000"/>
          </a:xfrm>
        </p:spPr>
        <p:txBody>
          <a:bodyPr>
            <a:normAutofit fontScale="70000" lnSpcReduction="2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PerfMon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Event Viewer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SCOM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OMS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SSMS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DMVs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PSSDiag \ SQLDiag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Query Store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System Health Session Monitoring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err="1"/>
              <a:t>Xevents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PowerShell</a:t>
            </a:r>
          </a:p>
          <a:p>
            <a:pPr lvl="0"/>
            <a:endParaRPr lang="en-US" dirty="0"/>
          </a:p>
        </p:txBody>
      </p:sp>
      <p:sp>
        <p:nvSpPr>
          <p:cNvPr id="3" name="Title 17">
            <a:extLst>
              <a:ext uri="{FF2B5EF4-FFF2-40B4-BE49-F238E27FC236}">
                <a16:creationId xmlns:a16="http://schemas.microsoft.com/office/drawing/2014/main" id="{511F3C34-273E-2A4D-A475-C1F90B62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Built-in tools</a:t>
            </a:r>
          </a:p>
        </p:txBody>
      </p:sp>
    </p:spTree>
    <p:extLst>
      <p:ext uri="{BB962C8B-B14F-4D97-AF65-F5344CB8AC3E}">
        <p14:creationId xmlns:p14="http://schemas.microsoft.com/office/powerpoint/2010/main" val="350420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000" y="1440000"/>
            <a:ext cx="10800000" cy="4836814"/>
          </a:xfrm>
        </p:spPr>
        <p:txBody>
          <a:bodyPr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PAL - Clint Huffman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dbatools - Chrissy LeMaire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dbachecks - Rob Sewell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BPCheck - MSSQL Tiger Team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Diagnostic Information Queries - Glenn Berry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3300" dirty="0"/>
              <a:t>SQLDiagCmd - Mich Wheat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First Responder Kit - Brent Ozar Unlimited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SQL Nexus - Jack Li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BF721B07-2F2A-934F-B7D6-45DCBCB3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5862"/>
            <a:ext cx="10800000" cy="720000"/>
          </a:xfrm>
        </p:spPr>
        <p:txBody>
          <a:bodyPr/>
          <a:lstStyle/>
          <a:p>
            <a:r>
              <a:rPr lang="en-US" dirty="0"/>
              <a:t>Open Source tools</a:t>
            </a:r>
          </a:p>
        </p:txBody>
      </p:sp>
    </p:spTree>
    <p:extLst>
      <p:ext uri="{BB962C8B-B14F-4D97-AF65-F5344CB8AC3E}">
        <p14:creationId xmlns:p14="http://schemas.microsoft.com/office/powerpoint/2010/main" val="1903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805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4319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9CC18C-4EEC-F442-84F0-7F54F7CA104B}"/>
              </a:ext>
            </a:extLst>
          </p:cNvPr>
          <p:cNvSpPr txBox="1"/>
          <p:nvPr/>
        </p:nvSpPr>
        <p:spPr>
          <a:xfrm>
            <a:off x="363417" y="328248"/>
            <a:ext cx="586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 Server Health Check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11B159-3E12-0E40-918D-6A2E81E7F5A1}"/>
              </a:ext>
            </a:extLst>
          </p:cNvPr>
          <p:cNvGrpSpPr/>
          <p:nvPr/>
        </p:nvGrpSpPr>
        <p:grpSpPr>
          <a:xfrm>
            <a:off x="7826541" y="1715145"/>
            <a:ext cx="2560826" cy="3799176"/>
            <a:chOff x="8037556" y="1582884"/>
            <a:chExt cx="2560826" cy="37991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1EE7231-E6D2-1C47-9509-D24D4AE5E6DA}"/>
                </a:ext>
              </a:extLst>
            </p:cNvPr>
            <p:cNvGrpSpPr/>
            <p:nvPr/>
          </p:nvGrpSpPr>
          <p:grpSpPr>
            <a:xfrm>
              <a:off x="8758003" y="1582884"/>
              <a:ext cx="1840379" cy="1792859"/>
              <a:chOff x="8526937" y="2945184"/>
              <a:chExt cx="1959447" cy="1989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CD995AB-ED2A-C444-B683-BC5D1CA42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7978" y="3437627"/>
                <a:ext cx="1497367" cy="1497367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33E7-D7B9-BB47-A221-2F35B84A1FA4}"/>
                  </a:ext>
                </a:extLst>
              </p:cNvPr>
              <p:cNvSpPr txBox="1"/>
              <p:nvPr/>
            </p:nvSpPr>
            <p:spPr>
              <a:xfrm>
                <a:off x="8526937" y="2945184"/>
                <a:ext cx="195944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7A3E"/>
                    </a:solidFill>
                    <a:latin typeface="Segoe UI"/>
                  </a:rPr>
                  <a:t>Do it again …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132A9E-6D5A-F544-9134-5D87EBEAB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7556" y="3375743"/>
              <a:ext cx="2560826" cy="2006317"/>
            </a:xfrm>
            <a:prstGeom prst="rect">
              <a:avLst/>
            </a:prstGeom>
          </p:spPr>
        </p:pic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6DE7AD7-BB3E-2A4C-BC85-341C86141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856327"/>
              </p:ext>
            </p:extLst>
          </p:nvPr>
        </p:nvGraphicFramePr>
        <p:xfrm>
          <a:off x="-551808" y="1094175"/>
          <a:ext cx="8400916" cy="509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4EF170C-9FF1-8840-9243-8E930A350695}"/>
              </a:ext>
            </a:extLst>
          </p:cNvPr>
          <p:cNvGrpSpPr/>
          <p:nvPr/>
        </p:nvGrpSpPr>
        <p:grpSpPr>
          <a:xfrm>
            <a:off x="6743296" y="1094175"/>
            <a:ext cx="1586693" cy="2117188"/>
            <a:chOff x="8042031" y="520504"/>
            <a:chExt cx="1586693" cy="2117188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0B5D6BD0-531F-924F-8B3D-88474116AD00}"/>
                </a:ext>
              </a:extLst>
            </p:cNvPr>
            <p:cNvSpPr/>
            <p:nvPr/>
          </p:nvSpPr>
          <p:spPr>
            <a:xfrm>
              <a:off x="8042031" y="520504"/>
              <a:ext cx="187569" cy="21171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BA1F29-27CA-7F48-8241-1D63E47541E3}"/>
                </a:ext>
              </a:extLst>
            </p:cNvPr>
            <p:cNvSpPr txBox="1"/>
            <p:nvPr/>
          </p:nvSpPr>
          <p:spPr>
            <a:xfrm>
              <a:off x="8313940" y="1332876"/>
              <a:ext cx="13147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7A3E"/>
                  </a:solidFill>
                  <a:latin typeface="Segoe UI"/>
                </a:rPr>
                <a:t>Baseline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36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9C9F6E1-F342-5748-8A8A-FC966B29B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684ED39-6912-E549-BF85-6C6BF10C5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BC7200A-56D0-D14B-9438-EBD0B28EB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0CBAF65-6037-2440-A3EC-D9C173515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1CD6CA6-D41F-BA46-A876-01102880B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CD62DDD-5D3D-5443-9528-CD2B849C8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22B0C48-4579-6D4D-BD01-8AFF99081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5D0B483-653C-4B45-B423-649BDA5DB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670DCE7-89DD-4C49-AA62-296953B41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27C0964-59D7-FF4E-BA11-61F681CFA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DCA3B3D-1852-2B44-97BF-E5E115668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3A49340-62E2-8840-B667-B5B0A8677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E3E7AF8-97F3-324E-B308-325BA810B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904F258-15F8-6843-A59F-611B9EA4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SQL Server Health report sections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Hardware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Operating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settings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patching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Database settings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Performance tuning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Maintenance routines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Monitoring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150492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1120" y="0"/>
            <a:ext cx="6219368" cy="6480175"/>
          </a:xfrm>
          <a:custGeom>
            <a:avLst/>
            <a:gdLst/>
            <a:ahLst/>
            <a:cxnLst/>
            <a:rect l="l" t="t" r="r" b="b"/>
            <a:pathLst>
              <a:path w="4936490" h="5143500">
                <a:moveTo>
                  <a:pt x="4936013" y="0"/>
                </a:moveTo>
                <a:lnTo>
                  <a:pt x="1413408" y="0"/>
                </a:lnTo>
                <a:lnTo>
                  <a:pt x="0" y="5143496"/>
                </a:lnTo>
                <a:lnTo>
                  <a:pt x="4936013" y="5143496"/>
                </a:lnTo>
                <a:lnTo>
                  <a:pt x="49360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268"/>
          </a:p>
        </p:txBody>
      </p:sp>
      <p:sp>
        <p:nvSpPr>
          <p:cNvPr id="4" name="object 4"/>
          <p:cNvSpPr/>
          <p:nvPr/>
        </p:nvSpPr>
        <p:spPr>
          <a:xfrm>
            <a:off x="622185" y="806421"/>
            <a:ext cx="1830449" cy="1830449"/>
          </a:xfrm>
          <a:custGeom>
            <a:avLst/>
            <a:gdLst/>
            <a:ahLst/>
            <a:cxnLst/>
            <a:rect l="l" t="t" r="r" b="b"/>
            <a:pathLst>
              <a:path w="1452880" h="1452880">
                <a:moveTo>
                  <a:pt x="726490" y="0"/>
                </a:moveTo>
                <a:lnTo>
                  <a:pt x="800735" y="3556"/>
                </a:lnTo>
                <a:lnTo>
                  <a:pt x="872617" y="14732"/>
                </a:lnTo>
                <a:lnTo>
                  <a:pt x="942594" y="32766"/>
                </a:lnTo>
                <a:lnTo>
                  <a:pt x="1009269" y="57150"/>
                </a:lnTo>
                <a:lnTo>
                  <a:pt x="1072769" y="87884"/>
                </a:lnTo>
                <a:lnTo>
                  <a:pt x="1132332" y="124206"/>
                </a:lnTo>
                <a:lnTo>
                  <a:pt x="1188212" y="166116"/>
                </a:lnTo>
                <a:lnTo>
                  <a:pt x="1240155" y="212852"/>
                </a:lnTo>
                <a:lnTo>
                  <a:pt x="1286891" y="264414"/>
                </a:lnTo>
                <a:lnTo>
                  <a:pt x="1328801" y="320294"/>
                </a:lnTo>
                <a:lnTo>
                  <a:pt x="1365123" y="380238"/>
                </a:lnTo>
                <a:lnTo>
                  <a:pt x="1395476" y="443738"/>
                </a:lnTo>
                <a:lnTo>
                  <a:pt x="1419860" y="510413"/>
                </a:lnTo>
                <a:lnTo>
                  <a:pt x="1437767" y="580263"/>
                </a:lnTo>
                <a:lnTo>
                  <a:pt x="1448943" y="652145"/>
                </a:lnTo>
                <a:lnTo>
                  <a:pt x="1452626" y="726440"/>
                </a:lnTo>
                <a:lnTo>
                  <a:pt x="1448943" y="800735"/>
                </a:lnTo>
                <a:lnTo>
                  <a:pt x="1437767" y="872617"/>
                </a:lnTo>
                <a:lnTo>
                  <a:pt x="1419860" y="942594"/>
                </a:lnTo>
                <a:lnTo>
                  <a:pt x="1395476" y="1009269"/>
                </a:lnTo>
                <a:lnTo>
                  <a:pt x="1365123" y="1072769"/>
                </a:lnTo>
                <a:lnTo>
                  <a:pt x="1328801" y="1132332"/>
                </a:lnTo>
                <a:lnTo>
                  <a:pt x="1286891" y="1188212"/>
                </a:lnTo>
                <a:lnTo>
                  <a:pt x="1240155" y="1240155"/>
                </a:lnTo>
                <a:lnTo>
                  <a:pt x="1188212" y="1286891"/>
                </a:lnTo>
                <a:lnTo>
                  <a:pt x="1132332" y="1328801"/>
                </a:lnTo>
                <a:lnTo>
                  <a:pt x="1072769" y="1365123"/>
                </a:lnTo>
                <a:lnTo>
                  <a:pt x="1009269" y="1395476"/>
                </a:lnTo>
                <a:lnTo>
                  <a:pt x="942594" y="1419860"/>
                </a:lnTo>
                <a:lnTo>
                  <a:pt x="872617" y="1437767"/>
                </a:lnTo>
                <a:lnTo>
                  <a:pt x="800735" y="1448943"/>
                </a:lnTo>
                <a:lnTo>
                  <a:pt x="726490" y="1452626"/>
                </a:lnTo>
                <a:lnTo>
                  <a:pt x="652208" y="1448943"/>
                </a:lnTo>
                <a:lnTo>
                  <a:pt x="580313" y="1437767"/>
                </a:lnTo>
                <a:lnTo>
                  <a:pt x="510425" y="1419860"/>
                </a:lnTo>
                <a:lnTo>
                  <a:pt x="443725" y="1395476"/>
                </a:lnTo>
                <a:lnTo>
                  <a:pt x="380225" y="1365123"/>
                </a:lnTo>
                <a:lnTo>
                  <a:pt x="320306" y="1328801"/>
                </a:lnTo>
                <a:lnTo>
                  <a:pt x="264388" y="1286891"/>
                </a:lnTo>
                <a:lnTo>
                  <a:pt x="212864" y="1240155"/>
                </a:lnTo>
                <a:lnTo>
                  <a:pt x="166141" y="1188212"/>
                </a:lnTo>
                <a:lnTo>
                  <a:pt x="124205" y="1132332"/>
                </a:lnTo>
                <a:lnTo>
                  <a:pt x="87871" y="1072769"/>
                </a:lnTo>
                <a:lnTo>
                  <a:pt x="57111" y="1009269"/>
                </a:lnTo>
                <a:lnTo>
                  <a:pt x="32740" y="942594"/>
                </a:lnTo>
                <a:lnTo>
                  <a:pt x="14770" y="872617"/>
                </a:lnTo>
                <a:lnTo>
                  <a:pt x="3594" y="800735"/>
                </a:lnTo>
                <a:lnTo>
                  <a:pt x="0" y="726440"/>
                </a:lnTo>
                <a:lnTo>
                  <a:pt x="3594" y="652145"/>
                </a:lnTo>
                <a:lnTo>
                  <a:pt x="14770" y="580263"/>
                </a:lnTo>
                <a:lnTo>
                  <a:pt x="32740" y="510413"/>
                </a:lnTo>
                <a:lnTo>
                  <a:pt x="57111" y="443738"/>
                </a:lnTo>
                <a:lnTo>
                  <a:pt x="87858" y="380238"/>
                </a:lnTo>
                <a:lnTo>
                  <a:pt x="124205" y="320294"/>
                </a:lnTo>
                <a:lnTo>
                  <a:pt x="166141" y="264414"/>
                </a:lnTo>
                <a:lnTo>
                  <a:pt x="212864" y="212852"/>
                </a:lnTo>
                <a:lnTo>
                  <a:pt x="264388" y="166116"/>
                </a:lnTo>
                <a:lnTo>
                  <a:pt x="320306" y="124206"/>
                </a:lnTo>
                <a:lnTo>
                  <a:pt x="380212" y="87884"/>
                </a:lnTo>
                <a:lnTo>
                  <a:pt x="443712" y="57150"/>
                </a:lnTo>
                <a:lnTo>
                  <a:pt x="510425" y="32766"/>
                </a:lnTo>
                <a:lnTo>
                  <a:pt x="580313" y="14732"/>
                </a:lnTo>
                <a:lnTo>
                  <a:pt x="652208" y="3556"/>
                </a:lnTo>
                <a:lnTo>
                  <a:pt x="72649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144">
            <a:solidFill>
              <a:srgbClr val="33C0CD"/>
            </a:solidFill>
          </a:ln>
        </p:spPr>
        <p:txBody>
          <a:bodyPr wrap="square" lIns="0" tIns="0" rIns="0" bIns="0" rtlCol="0"/>
          <a:lstStyle/>
          <a:p>
            <a:endParaRPr sz="2268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81053211-77FB-8047-BDAA-E51C1C8CD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8" y="5378431"/>
            <a:ext cx="500399" cy="500399"/>
          </a:xfrm>
          <a:prstGeom prst="rect">
            <a:avLst/>
          </a:prstGeom>
        </p:spPr>
      </p:pic>
      <p:pic>
        <p:nvPicPr>
          <p:cNvPr id="15" name="Picture 14">
            <a:hlinkClick r:id="rId5"/>
            <a:extLst>
              <a:ext uri="{FF2B5EF4-FFF2-40B4-BE49-F238E27FC236}">
                <a16:creationId xmlns:a16="http://schemas.microsoft.com/office/drawing/2014/main" id="{4308A1D9-6683-2249-8146-DE7B864B8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85" y="4764123"/>
            <a:ext cx="500399" cy="500399"/>
          </a:xfrm>
          <a:prstGeom prst="rect">
            <a:avLst/>
          </a:prstGeom>
        </p:spPr>
      </p:pic>
      <p:pic>
        <p:nvPicPr>
          <p:cNvPr id="17" name="Picture 16">
            <a:hlinkClick r:id="rId7"/>
            <a:extLst>
              <a:ext uri="{FF2B5EF4-FFF2-40B4-BE49-F238E27FC236}">
                <a16:creationId xmlns:a16="http://schemas.microsoft.com/office/drawing/2014/main" id="{C7B2BE0B-F02B-1444-BCC4-20C8A3BF66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184" y="4149815"/>
            <a:ext cx="500399" cy="500399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33309CA-B35B-AD48-BEC9-EFC8500E34DF}"/>
              </a:ext>
            </a:extLst>
          </p:cNvPr>
          <p:cNvSpPr txBox="1">
            <a:spLocks/>
          </p:cNvSpPr>
          <p:nvPr/>
        </p:nvSpPr>
        <p:spPr>
          <a:xfrm>
            <a:off x="637548" y="2853592"/>
            <a:ext cx="10799762" cy="1079500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Carlos Robles</a:t>
            </a:r>
          </a:p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Principal Consultant, DBA Mastery</a:t>
            </a:r>
          </a:p>
          <a:p>
            <a:endParaRPr lang="en-US" sz="2000" dirty="0">
              <a:solidFill>
                <a:schemeClr val="accent1"/>
              </a:solidFill>
              <a:latin typeface="+mj-lt"/>
            </a:endParaRPr>
          </a:p>
          <a:p>
            <a:endParaRPr lang="en-US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485EC-2D89-9A4A-ABC7-D9668C682360}"/>
              </a:ext>
            </a:extLst>
          </p:cNvPr>
          <p:cNvSpPr txBox="1"/>
          <p:nvPr/>
        </p:nvSpPr>
        <p:spPr>
          <a:xfrm>
            <a:off x="6863383" y="1299702"/>
            <a:ext cx="45458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Experience</a:t>
            </a:r>
          </a:p>
          <a:p>
            <a:pPr algn="just"/>
            <a:r>
              <a:rPr lang="en-US" dirty="0"/>
              <a:t>Over 10 years of experience as DBA</a:t>
            </a:r>
          </a:p>
          <a:p>
            <a:pPr algn="just"/>
            <a:r>
              <a:rPr lang="en-US" dirty="0"/>
              <a:t>Multi platform DBA</a:t>
            </a:r>
          </a:p>
          <a:p>
            <a:pPr algn="just"/>
            <a:r>
              <a:rPr lang="en-US" dirty="0"/>
              <a:t>Linux, Windows, Virtual &amp; Cloud environments</a:t>
            </a:r>
          </a:p>
          <a:p>
            <a:pPr algn="just"/>
            <a:r>
              <a:rPr lang="en-US" dirty="0"/>
              <a:t>Oracle, SQL Server, MySQL, Azure SQL DB</a:t>
            </a:r>
          </a:p>
          <a:p>
            <a:pPr algn="just"/>
            <a:r>
              <a:rPr lang="en-US" dirty="0"/>
              <a:t>MCSE Data management and analytics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Community</a:t>
            </a:r>
          </a:p>
          <a:p>
            <a:pPr algn="just"/>
            <a:r>
              <a:rPr lang="en-US" dirty="0"/>
              <a:t>Speaker, Guatemala SSUG group leader, blogger, author, mentor, volunteer, like  to help people in Twitter using #SQLHelp hashtag.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DBA Mastery</a:t>
            </a:r>
          </a:p>
          <a:p>
            <a:pPr algn="just"/>
            <a:r>
              <a:rPr lang="en-US" dirty="0"/>
              <a:t>SQL Server tips, scripts, best practices and more.</a:t>
            </a:r>
          </a:p>
          <a:p>
            <a:pPr algn="just"/>
            <a:r>
              <a:rPr lang="en-US" dirty="0"/>
              <a:t>MAXDOP Calculator - </a:t>
            </a:r>
            <a:r>
              <a:rPr lang="en-US" dirty="0">
                <a:hlinkClick r:id="rId9"/>
              </a:rPr>
              <a:t>GitHub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5FB1F-00D6-A249-BD6E-5A58DEF7A74C}"/>
              </a:ext>
            </a:extLst>
          </p:cNvPr>
          <p:cNvSpPr txBox="1"/>
          <p:nvPr/>
        </p:nvSpPr>
        <p:spPr>
          <a:xfrm>
            <a:off x="1137947" y="4829656"/>
            <a:ext cx="135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@dbamastery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5EC1D-B59E-3549-A9B0-3C3C1D4B4E53}"/>
              </a:ext>
            </a:extLst>
          </p:cNvPr>
          <p:cNvSpPr txBox="1"/>
          <p:nvPr/>
        </p:nvSpPr>
        <p:spPr>
          <a:xfrm>
            <a:off x="1137947" y="4215348"/>
            <a:ext cx="1173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croblesdba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E58D5-54A7-B440-A015-71C76A3BE259}"/>
              </a:ext>
            </a:extLst>
          </p:cNvPr>
          <p:cNvSpPr txBox="1"/>
          <p:nvPr/>
        </p:nvSpPr>
        <p:spPr>
          <a:xfrm>
            <a:off x="1137947" y="5443964"/>
            <a:ext cx="2213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dbamastery@gmail.com</a:t>
            </a:r>
            <a:endParaRPr lang="en-US" sz="1600" dirty="0"/>
          </a:p>
        </p:txBody>
      </p:sp>
      <p:pic>
        <p:nvPicPr>
          <p:cNvPr id="6" name="Picture 5">
            <a:hlinkClick r:id="rId10"/>
            <a:extLst>
              <a:ext uri="{FF2B5EF4-FFF2-40B4-BE49-F238E27FC236}">
                <a16:creationId xmlns:a16="http://schemas.microsoft.com/office/drawing/2014/main" id="{7CBE855B-DEC8-A84A-9B82-9516D8173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9168" y="1053156"/>
            <a:ext cx="2810382" cy="13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3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5824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000" y="1482863"/>
            <a:ext cx="7553077" cy="4836814"/>
          </a:xfrm>
        </p:spPr>
        <p:txBody>
          <a:bodyPr>
            <a:noAutofit/>
          </a:bodyPr>
          <a:lstStyle/>
          <a:p>
            <a:pPr lvl="0"/>
            <a:endParaRPr lang="en-US" sz="3300" dirty="0">
              <a:hlinkClick r:id="rId2"/>
            </a:endParaRPr>
          </a:p>
          <a:p>
            <a:pPr lvl="0"/>
            <a:endParaRPr lang="en-US" sz="3300" dirty="0"/>
          </a:p>
          <a:p>
            <a:pPr lvl="0"/>
            <a:endParaRPr lang="en-US" sz="3300" dirty="0"/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BF721B07-2F2A-934F-B7D6-45DCBCB3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67" y="394627"/>
            <a:ext cx="2753415" cy="7200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1A101F7-B158-144A-B665-AE08C27222B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000" y="1595924"/>
            <a:ext cx="2810382" cy="133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8C2B9-1A05-F948-B303-A324F8031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91" y="2932902"/>
            <a:ext cx="2108200" cy="2108200"/>
          </a:xfrm>
          <a:prstGeom prst="rect">
            <a:avLst/>
          </a:prstGeom>
        </p:spPr>
      </p:pic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9158B41E-D971-5D41-8028-A4BD38A46EF5}"/>
              </a:ext>
            </a:extLst>
          </p:cNvPr>
          <p:cNvSpPr txBox="1">
            <a:spLocks/>
          </p:cNvSpPr>
          <p:nvPr/>
        </p:nvSpPr>
        <p:spPr>
          <a:xfrm>
            <a:off x="3604358" y="1965458"/>
            <a:ext cx="4425218" cy="2449238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www.dbamastery.com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https://git.io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DB340-906A-E846-AEB0-E6C4D6B8F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0932" y="1965458"/>
            <a:ext cx="2449238" cy="2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7E6C6F69-6FB6-724B-9910-14CEE4E7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373" y="5149831"/>
            <a:ext cx="500399" cy="500399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2F10CB8B-ACB2-5F4E-B292-201B9E689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010" y="4535523"/>
            <a:ext cx="500399" cy="500399"/>
          </a:xfrm>
          <a:prstGeom prst="rect">
            <a:avLst/>
          </a:prstGeom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1F05B97D-171B-7448-ACCF-52DB8FBD3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009" y="3921215"/>
            <a:ext cx="500399" cy="500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8B06-8A4B-3D46-80B1-97E686AA89FE}"/>
              </a:ext>
            </a:extLst>
          </p:cNvPr>
          <p:cNvSpPr txBox="1"/>
          <p:nvPr/>
        </p:nvSpPr>
        <p:spPr>
          <a:xfrm>
            <a:off x="7738772" y="4601056"/>
            <a:ext cx="135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@dbamastery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F7C31-5851-194A-BC06-D183CFA1A30B}"/>
              </a:ext>
            </a:extLst>
          </p:cNvPr>
          <p:cNvSpPr txBox="1"/>
          <p:nvPr/>
        </p:nvSpPr>
        <p:spPr>
          <a:xfrm>
            <a:off x="7738772" y="3986748"/>
            <a:ext cx="1173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croblesdba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6ECF3-E487-4546-9674-4C87EF374852}"/>
              </a:ext>
            </a:extLst>
          </p:cNvPr>
          <p:cNvSpPr txBox="1"/>
          <p:nvPr/>
        </p:nvSpPr>
        <p:spPr>
          <a:xfrm>
            <a:off x="7738772" y="5215364"/>
            <a:ext cx="2213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dbamastery@gmail.com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81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7A0D-7BC9-104A-806B-8C3474D94FD9}"/>
              </a:ext>
            </a:extLst>
          </p:cNvPr>
          <p:cNvSpPr txBox="1">
            <a:spLocks/>
          </p:cNvSpPr>
          <p:nvPr/>
        </p:nvSpPr>
        <p:spPr>
          <a:xfrm>
            <a:off x="360125" y="1300163"/>
            <a:ext cx="7840900" cy="4086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Introduction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What is a SQL Server Health Check?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Reasons why I should perform it?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When should I perform it?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How can I perform it?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29253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7774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4992D1-7241-3B4A-93FC-CD058D2B2CD8}"/>
              </a:ext>
            </a:extLst>
          </p:cNvPr>
          <p:cNvSpPr txBox="1">
            <a:spLocks/>
          </p:cNvSpPr>
          <p:nvPr/>
        </p:nvSpPr>
        <p:spPr>
          <a:xfrm>
            <a:off x="4414044" y="2815102"/>
            <a:ext cx="6881067" cy="23506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your entire SQL Server environment healthy?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do you know?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Are you able to provide detailed information about your SQL Server instances?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41D9F-3AE8-A745-9D0F-4FB4F4F8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5" y="424239"/>
            <a:ext cx="1074098" cy="1531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63FD65-81E7-6F41-A4EF-E96F745DFFF0}"/>
              </a:ext>
            </a:extLst>
          </p:cNvPr>
          <p:cNvSpPr txBox="1"/>
          <p:nvPr/>
        </p:nvSpPr>
        <p:spPr>
          <a:xfrm>
            <a:off x="2163110" y="866751"/>
            <a:ext cx="5765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Every engine needs tuning, your database is not different ….</a:t>
            </a:r>
          </a:p>
          <a:p>
            <a:r>
              <a:rPr lang="en-US" dirty="0"/>
              <a:t>Robert Pearl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7CF2A1-1522-3241-9F9F-19979CFC1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2" y="2081047"/>
            <a:ext cx="3818806" cy="38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360363"/>
            <a:ext cx="10799762" cy="5759449"/>
          </a:xfrm>
        </p:spPr>
        <p:txBody>
          <a:bodyPr/>
          <a:lstStyle/>
          <a:p>
            <a:r>
              <a:rPr lang="en-US" dirty="0"/>
              <a:t>What is a SQL Server Health Check?</a:t>
            </a:r>
          </a:p>
        </p:txBody>
      </p:sp>
    </p:spTree>
    <p:extLst>
      <p:ext uri="{BB962C8B-B14F-4D97-AF65-F5344CB8AC3E}">
        <p14:creationId xmlns:p14="http://schemas.microsoft.com/office/powerpoint/2010/main" val="402152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08769" y="1886182"/>
            <a:ext cx="6093238" cy="27011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Front desk collects basic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Doctor collects information by asking questions and performing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Doctor analyzes the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Doctor provides a diagnostic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Doctor  provides some medicine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3AC79-69C2-6E43-89AC-35F1263F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9" y="1090462"/>
            <a:ext cx="4292600" cy="429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14B0C9-4A61-0C4C-936A-F9E8CE4B6DD9}"/>
              </a:ext>
            </a:extLst>
          </p:cNvPr>
          <p:cNvSpPr txBox="1"/>
          <p:nvPr/>
        </p:nvSpPr>
        <p:spPr>
          <a:xfrm>
            <a:off x="363417" y="328248"/>
            <a:ext cx="586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 Server Health Analogy: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BAEF94-2680-8C45-9E62-0D5D345D4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506849"/>
              </p:ext>
            </p:extLst>
          </p:nvPr>
        </p:nvGraphicFramePr>
        <p:xfrm>
          <a:off x="0" y="1065600"/>
          <a:ext cx="8400916" cy="509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93D4498-7510-7742-9A6E-F26AA75ACC3A}"/>
              </a:ext>
            </a:extLst>
          </p:cNvPr>
          <p:cNvGrpSpPr/>
          <p:nvPr/>
        </p:nvGrpSpPr>
        <p:grpSpPr>
          <a:xfrm>
            <a:off x="7295104" y="1065600"/>
            <a:ext cx="1586693" cy="2117188"/>
            <a:chOff x="8042031" y="520504"/>
            <a:chExt cx="1586693" cy="2117188"/>
          </a:xfrm>
        </p:grpSpPr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170572BC-6C8F-014A-834A-0C3EB65ED32F}"/>
                </a:ext>
              </a:extLst>
            </p:cNvPr>
            <p:cNvSpPr/>
            <p:nvPr/>
          </p:nvSpPr>
          <p:spPr>
            <a:xfrm>
              <a:off x="8042031" y="520504"/>
              <a:ext cx="187569" cy="21171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B75C8F-1B1C-4E42-AEEF-836E5583BF3A}"/>
                </a:ext>
              </a:extLst>
            </p:cNvPr>
            <p:cNvSpPr txBox="1"/>
            <p:nvPr/>
          </p:nvSpPr>
          <p:spPr>
            <a:xfrm>
              <a:off x="8313940" y="1332876"/>
              <a:ext cx="13147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7A3E"/>
                  </a:solidFill>
                  <a:latin typeface="Segoe UI"/>
                </a:rPr>
                <a:t>Baseline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835BA9-A949-0F41-B81A-D5C3E80BF57C}"/>
              </a:ext>
            </a:extLst>
          </p:cNvPr>
          <p:cNvSpPr txBox="1"/>
          <p:nvPr/>
        </p:nvSpPr>
        <p:spPr>
          <a:xfrm>
            <a:off x="363417" y="328248"/>
            <a:ext cx="586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 Server Health Check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B3149-DD05-AA42-8BBC-EE20E2ED2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367" y="4041590"/>
            <a:ext cx="2560826" cy="20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C9F6E1-F342-5748-8A8A-FC966B29B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84ED39-6912-E549-BF85-6C6BF10C5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C7200A-56D0-D14B-9438-EBD0B28EB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CBAF65-6037-2440-A3EC-D9C173515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CD6CA6-D41F-BA46-A876-01102880B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D62DDD-5D3D-5443-9528-CD2B849C8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2B0C48-4579-6D4D-BD01-8AFF99081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D0B483-653C-4B45-B423-649BDA5DB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70DCE7-89DD-4C49-AA62-296953B41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7C0964-59D7-FF4E-BA11-61F681CFA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CA3B3D-1852-2B44-97BF-E5E115668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A49340-62E2-8840-B667-B5B0A8677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3E7AF8-97F3-324E-B308-325BA810B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04F258-15F8-6843-A59F-611B9EA4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why I should perform it?</a:t>
            </a:r>
          </a:p>
        </p:txBody>
      </p:sp>
    </p:spTree>
    <p:extLst>
      <p:ext uri="{BB962C8B-B14F-4D97-AF65-F5344CB8AC3E}">
        <p14:creationId xmlns:p14="http://schemas.microsoft.com/office/powerpoint/2010/main" val="247676784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517</Words>
  <Application>Microsoft Macintosh PowerPoint</Application>
  <PresentationFormat>Custom</PresentationFormat>
  <Paragraphs>129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Wingdings</vt:lpstr>
      <vt:lpstr>SQLSatOslo 2016</vt:lpstr>
      <vt:lpstr>Image</vt:lpstr>
      <vt:lpstr>How to perform a  SQL Server Health Check</vt:lpstr>
      <vt:lpstr>PowerPoint Presentation</vt:lpstr>
      <vt:lpstr>Agenda</vt:lpstr>
      <vt:lpstr>Introduction</vt:lpstr>
      <vt:lpstr>PowerPoint Presentation</vt:lpstr>
      <vt:lpstr>What is a SQL Server Health Check?</vt:lpstr>
      <vt:lpstr>PowerPoint Presentation</vt:lpstr>
      <vt:lpstr>PowerPoint Presentation</vt:lpstr>
      <vt:lpstr>Reasons why I should perform it?</vt:lpstr>
      <vt:lpstr>PowerPoint Presentation</vt:lpstr>
      <vt:lpstr>When should I perform it?</vt:lpstr>
      <vt:lpstr>PowerPoint Presentation</vt:lpstr>
      <vt:lpstr>How can I perform it?</vt:lpstr>
      <vt:lpstr>Built-in tools</vt:lpstr>
      <vt:lpstr>Open Source tools</vt:lpstr>
      <vt:lpstr>Demo</vt:lpstr>
      <vt:lpstr>Recap</vt:lpstr>
      <vt:lpstr>PowerPoint Presentation</vt:lpstr>
      <vt:lpstr>SQL Server Health report sections</vt:lpstr>
      <vt:lpstr>Questions</vt:lpstr>
      <vt:lpstr>Resources</vt:lpstr>
      <vt:lpstr>Thank you!!!</vt:lpstr>
    </vt:vector>
  </TitlesOfParts>
  <Company>Revealed Design,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Carlos Robles</cp:lastModifiedBy>
  <cp:revision>112</cp:revision>
  <dcterms:created xsi:type="dcterms:W3CDTF">2011-08-19T20:30:49Z</dcterms:created>
  <dcterms:modified xsi:type="dcterms:W3CDTF">2018-09-16T16:46:02Z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-2017997487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eduardo.pivaralleal@atos.net</vt:lpwstr>
  </property>
  <property fmtid="{D5CDD505-2E9C-101B-9397-08002B2CF9AE}" pid="6" name="_AuthorEmailDisplayName">
    <vt:lpwstr>Pivaral leal, EDUARDO</vt:lpwstr>
  </property>
  <property fmtid="{D5CDD505-2E9C-101B-9397-08002B2CF9AE}" pid="7" name="_PreviousAdHocReviewCycleID">
    <vt:i4>-74634111</vt:i4>
  </property>
</Properties>
</file>