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57" r:id="rId5"/>
    <p:sldId id="258" r:id="rId6"/>
    <p:sldId id="259" r:id="rId7"/>
    <p:sldId id="262" r:id="rId8"/>
    <p:sldId id="265" r:id="rId9"/>
    <p:sldId id="260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7AA32D-1C57-4DFF-B1E6-D1F6BEC176F3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20566095-110A-4FD7-B436-E4B97459F03C}">
      <dgm:prSet phldrT="[Текст]" custT="1"/>
      <dgm:spPr/>
      <dgm:t>
        <a:bodyPr/>
        <a:lstStyle/>
        <a:p>
          <a:r>
            <a:rPr lang="ru-RU" sz="3600" dirty="0" smtClean="0"/>
            <a:t>Преимущества</a:t>
          </a:r>
          <a:endParaRPr lang="ru-RU" sz="3600" dirty="0"/>
        </a:p>
      </dgm:t>
    </dgm:pt>
    <dgm:pt modelId="{983F176C-A4D6-4207-8219-3BFADA000409}" type="parTrans" cxnId="{54433155-1A2D-40F0-98E0-2E87F50B70F7}">
      <dgm:prSet/>
      <dgm:spPr/>
      <dgm:t>
        <a:bodyPr/>
        <a:lstStyle/>
        <a:p>
          <a:endParaRPr lang="ru-RU"/>
        </a:p>
      </dgm:t>
    </dgm:pt>
    <dgm:pt modelId="{923A526E-91AD-4754-A382-EA0630AD0212}" type="sibTrans" cxnId="{54433155-1A2D-40F0-98E0-2E87F50B70F7}">
      <dgm:prSet/>
      <dgm:spPr/>
      <dgm:t>
        <a:bodyPr/>
        <a:lstStyle/>
        <a:p>
          <a:endParaRPr lang="ru-RU"/>
        </a:p>
      </dgm:t>
    </dgm:pt>
    <dgm:pt modelId="{5DB10C72-77F6-47D8-B4F3-D27BD84466C2}">
      <dgm:prSet phldrT="[Текст]" custT="1"/>
      <dgm:spPr/>
      <dgm:t>
        <a:bodyPr/>
        <a:lstStyle/>
        <a:p>
          <a:pPr rtl="0"/>
          <a:r>
            <a:rPr lang="ru-RU" sz="2400" b="0" i="0" u="none" dirty="0" smtClean="0"/>
            <a:t>Нет проблемы «холодного запуска»</a:t>
          </a:r>
          <a:endParaRPr lang="ru-RU" sz="2400" dirty="0"/>
        </a:p>
      </dgm:t>
    </dgm:pt>
    <dgm:pt modelId="{FF9E5298-7F2E-4660-9801-15B0D3D2FD71}" type="parTrans" cxnId="{DC547B8D-4EC7-4792-9F9D-2547E65833F4}">
      <dgm:prSet/>
      <dgm:spPr/>
      <dgm:t>
        <a:bodyPr/>
        <a:lstStyle/>
        <a:p>
          <a:endParaRPr lang="ru-RU"/>
        </a:p>
      </dgm:t>
    </dgm:pt>
    <dgm:pt modelId="{0C131552-3F05-49AB-8478-71A40DF4CC39}" type="sibTrans" cxnId="{DC547B8D-4EC7-4792-9F9D-2547E65833F4}">
      <dgm:prSet/>
      <dgm:spPr/>
      <dgm:t>
        <a:bodyPr/>
        <a:lstStyle/>
        <a:p>
          <a:endParaRPr lang="ru-RU"/>
        </a:p>
      </dgm:t>
    </dgm:pt>
    <dgm:pt modelId="{002CDA4B-26B0-4255-8D3E-2CE5A6007025}">
      <dgm:prSet phldrT="[Текст]" custT="1"/>
      <dgm:spPr/>
      <dgm:t>
        <a:bodyPr/>
        <a:lstStyle/>
        <a:p>
          <a:r>
            <a:rPr lang="ru-RU" sz="3600" dirty="0" smtClean="0"/>
            <a:t>Недостатки</a:t>
          </a:r>
          <a:endParaRPr lang="ru-RU" sz="4400" dirty="0"/>
        </a:p>
      </dgm:t>
    </dgm:pt>
    <dgm:pt modelId="{E464902A-5C53-4A27-99F6-FC9C5F1E3031}" type="parTrans" cxnId="{C06D9915-433A-4660-AA5C-FA27F96F8CF9}">
      <dgm:prSet/>
      <dgm:spPr/>
      <dgm:t>
        <a:bodyPr/>
        <a:lstStyle/>
        <a:p>
          <a:endParaRPr lang="ru-RU"/>
        </a:p>
      </dgm:t>
    </dgm:pt>
    <dgm:pt modelId="{146D6638-D3F1-4781-90EE-2E088181DA38}" type="sibTrans" cxnId="{C06D9915-433A-4660-AA5C-FA27F96F8CF9}">
      <dgm:prSet/>
      <dgm:spPr/>
      <dgm:t>
        <a:bodyPr/>
        <a:lstStyle/>
        <a:p>
          <a:endParaRPr lang="ru-RU"/>
        </a:p>
      </dgm:t>
    </dgm:pt>
    <dgm:pt modelId="{0B9426D4-28E9-4A94-A7DE-54577A8D9732}">
      <dgm:prSet phldrT="[Текст]" custT="1"/>
      <dgm:spPr/>
      <dgm:t>
        <a:bodyPr/>
        <a:lstStyle/>
        <a:p>
          <a:pPr rtl="0"/>
          <a:r>
            <a:rPr lang="ru-RU" sz="2400" b="0" i="0" u="none" dirty="0" smtClean="0"/>
            <a:t>Проблемы задержки</a:t>
          </a:r>
          <a:endParaRPr lang="ru-RU" sz="2400" dirty="0"/>
        </a:p>
      </dgm:t>
    </dgm:pt>
    <dgm:pt modelId="{12B8F1D0-9BC2-40CD-9097-627A7B985A7C}" type="parTrans" cxnId="{5BD48295-3894-40FF-8FCB-FC9D8122EA95}">
      <dgm:prSet/>
      <dgm:spPr/>
      <dgm:t>
        <a:bodyPr/>
        <a:lstStyle/>
        <a:p>
          <a:endParaRPr lang="ru-RU"/>
        </a:p>
      </dgm:t>
    </dgm:pt>
    <dgm:pt modelId="{69F222D8-E7AB-4279-8DE1-1AF3147D8B22}" type="sibTrans" cxnId="{5BD48295-3894-40FF-8FCB-FC9D8122EA95}">
      <dgm:prSet/>
      <dgm:spPr/>
      <dgm:t>
        <a:bodyPr/>
        <a:lstStyle/>
        <a:p>
          <a:endParaRPr lang="ru-RU"/>
        </a:p>
      </dgm:t>
    </dgm:pt>
    <dgm:pt modelId="{59CEC0C0-ED45-4AE6-917A-5C19422928F2}">
      <dgm:prSet phldrT="[Текст]" custT="1"/>
      <dgm:spPr/>
      <dgm:t>
        <a:bodyPr/>
        <a:lstStyle/>
        <a:p>
          <a:r>
            <a:rPr lang="ru-RU" sz="2400" b="0" i="0" u="none" dirty="0" smtClean="0"/>
            <a:t>Не персонализированный</a:t>
          </a:r>
          <a:endParaRPr lang="ru-RU" sz="2400" dirty="0"/>
        </a:p>
      </dgm:t>
    </dgm:pt>
    <dgm:pt modelId="{65CF2E54-7363-4D9E-AF03-6B15ACF87D30}" type="parTrans" cxnId="{3D4EB777-C4E0-4AB6-A242-AF527463CC67}">
      <dgm:prSet/>
      <dgm:spPr/>
      <dgm:t>
        <a:bodyPr/>
        <a:lstStyle/>
        <a:p>
          <a:endParaRPr lang="ru-RU"/>
        </a:p>
      </dgm:t>
    </dgm:pt>
    <dgm:pt modelId="{4A51A896-1715-4185-98C3-54E033F71FA7}" type="sibTrans" cxnId="{3D4EB777-C4E0-4AB6-A242-AF527463CC67}">
      <dgm:prSet/>
      <dgm:spPr/>
      <dgm:t>
        <a:bodyPr/>
        <a:lstStyle/>
        <a:p>
          <a:endParaRPr lang="ru-RU"/>
        </a:p>
      </dgm:t>
    </dgm:pt>
    <dgm:pt modelId="{665422F8-E811-4E09-A483-5082FBEA7E61}">
      <dgm:prSet custT="1"/>
      <dgm:spPr/>
      <dgm:t>
        <a:bodyPr/>
        <a:lstStyle/>
        <a:p>
          <a:pPr rtl="0"/>
          <a:r>
            <a:rPr lang="ru-RU" sz="2400" b="0" i="0" u="none" dirty="0" smtClean="0"/>
            <a:t>Не нарушается конфиденциальность </a:t>
          </a:r>
          <a:endParaRPr lang="ru-RU" sz="2400" b="0" i="0" u="none" dirty="0"/>
        </a:p>
      </dgm:t>
    </dgm:pt>
    <dgm:pt modelId="{77F5A704-5147-4B35-B939-255B55C04A31}" type="parTrans" cxnId="{0BD3F6DB-1145-4739-A9BE-C6CEA76DF35D}">
      <dgm:prSet/>
      <dgm:spPr/>
      <dgm:t>
        <a:bodyPr/>
        <a:lstStyle/>
        <a:p>
          <a:endParaRPr lang="ru-RU"/>
        </a:p>
      </dgm:t>
    </dgm:pt>
    <dgm:pt modelId="{8EC2A03E-4B4F-4665-815A-4E5810EAE2CB}" type="sibTrans" cxnId="{0BD3F6DB-1145-4739-A9BE-C6CEA76DF35D}">
      <dgm:prSet/>
      <dgm:spPr/>
      <dgm:t>
        <a:bodyPr/>
        <a:lstStyle/>
        <a:p>
          <a:endParaRPr lang="ru-RU"/>
        </a:p>
      </dgm:t>
    </dgm:pt>
    <dgm:pt modelId="{F2290ACD-32E3-4948-8E3F-07BE06D1C7BB}" type="pres">
      <dgm:prSet presAssocID="{FB7AA32D-1C57-4DFF-B1E6-D1F6BEC176F3}" presName="Name0" presStyleCnt="0">
        <dgm:presLayoutVars>
          <dgm:dir/>
          <dgm:animLvl val="lvl"/>
          <dgm:resizeHandles val="exact"/>
        </dgm:presLayoutVars>
      </dgm:prSet>
      <dgm:spPr/>
    </dgm:pt>
    <dgm:pt modelId="{809D67E8-713F-4AA2-8426-51997BFABACA}" type="pres">
      <dgm:prSet presAssocID="{20566095-110A-4FD7-B436-E4B97459F03C}" presName="composite" presStyleCnt="0"/>
      <dgm:spPr/>
    </dgm:pt>
    <dgm:pt modelId="{CF2EC6C7-0BE9-4BEF-80B4-1B1C77C8CAB1}" type="pres">
      <dgm:prSet presAssocID="{20566095-110A-4FD7-B436-E4B97459F03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0EFFF52-F6E2-463D-92A5-07BC6C6E2023}" type="pres">
      <dgm:prSet presAssocID="{20566095-110A-4FD7-B436-E4B97459F03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E8328D-95B8-4121-A842-5756F2620BB1}" type="pres">
      <dgm:prSet presAssocID="{923A526E-91AD-4754-A382-EA0630AD0212}" presName="space" presStyleCnt="0"/>
      <dgm:spPr/>
    </dgm:pt>
    <dgm:pt modelId="{1A7E844D-139E-464F-B793-6A6551E5D175}" type="pres">
      <dgm:prSet presAssocID="{002CDA4B-26B0-4255-8D3E-2CE5A6007025}" presName="composite" presStyleCnt="0"/>
      <dgm:spPr/>
    </dgm:pt>
    <dgm:pt modelId="{695B3CA1-B16C-47E6-BDE1-09F7ABFC811F}" type="pres">
      <dgm:prSet presAssocID="{002CDA4B-26B0-4255-8D3E-2CE5A600702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90BB230-998C-4B60-893C-5690BCAB379E}" type="pres">
      <dgm:prSet presAssocID="{002CDA4B-26B0-4255-8D3E-2CE5A600702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BA2C543-2775-4223-B842-C9812876D61D}" type="presOf" srcId="{59CEC0C0-ED45-4AE6-917A-5C19422928F2}" destId="{590BB230-998C-4B60-893C-5690BCAB379E}" srcOrd="0" destOrd="1" presId="urn:microsoft.com/office/officeart/2005/8/layout/hList1"/>
    <dgm:cxn modelId="{52CF079A-06F3-4700-B85E-7B4CFED61D1B}" type="presOf" srcId="{665422F8-E811-4E09-A483-5082FBEA7E61}" destId="{D0EFFF52-F6E2-463D-92A5-07BC6C6E2023}" srcOrd="0" destOrd="1" presId="urn:microsoft.com/office/officeart/2005/8/layout/hList1"/>
    <dgm:cxn modelId="{54433155-1A2D-40F0-98E0-2E87F50B70F7}" srcId="{FB7AA32D-1C57-4DFF-B1E6-D1F6BEC176F3}" destId="{20566095-110A-4FD7-B436-E4B97459F03C}" srcOrd="0" destOrd="0" parTransId="{983F176C-A4D6-4207-8219-3BFADA000409}" sibTransId="{923A526E-91AD-4754-A382-EA0630AD0212}"/>
    <dgm:cxn modelId="{5BD48295-3894-40FF-8FCB-FC9D8122EA95}" srcId="{002CDA4B-26B0-4255-8D3E-2CE5A6007025}" destId="{0B9426D4-28E9-4A94-A7DE-54577A8D9732}" srcOrd="0" destOrd="0" parTransId="{12B8F1D0-9BC2-40CD-9097-627A7B985A7C}" sibTransId="{69F222D8-E7AB-4279-8DE1-1AF3147D8B22}"/>
    <dgm:cxn modelId="{75647A6B-4080-4303-B7E6-2C625D8AFA50}" type="presOf" srcId="{FB7AA32D-1C57-4DFF-B1E6-D1F6BEC176F3}" destId="{F2290ACD-32E3-4948-8E3F-07BE06D1C7BB}" srcOrd="0" destOrd="0" presId="urn:microsoft.com/office/officeart/2005/8/layout/hList1"/>
    <dgm:cxn modelId="{0BD3F6DB-1145-4739-A9BE-C6CEA76DF35D}" srcId="{20566095-110A-4FD7-B436-E4B97459F03C}" destId="{665422F8-E811-4E09-A483-5082FBEA7E61}" srcOrd="1" destOrd="0" parTransId="{77F5A704-5147-4B35-B939-255B55C04A31}" sibTransId="{8EC2A03E-4B4F-4665-815A-4E5810EAE2CB}"/>
    <dgm:cxn modelId="{1B34B890-DD31-42E5-87F9-33368D580296}" type="presOf" srcId="{5DB10C72-77F6-47D8-B4F3-D27BD84466C2}" destId="{D0EFFF52-F6E2-463D-92A5-07BC6C6E2023}" srcOrd="0" destOrd="0" presId="urn:microsoft.com/office/officeart/2005/8/layout/hList1"/>
    <dgm:cxn modelId="{C06D9915-433A-4660-AA5C-FA27F96F8CF9}" srcId="{FB7AA32D-1C57-4DFF-B1E6-D1F6BEC176F3}" destId="{002CDA4B-26B0-4255-8D3E-2CE5A6007025}" srcOrd="1" destOrd="0" parTransId="{E464902A-5C53-4A27-99F6-FC9C5F1E3031}" sibTransId="{146D6638-D3F1-4781-90EE-2E088181DA38}"/>
    <dgm:cxn modelId="{05F77CE1-9A66-4EDD-BC62-1F4B0AA0FB87}" type="presOf" srcId="{0B9426D4-28E9-4A94-A7DE-54577A8D9732}" destId="{590BB230-998C-4B60-893C-5690BCAB379E}" srcOrd="0" destOrd="0" presId="urn:microsoft.com/office/officeart/2005/8/layout/hList1"/>
    <dgm:cxn modelId="{DC547B8D-4EC7-4792-9F9D-2547E65833F4}" srcId="{20566095-110A-4FD7-B436-E4B97459F03C}" destId="{5DB10C72-77F6-47D8-B4F3-D27BD84466C2}" srcOrd="0" destOrd="0" parTransId="{FF9E5298-7F2E-4660-9801-15B0D3D2FD71}" sibTransId="{0C131552-3F05-49AB-8478-71A40DF4CC39}"/>
    <dgm:cxn modelId="{17424C22-BC19-4959-879B-C387EEB01694}" type="presOf" srcId="{20566095-110A-4FD7-B436-E4B97459F03C}" destId="{CF2EC6C7-0BE9-4BEF-80B4-1B1C77C8CAB1}" srcOrd="0" destOrd="0" presId="urn:microsoft.com/office/officeart/2005/8/layout/hList1"/>
    <dgm:cxn modelId="{3D4EB777-C4E0-4AB6-A242-AF527463CC67}" srcId="{002CDA4B-26B0-4255-8D3E-2CE5A6007025}" destId="{59CEC0C0-ED45-4AE6-917A-5C19422928F2}" srcOrd="1" destOrd="0" parTransId="{65CF2E54-7363-4D9E-AF03-6B15ACF87D30}" sibTransId="{4A51A896-1715-4185-98C3-54E033F71FA7}"/>
    <dgm:cxn modelId="{274A5AFD-2936-4B10-9A6F-00AEDB6B8C1F}" type="presOf" srcId="{002CDA4B-26B0-4255-8D3E-2CE5A6007025}" destId="{695B3CA1-B16C-47E6-BDE1-09F7ABFC811F}" srcOrd="0" destOrd="0" presId="urn:microsoft.com/office/officeart/2005/8/layout/hList1"/>
    <dgm:cxn modelId="{BDF3841F-8831-4B51-BB94-75556B1ACAEE}" type="presParOf" srcId="{F2290ACD-32E3-4948-8E3F-07BE06D1C7BB}" destId="{809D67E8-713F-4AA2-8426-51997BFABACA}" srcOrd="0" destOrd="0" presId="urn:microsoft.com/office/officeart/2005/8/layout/hList1"/>
    <dgm:cxn modelId="{E15CC3F2-CE07-4536-9C9A-8EC4D4827386}" type="presParOf" srcId="{809D67E8-713F-4AA2-8426-51997BFABACA}" destId="{CF2EC6C7-0BE9-4BEF-80B4-1B1C77C8CAB1}" srcOrd="0" destOrd="0" presId="urn:microsoft.com/office/officeart/2005/8/layout/hList1"/>
    <dgm:cxn modelId="{0E7C21D8-B9F8-4B5D-B545-1D039822C321}" type="presParOf" srcId="{809D67E8-713F-4AA2-8426-51997BFABACA}" destId="{D0EFFF52-F6E2-463D-92A5-07BC6C6E2023}" srcOrd="1" destOrd="0" presId="urn:microsoft.com/office/officeart/2005/8/layout/hList1"/>
    <dgm:cxn modelId="{EEE23901-DFA6-407D-9693-64E6309A2EB8}" type="presParOf" srcId="{F2290ACD-32E3-4948-8E3F-07BE06D1C7BB}" destId="{DDE8328D-95B8-4121-A842-5756F2620BB1}" srcOrd="1" destOrd="0" presId="urn:microsoft.com/office/officeart/2005/8/layout/hList1"/>
    <dgm:cxn modelId="{B1F6A7BA-090A-4BFD-BEEA-5070551E259C}" type="presParOf" srcId="{F2290ACD-32E3-4948-8E3F-07BE06D1C7BB}" destId="{1A7E844D-139E-464F-B793-6A6551E5D175}" srcOrd="2" destOrd="0" presId="urn:microsoft.com/office/officeart/2005/8/layout/hList1"/>
    <dgm:cxn modelId="{0B0D34CF-7A60-4BC2-8472-2EF62B6F2990}" type="presParOf" srcId="{1A7E844D-139E-464F-B793-6A6551E5D175}" destId="{695B3CA1-B16C-47E6-BDE1-09F7ABFC811F}" srcOrd="0" destOrd="0" presId="urn:microsoft.com/office/officeart/2005/8/layout/hList1"/>
    <dgm:cxn modelId="{AE1C07B9-8AD0-40F2-A7A1-120BC0AEFD1B}" type="presParOf" srcId="{1A7E844D-139E-464F-B793-6A6551E5D175}" destId="{590BB230-998C-4B60-893C-5690BCAB37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7AA32D-1C57-4DFF-B1E6-D1F6BEC176F3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20566095-110A-4FD7-B436-E4B97459F03C}">
      <dgm:prSet phldrT="[Текст]" custT="1"/>
      <dgm:spPr/>
      <dgm:t>
        <a:bodyPr/>
        <a:lstStyle/>
        <a:p>
          <a:r>
            <a:rPr lang="ru-RU" sz="3600" dirty="0" smtClean="0"/>
            <a:t>Преимущества</a:t>
          </a:r>
          <a:endParaRPr lang="ru-RU" sz="3600" dirty="0"/>
        </a:p>
      </dgm:t>
    </dgm:pt>
    <dgm:pt modelId="{983F176C-A4D6-4207-8219-3BFADA000409}" type="parTrans" cxnId="{54433155-1A2D-40F0-98E0-2E87F50B70F7}">
      <dgm:prSet/>
      <dgm:spPr/>
      <dgm:t>
        <a:bodyPr/>
        <a:lstStyle/>
        <a:p>
          <a:endParaRPr lang="ru-RU"/>
        </a:p>
      </dgm:t>
    </dgm:pt>
    <dgm:pt modelId="{923A526E-91AD-4754-A382-EA0630AD0212}" type="sibTrans" cxnId="{54433155-1A2D-40F0-98E0-2E87F50B70F7}">
      <dgm:prSet/>
      <dgm:spPr/>
      <dgm:t>
        <a:bodyPr/>
        <a:lstStyle/>
        <a:p>
          <a:endParaRPr lang="ru-RU"/>
        </a:p>
      </dgm:t>
    </dgm:pt>
    <dgm:pt modelId="{5DB10C72-77F6-47D8-B4F3-D27BD84466C2}">
      <dgm:prSet phldrT="[Текст]" custT="1"/>
      <dgm:spPr/>
      <dgm:t>
        <a:bodyPr/>
        <a:lstStyle/>
        <a:p>
          <a:pPr rtl="0"/>
          <a:r>
            <a:rPr lang="ru-RU" sz="2000" b="0" i="0" u="none" dirty="0" smtClean="0"/>
            <a:t>Нет проблемы «холодного запуска»</a:t>
          </a:r>
          <a:endParaRPr lang="ru-RU" sz="2000" dirty="0"/>
        </a:p>
      </dgm:t>
    </dgm:pt>
    <dgm:pt modelId="{FF9E5298-7F2E-4660-9801-15B0D3D2FD71}" type="parTrans" cxnId="{DC547B8D-4EC7-4792-9F9D-2547E65833F4}">
      <dgm:prSet/>
      <dgm:spPr/>
      <dgm:t>
        <a:bodyPr/>
        <a:lstStyle/>
        <a:p>
          <a:endParaRPr lang="ru-RU"/>
        </a:p>
      </dgm:t>
    </dgm:pt>
    <dgm:pt modelId="{0C131552-3F05-49AB-8478-71A40DF4CC39}" type="sibTrans" cxnId="{DC547B8D-4EC7-4792-9F9D-2547E65833F4}">
      <dgm:prSet/>
      <dgm:spPr/>
      <dgm:t>
        <a:bodyPr/>
        <a:lstStyle/>
        <a:p>
          <a:endParaRPr lang="ru-RU"/>
        </a:p>
      </dgm:t>
    </dgm:pt>
    <dgm:pt modelId="{002CDA4B-26B0-4255-8D3E-2CE5A6007025}">
      <dgm:prSet phldrT="[Текст]" custT="1"/>
      <dgm:spPr/>
      <dgm:t>
        <a:bodyPr/>
        <a:lstStyle/>
        <a:p>
          <a:r>
            <a:rPr lang="ru-RU" sz="3600" dirty="0" smtClean="0"/>
            <a:t>Недостатки</a:t>
          </a:r>
          <a:endParaRPr lang="ru-RU" sz="4400" dirty="0"/>
        </a:p>
      </dgm:t>
    </dgm:pt>
    <dgm:pt modelId="{E464902A-5C53-4A27-99F6-FC9C5F1E3031}" type="parTrans" cxnId="{C06D9915-433A-4660-AA5C-FA27F96F8CF9}">
      <dgm:prSet/>
      <dgm:spPr/>
      <dgm:t>
        <a:bodyPr/>
        <a:lstStyle/>
        <a:p>
          <a:endParaRPr lang="ru-RU"/>
        </a:p>
      </dgm:t>
    </dgm:pt>
    <dgm:pt modelId="{146D6638-D3F1-4781-90EE-2E088181DA38}" type="sibTrans" cxnId="{C06D9915-433A-4660-AA5C-FA27F96F8CF9}">
      <dgm:prSet/>
      <dgm:spPr/>
      <dgm:t>
        <a:bodyPr/>
        <a:lstStyle/>
        <a:p>
          <a:endParaRPr lang="ru-RU"/>
        </a:p>
      </dgm:t>
    </dgm:pt>
    <dgm:pt modelId="{0B9426D4-28E9-4A94-A7DE-54577A8D9732}">
      <dgm:prSet phldrT="[Текст]" custT="1"/>
      <dgm:spPr/>
      <dgm:t>
        <a:bodyPr/>
        <a:lstStyle/>
        <a:p>
          <a:pPr rtl="0"/>
          <a:r>
            <a:rPr lang="ru-RU" sz="2000" dirty="0" smtClean="0"/>
            <a:t>Разреженность</a:t>
          </a:r>
          <a:endParaRPr lang="ru-RU" sz="2000" dirty="0"/>
        </a:p>
      </dgm:t>
    </dgm:pt>
    <dgm:pt modelId="{12B8F1D0-9BC2-40CD-9097-627A7B985A7C}" type="parTrans" cxnId="{5BD48295-3894-40FF-8FCB-FC9D8122EA95}">
      <dgm:prSet/>
      <dgm:spPr/>
      <dgm:t>
        <a:bodyPr/>
        <a:lstStyle/>
        <a:p>
          <a:endParaRPr lang="ru-RU"/>
        </a:p>
      </dgm:t>
    </dgm:pt>
    <dgm:pt modelId="{69F222D8-E7AB-4279-8DE1-1AF3147D8B22}" type="sibTrans" cxnId="{5BD48295-3894-40FF-8FCB-FC9D8122EA95}">
      <dgm:prSet/>
      <dgm:spPr/>
      <dgm:t>
        <a:bodyPr/>
        <a:lstStyle/>
        <a:p>
          <a:endParaRPr lang="ru-RU"/>
        </a:p>
      </dgm:t>
    </dgm:pt>
    <dgm:pt modelId="{8BB2E518-4D32-4456-B537-A578098FE8E7}">
      <dgm:prSet custT="1"/>
      <dgm:spPr/>
      <dgm:t>
        <a:bodyPr/>
        <a:lstStyle/>
        <a:p>
          <a:pPr rtl="0"/>
          <a:r>
            <a:rPr lang="ru-RU" sz="2000" b="0" i="0" u="none" dirty="0" smtClean="0"/>
            <a:t>Не нарушается </a:t>
          </a:r>
          <a:r>
            <a:rPr lang="ru-RU" sz="2000" b="0" i="0" u="none" dirty="0" smtClean="0"/>
            <a:t>конфиденциальность </a:t>
          </a:r>
          <a:endParaRPr lang="ru-RU" sz="2000" b="0" i="0" u="none" dirty="0"/>
        </a:p>
      </dgm:t>
    </dgm:pt>
    <dgm:pt modelId="{798298D4-305D-49AA-94B0-F5C07A5E5B50}" type="parTrans" cxnId="{16423992-2F64-473F-87D7-AE4D131BE88F}">
      <dgm:prSet/>
      <dgm:spPr/>
      <dgm:t>
        <a:bodyPr/>
        <a:lstStyle/>
        <a:p>
          <a:endParaRPr lang="ru-RU"/>
        </a:p>
      </dgm:t>
    </dgm:pt>
    <dgm:pt modelId="{C1EFC8F1-CD9D-4899-BAE0-7E8C743DC449}" type="sibTrans" cxnId="{16423992-2F64-473F-87D7-AE4D131BE88F}">
      <dgm:prSet/>
      <dgm:spPr/>
      <dgm:t>
        <a:bodyPr/>
        <a:lstStyle/>
        <a:p>
          <a:endParaRPr lang="ru-RU"/>
        </a:p>
      </dgm:t>
    </dgm:pt>
    <dgm:pt modelId="{DC29DFA0-8E3C-456B-974D-336A9AA132BE}">
      <dgm:prSet phldrT="[Текст]" custT="1"/>
      <dgm:spPr/>
      <dgm:t>
        <a:bodyPr/>
        <a:lstStyle/>
        <a:p>
          <a:pPr rtl="0"/>
          <a:r>
            <a:rPr lang="ru-RU" sz="2000" b="0" i="0" u="none" dirty="0" smtClean="0"/>
            <a:t>Данные о товарах должны быть в хорошем объеме.</a:t>
          </a:r>
          <a:endParaRPr lang="ru-RU" sz="2000" dirty="0"/>
        </a:p>
      </dgm:t>
    </dgm:pt>
    <dgm:pt modelId="{01BBBA5B-E20C-43C4-98C5-B253B22A1B39}" type="parTrans" cxnId="{EC5236A1-D8E8-461E-9117-7E2D7B766DDC}">
      <dgm:prSet/>
      <dgm:spPr/>
      <dgm:t>
        <a:bodyPr/>
        <a:lstStyle/>
        <a:p>
          <a:endParaRPr lang="ru-RU"/>
        </a:p>
      </dgm:t>
    </dgm:pt>
    <dgm:pt modelId="{D016B2AB-CE3E-441A-A0B2-C689086888EC}" type="sibTrans" cxnId="{EC5236A1-D8E8-461E-9117-7E2D7B766DDC}">
      <dgm:prSet/>
      <dgm:spPr/>
      <dgm:t>
        <a:bodyPr/>
        <a:lstStyle/>
        <a:p>
          <a:endParaRPr lang="ru-RU"/>
        </a:p>
      </dgm:t>
    </dgm:pt>
    <dgm:pt modelId="{DC3437B3-5750-4AF2-A662-D91F3801B5E1}">
      <dgm:prSet custT="1"/>
      <dgm:spPr/>
      <dgm:t>
        <a:bodyPr/>
        <a:lstStyle/>
        <a:p>
          <a:pPr rtl="0"/>
          <a:r>
            <a:rPr lang="ru-RU" sz="2000" b="0" i="0" u="none" dirty="0" smtClean="0"/>
            <a:t>Проблема задержки</a:t>
          </a:r>
          <a:endParaRPr lang="ru-RU" sz="2000" b="0" i="0" u="none" dirty="0"/>
        </a:p>
      </dgm:t>
    </dgm:pt>
    <dgm:pt modelId="{74C5EDB3-E998-49DD-A828-3FD3289DD464}" type="parTrans" cxnId="{EA43AAB3-978B-4799-9225-D951544568AC}">
      <dgm:prSet/>
      <dgm:spPr/>
      <dgm:t>
        <a:bodyPr/>
        <a:lstStyle/>
        <a:p>
          <a:endParaRPr lang="ru-RU"/>
        </a:p>
      </dgm:t>
    </dgm:pt>
    <dgm:pt modelId="{1C54EF5F-688C-4B3D-AFDD-9194474F2D31}" type="sibTrans" cxnId="{EA43AAB3-978B-4799-9225-D951544568AC}">
      <dgm:prSet/>
      <dgm:spPr/>
      <dgm:t>
        <a:bodyPr/>
        <a:lstStyle/>
        <a:p>
          <a:endParaRPr lang="ru-RU"/>
        </a:p>
      </dgm:t>
    </dgm:pt>
    <dgm:pt modelId="{5128F858-7FBB-4F5B-9B8E-A9EACC851804}">
      <dgm:prSet custT="1"/>
      <dgm:spPr/>
      <dgm:t>
        <a:bodyPr/>
        <a:lstStyle/>
        <a:p>
          <a:pPr rtl="0"/>
          <a:r>
            <a:rPr lang="ru-RU" sz="2000" b="0" i="0" u="none" dirty="0" smtClean="0"/>
            <a:t>Если появится новый пользователь, можем сразу дать ему рекомендации</a:t>
          </a:r>
          <a:endParaRPr lang="ru-RU" sz="2000" b="0" i="0" u="none" dirty="0"/>
        </a:p>
      </dgm:t>
    </dgm:pt>
    <dgm:pt modelId="{994F1CE3-3BB0-4076-B6F5-A2A3174C5359}" type="parTrans" cxnId="{1CE92B56-0FBA-4464-A954-A93604B507C5}">
      <dgm:prSet/>
      <dgm:spPr/>
      <dgm:t>
        <a:bodyPr/>
        <a:lstStyle/>
        <a:p>
          <a:endParaRPr lang="ru-RU"/>
        </a:p>
      </dgm:t>
    </dgm:pt>
    <dgm:pt modelId="{56DF9719-4BC5-4FE8-9AAA-75BDDE6C7FC1}" type="sibTrans" cxnId="{1CE92B56-0FBA-4464-A954-A93604B507C5}">
      <dgm:prSet/>
      <dgm:spPr/>
      <dgm:t>
        <a:bodyPr/>
        <a:lstStyle/>
        <a:p>
          <a:endParaRPr lang="ru-RU"/>
        </a:p>
      </dgm:t>
    </dgm:pt>
    <dgm:pt modelId="{F2290ACD-32E3-4948-8E3F-07BE06D1C7BB}" type="pres">
      <dgm:prSet presAssocID="{FB7AA32D-1C57-4DFF-B1E6-D1F6BEC176F3}" presName="Name0" presStyleCnt="0">
        <dgm:presLayoutVars>
          <dgm:dir/>
          <dgm:animLvl val="lvl"/>
          <dgm:resizeHandles val="exact"/>
        </dgm:presLayoutVars>
      </dgm:prSet>
      <dgm:spPr/>
    </dgm:pt>
    <dgm:pt modelId="{809D67E8-713F-4AA2-8426-51997BFABACA}" type="pres">
      <dgm:prSet presAssocID="{20566095-110A-4FD7-B436-E4B97459F03C}" presName="composite" presStyleCnt="0"/>
      <dgm:spPr/>
    </dgm:pt>
    <dgm:pt modelId="{CF2EC6C7-0BE9-4BEF-80B4-1B1C77C8CAB1}" type="pres">
      <dgm:prSet presAssocID="{20566095-110A-4FD7-B436-E4B97459F03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0EFFF52-F6E2-463D-92A5-07BC6C6E2023}" type="pres">
      <dgm:prSet presAssocID="{20566095-110A-4FD7-B436-E4B97459F03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E8328D-95B8-4121-A842-5756F2620BB1}" type="pres">
      <dgm:prSet presAssocID="{923A526E-91AD-4754-A382-EA0630AD0212}" presName="space" presStyleCnt="0"/>
      <dgm:spPr/>
    </dgm:pt>
    <dgm:pt modelId="{1A7E844D-139E-464F-B793-6A6551E5D175}" type="pres">
      <dgm:prSet presAssocID="{002CDA4B-26B0-4255-8D3E-2CE5A6007025}" presName="composite" presStyleCnt="0"/>
      <dgm:spPr/>
    </dgm:pt>
    <dgm:pt modelId="{695B3CA1-B16C-47E6-BDE1-09F7ABFC811F}" type="pres">
      <dgm:prSet presAssocID="{002CDA4B-26B0-4255-8D3E-2CE5A600702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90BB230-998C-4B60-893C-5690BCAB379E}" type="pres">
      <dgm:prSet presAssocID="{002CDA4B-26B0-4255-8D3E-2CE5A600702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27EC862-667C-4C34-B11D-7DDC8A753D07}" type="presOf" srcId="{DC3437B3-5750-4AF2-A662-D91F3801B5E1}" destId="{590BB230-998C-4B60-893C-5690BCAB379E}" srcOrd="0" destOrd="2" presId="urn:microsoft.com/office/officeart/2005/8/layout/hList1"/>
    <dgm:cxn modelId="{B67F94AC-BF16-42AB-9714-155F1F266EB4}" type="presOf" srcId="{002CDA4B-26B0-4255-8D3E-2CE5A6007025}" destId="{695B3CA1-B16C-47E6-BDE1-09F7ABFC811F}" srcOrd="0" destOrd="0" presId="urn:microsoft.com/office/officeart/2005/8/layout/hList1"/>
    <dgm:cxn modelId="{EC5236A1-D8E8-461E-9117-7E2D7B766DDC}" srcId="{002CDA4B-26B0-4255-8D3E-2CE5A6007025}" destId="{DC29DFA0-8E3C-456B-974D-336A9AA132BE}" srcOrd="1" destOrd="0" parTransId="{01BBBA5B-E20C-43C4-98C5-B253B22A1B39}" sibTransId="{D016B2AB-CE3E-441A-A0B2-C689086888EC}"/>
    <dgm:cxn modelId="{6F023549-9652-4829-8234-49C7553A8311}" type="presOf" srcId="{5128F858-7FBB-4F5B-9B8E-A9EACC851804}" destId="{D0EFFF52-F6E2-463D-92A5-07BC6C6E2023}" srcOrd="0" destOrd="2" presId="urn:microsoft.com/office/officeart/2005/8/layout/hList1"/>
    <dgm:cxn modelId="{5BD48295-3894-40FF-8FCB-FC9D8122EA95}" srcId="{002CDA4B-26B0-4255-8D3E-2CE5A6007025}" destId="{0B9426D4-28E9-4A94-A7DE-54577A8D9732}" srcOrd="0" destOrd="0" parTransId="{12B8F1D0-9BC2-40CD-9097-627A7B985A7C}" sibTransId="{69F222D8-E7AB-4279-8DE1-1AF3147D8B22}"/>
    <dgm:cxn modelId="{31C6D1E6-B63F-4F49-B5D7-68204376345C}" type="presOf" srcId="{DC29DFA0-8E3C-456B-974D-336A9AA132BE}" destId="{590BB230-998C-4B60-893C-5690BCAB379E}" srcOrd="0" destOrd="1" presId="urn:microsoft.com/office/officeart/2005/8/layout/hList1"/>
    <dgm:cxn modelId="{DC547B8D-4EC7-4792-9F9D-2547E65833F4}" srcId="{20566095-110A-4FD7-B436-E4B97459F03C}" destId="{5DB10C72-77F6-47D8-B4F3-D27BD84466C2}" srcOrd="0" destOrd="0" parTransId="{FF9E5298-7F2E-4660-9801-15B0D3D2FD71}" sibTransId="{0C131552-3F05-49AB-8478-71A40DF4CC39}"/>
    <dgm:cxn modelId="{D768710C-0BE9-49C2-8EBF-010916B0DC83}" type="presOf" srcId="{0B9426D4-28E9-4A94-A7DE-54577A8D9732}" destId="{590BB230-998C-4B60-893C-5690BCAB379E}" srcOrd="0" destOrd="0" presId="urn:microsoft.com/office/officeart/2005/8/layout/hList1"/>
    <dgm:cxn modelId="{1CE92B56-0FBA-4464-A954-A93604B507C5}" srcId="{20566095-110A-4FD7-B436-E4B97459F03C}" destId="{5128F858-7FBB-4F5B-9B8E-A9EACC851804}" srcOrd="2" destOrd="0" parTransId="{994F1CE3-3BB0-4076-B6F5-A2A3174C5359}" sibTransId="{56DF9719-4BC5-4FE8-9AAA-75BDDE6C7FC1}"/>
    <dgm:cxn modelId="{16423992-2F64-473F-87D7-AE4D131BE88F}" srcId="{20566095-110A-4FD7-B436-E4B97459F03C}" destId="{8BB2E518-4D32-4456-B537-A578098FE8E7}" srcOrd="1" destOrd="0" parTransId="{798298D4-305D-49AA-94B0-F5C07A5E5B50}" sibTransId="{C1EFC8F1-CD9D-4899-BAE0-7E8C743DC449}"/>
    <dgm:cxn modelId="{FBBBDC75-4A80-48D2-953D-6DFE5404F596}" type="presOf" srcId="{FB7AA32D-1C57-4DFF-B1E6-D1F6BEC176F3}" destId="{F2290ACD-32E3-4948-8E3F-07BE06D1C7BB}" srcOrd="0" destOrd="0" presId="urn:microsoft.com/office/officeart/2005/8/layout/hList1"/>
    <dgm:cxn modelId="{9BB4233E-0688-420B-98BF-32F67FB3EAB0}" type="presOf" srcId="{20566095-110A-4FD7-B436-E4B97459F03C}" destId="{CF2EC6C7-0BE9-4BEF-80B4-1B1C77C8CAB1}" srcOrd="0" destOrd="0" presId="urn:microsoft.com/office/officeart/2005/8/layout/hList1"/>
    <dgm:cxn modelId="{91FA65AE-33F0-4A10-B051-968B1A628355}" type="presOf" srcId="{5DB10C72-77F6-47D8-B4F3-D27BD84466C2}" destId="{D0EFFF52-F6E2-463D-92A5-07BC6C6E2023}" srcOrd="0" destOrd="0" presId="urn:microsoft.com/office/officeart/2005/8/layout/hList1"/>
    <dgm:cxn modelId="{EA43AAB3-978B-4799-9225-D951544568AC}" srcId="{002CDA4B-26B0-4255-8D3E-2CE5A6007025}" destId="{DC3437B3-5750-4AF2-A662-D91F3801B5E1}" srcOrd="2" destOrd="0" parTransId="{74C5EDB3-E998-49DD-A828-3FD3289DD464}" sibTransId="{1C54EF5F-688C-4B3D-AFDD-9194474F2D31}"/>
    <dgm:cxn modelId="{54433155-1A2D-40F0-98E0-2E87F50B70F7}" srcId="{FB7AA32D-1C57-4DFF-B1E6-D1F6BEC176F3}" destId="{20566095-110A-4FD7-B436-E4B97459F03C}" srcOrd="0" destOrd="0" parTransId="{983F176C-A4D6-4207-8219-3BFADA000409}" sibTransId="{923A526E-91AD-4754-A382-EA0630AD0212}"/>
    <dgm:cxn modelId="{1724EDFB-D4F7-4C8F-9AC8-F52432FDBEED}" type="presOf" srcId="{8BB2E518-4D32-4456-B537-A578098FE8E7}" destId="{D0EFFF52-F6E2-463D-92A5-07BC6C6E2023}" srcOrd="0" destOrd="1" presId="urn:microsoft.com/office/officeart/2005/8/layout/hList1"/>
    <dgm:cxn modelId="{C06D9915-433A-4660-AA5C-FA27F96F8CF9}" srcId="{FB7AA32D-1C57-4DFF-B1E6-D1F6BEC176F3}" destId="{002CDA4B-26B0-4255-8D3E-2CE5A6007025}" srcOrd="1" destOrd="0" parTransId="{E464902A-5C53-4A27-99F6-FC9C5F1E3031}" sibTransId="{146D6638-D3F1-4781-90EE-2E088181DA38}"/>
    <dgm:cxn modelId="{1313F1B0-034A-4927-824D-52A9FEF57C4E}" type="presParOf" srcId="{F2290ACD-32E3-4948-8E3F-07BE06D1C7BB}" destId="{809D67E8-713F-4AA2-8426-51997BFABACA}" srcOrd="0" destOrd="0" presId="urn:microsoft.com/office/officeart/2005/8/layout/hList1"/>
    <dgm:cxn modelId="{84BB701D-0B73-48C8-A04B-094C473B9650}" type="presParOf" srcId="{809D67E8-713F-4AA2-8426-51997BFABACA}" destId="{CF2EC6C7-0BE9-4BEF-80B4-1B1C77C8CAB1}" srcOrd="0" destOrd="0" presId="urn:microsoft.com/office/officeart/2005/8/layout/hList1"/>
    <dgm:cxn modelId="{CA5D3207-1813-44EE-A588-5FE06DD29D5A}" type="presParOf" srcId="{809D67E8-713F-4AA2-8426-51997BFABACA}" destId="{D0EFFF52-F6E2-463D-92A5-07BC6C6E2023}" srcOrd="1" destOrd="0" presId="urn:microsoft.com/office/officeart/2005/8/layout/hList1"/>
    <dgm:cxn modelId="{6474AC45-AA51-4C41-BE7B-F6CAE5BC43E9}" type="presParOf" srcId="{F2290ACD-32E3-4948-8E3F-07BE06D1C7BB}" destId="{DDE8328D-95B8-4121-A842-5756F2620BB1}" srcOrd="1" destOrd="0" presId="urn:microsoft.com/office/officeart/2005/8/layout/hList1"/>
    <dgm:cxn modelId="{FDF8296F-B7E1-492A-8368-41B68AC805CE}" type="presParOf" srcId="{F2290ACD-32E3-4948-8E3F-07BE06D1C7BB}" destId="{1A7E844D-139E-464F-B793-6A6551E5D175}" srcOrd="2" destOrd="0" presId="urn:microsoft.com/office/officeart/2005/8/layout/hList1"/>
    <dgm:cxn modelId="{2288E3A9-8E92-4325-83D8-7B86F05DD174}" type="presParOf" srcId="{1A7E844D-139E-464F-B793-6A6551E5D175}" destId="{695B3CA1-B16C-47E6-BDE1-09F7ABFC811F}" srcOrd="0" destOrd="0" presId="urn:microsoft.com/office/officeart/2005/8/layout/hList1"/>
    <dgm:cxn modelId="{6E14A2E4-6DAA-4B24-B821-82958E6EBCE1}" type="presParOf" srcId="{1A7E844D-139E-464F-B793-6A6551E5D175}" destId="{590BB230-998C-4B60-893C-5690BCAB37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7AA32D-1C57-4DFF-B1E6-D1F6BEC176F3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20566095-110A-4FD7-B436-E4B97459F03C}">
      <dgm:prSet phldrT="[Текст]" custT="1"/>
      <dgm:spPr/>
      <dgm:t>
        <a:bodyPr/>
        <a:lstStyle/>
        <a:p>
          <a:r>
            <a:rPr lang="ru-RU" sz="3600" dirty="0" smtClean="0"/>
            <a:t>Преимущества</a:t>
          </a:r>
          <a:endParaRPr lang="ru-RU" sz="3600" dirty="0"/>
        </a:p>
      </dgm:t>
    </dgm:pt>
    <dgm:pt modelId="{983F176C-A4D6-4207-8219-3BFADA000409}" type="parTrans" cxnId="{54433155-1A2D-40F0-98E0-2E87F50B70F7}">
      <dgm:prSet/>
      <dgm:spPr/>
      <dgm:t>
        <a:bodyPr/>
        <a:lstStyle/>
        <a:p>
          <a:endParaRPr lang="ru-RU"/>
        </a:p>
      </dgm:t>
    </dgm:pt>
    <dgm:pt modelId="{923A526E-91AD-4754-A382-EA0630AD0212}" type="sibTrans" cxnId="{54433155-1A2D-40F0-98E0-2E87F50B70F7}">
      <dgm:prSet/>
      <dgm:spPr/>
      <dgm:t>
        <a:bodyPr/>
        <a:lstStyle/>
        <a:p>
          <a:endParaRPr lang="ru-RU"/>
        </a:p>
      </dgm:t>
    </dgm:pt>
    <dgm:pt modelId="{5DB10C72-77F6-47D8-B4F3-D27BD84466C2}">
      <dgm:prSet phldrT="[Текст]" custT="1"/>
      <dgm:spPr/>
      <dgm:t>
        <a:bodyPr/>
        <a:lstStyle/>
        <a:p>
          <a:pPr rtl="0"/>
          <a:r>
            <a:rPr lang="ru-RU" sz="2000" b="0" i="0" u="none" dirty="0" smtClean="0"/>
            <a:t>Системе нужна только матрица обратной связи для обучения модели матричной факторизации (чаще всего)</a:t>
          </a:r>
          <a:endParaRPr lang="ru-RU" sz="2000" dirty="0"/>
        </a:p>
      </dgm:t>
    </dgm:pt>
    <dgm:pt modelId="{FF9E5298-7F2E-4660-9801-15B0D3D2FD71}" type="parTrans" cxnId="{DC547B8D-4EC7-4792-9F9D-2547E65833F4}">
      <dgm:prSet/>
      <dgm:spPr/>
      <dgm:t>
        <a:bodyPr/>
        <a:lstStyle/>
        <a:p>
          <a:endParaRPr lang="ru-RU"/>
        </a:p>
      </dgm:t>
    </dgm:pt>
    <dgm:pt modelId="{0C131552-3F05-49AB-8478-71A40DF4CC39}" type="sibTrans" cxnId="{DC547B8D-4EC7-4792-9F9D-2547E65833F4}">
      <dgm:prSet/>
      <dgm:spPr/>
      <dgm:t>
        <a:bodyPr/>
        <a:lstStyle/>
        <a:p>
          <a:endParaRPr lang="ru-RU"/>
        </a:p>
      </dgm:t>
    </dgm:pt>
    <dgm:pt modelId="{002CDA4B-26B0-4255-8D3E-2CE5A6007025}">
      <dgm:prSet phldrT="[Текст]" custT="1"/>
      <dgm:spPr/>
      <dgm:t>
        <a:bodyPr/>
        <a:lstStyle/>
        <a:p>
          <a:r>
            <a:rPr lang="ru-RU" sz="3600" dirty="0" smtClean="0"/>
            <a:t>Недостатки</a:t>
          </a:r>
          <a:endParaRPr lang="ru-RU" sz="4400" dirty="0"/>
        </a:p>
      </dgm:t>
    </dgm:pt>
    <dgm:pt modelId="{E464902A-5C53-4A27-99F6-FC9C5F1E3031}" type="parTrans" cxnId="{C06D9915-433A-4660-AA5C-FA27F96F8CF9}">
      <dgm:prSet/>
      <dgm:spPr/>
      <dgm:t>
        <a:bodyPr/>
        <a:lstStyle/>
        <a:p>
          <a:endParaRPr lang="ru-RU"/>
        </a:p>
      </dgm:t>
    </dgm:pt>
    <dgm:pt modelId="{146D6638-D3F1-4781-90EE-2E088181DA38}" type="sibTrans" cxnId="{C06D9915-433A-4660-AA5C-FA27F96F8CF9}">
      <dgm:prSet/>
      <dgm:spPr/>
      <dgm:t>
        <a:bodyPr/>
        <a:lstStyle/>
        <a:p>
          <a:endParaRPr lang="ru-RU"/>
        </a:p>
      </dgm:t>
    </dgm:pt>
    <dgm:pt modelId="{0B9426D4-28E9-4A94-A7DE-54577A8D9732}">
      <dgm:prSet phldrT="[Текст]" custT="1"/>
      <dgm:spPr/>
      <dgm:t>
        <a:bodyPr/>
        <a:lstStyle/>
        <a:p>
          <a:pPr rtl="0"/>
          <a:r>
            <a:rPr lang="ru-RU" sz="2000" b="0" i="0" u="none" dirty="0" smtClean="0"/>
            <a:t>Трудно включить побочные функции для запроса/элемента </a:t>
          </a:r>
          <a:endParaRPr lang="ru-RU" sz="2000" b="0" dirty="0"/>
        </a:p>
      </dgm:t>
    </dgm:pt>
    <dgm:pt modelId="{12B8F1D0-9BC2-40CD-9097-627A7B985A7C}" type="parTrans" cxnId="{5BD48295-3894-40FF-8FCB-FC9D8122EA95}">
      <dgm:prSet/>
      <dgm:spPr/>
      <dgm:t>
        <a:bodyPr/>
        <a:lstStyle/>
        <a:p>
          <a:endParaRPr lang="ru-RU"/>
        </a:p>
      </dgm:t>
    </dgm:pt>
    <dgm:pt modelId="{69F222D8-E7AB-4279-8DE1-1AF3147D8B22}" type="sibTrans" cxnId="{5BD48295-3894-40FF-8FCB-FC9D8122EA95}">
      <dgm:prSet/>
      <dgm:spPr/>
      <dgm:t>
        <a:bodyPr/>
        <a:lstStyle/>
        <a:p>
          <a:endParaRPr lang="ru-RU"/>
        </a:p>
      </dgm:t>
    </dgm:pt>
    <dgm:pt modelId="{DC3437B3-5750-4AF2-A662-D91F3801B5E1}">
      <dgm:prSet custT="1"/>
      <dgm:spPr/>
      <dgm:t>
        <a:bodyPr/>
        <a:lstStyle/>
        <a:p>
          <a:pPr rtl="0"/>
          <a:r>
            <a:rPr lang="ru-RU" sz="2000" b="0" i="0" u="none" dirty="0" smtClean="0"/>
            <a:t>Проблема «холодного запуска»</a:t>
          </a:r>
          <a:endParaRPr lang="ru-RU" sz="2000" b="0" i="0" u="none" dirty="0"/>
        </a:p>
      </dgm:t>
    </dgm:pt>
    <dgm:pt modelId="{74C5EDB3-E998-49DD-A828-3FD3289DD464}" type="parTrans" cxnId="{EA43AAB3-978B-4799-9225-D951544568AC}">
      <dgm:prSet/>
      <dgm:spPr/>
      <dgm:t>
        <a:bodyPr/>
        <a:lstStyle/>
        <a:p>
          <a:endParaRPr lang="ru-RU"/>
        </a:p>
      </dgm:t>
    </dgm:pt>
    <dgm:pt modelId="{1C54EF5F-688C-4B3D-AFDD-9194474F2D31}" type="sibTrans" cxnId="{EA43AAB3-978B-4799-9225-D951544568AC}">
      <dgm:prSet/>
      <dgm:spPr/>
      <dgm:t>
        <a:bodyPr/>
        <a:lstStyle/>
        <a:p>
          <a:endParaRPr lang="ru-RU"/>
        </a:p>
      </dgm:t>
    </dgm:pt>
    <dgm:pt modelId="{AE2BF956-9287-4E94-A68F-8FF58E52F5BC}">
      <dgm:prSet phldrT="[Текст]" custT="1"/>
      <dgm:spPr/>
      <dgm:t>
        <a:bodyPr/>
        <a:lstStyle/>
        <a:p>
          <a:pPr rtl="0"/>
          <a:r>
            <a:rPr lang="ru-RU" sz="2000" b="0" i="0" u="none" dirty="0" smtClean="0"/>
            <a:t>Модель может помочь пользователям открыть для себя новые интересы</a:t>
          </a:r>
          <a:endParaRPr lang="ru-RU" sz="2000" dirty="0"/>
        </a:p>
      </dgm:t>
    </dgm:pt>
    <dgm:pt modelId="{4A9F48E5-8F52-4278-82A2-BC471AB56EE8}" type="parTrans" cxnId="{AE84B735-EE00-4589-9587-DD373304AC95}">
      <dgm:prSet/>
      <dgm:spPr/>
      <dgm:t>
        <a:bodyPr/>
        <a:lstStyle/>
        <a:p>
          <a:endParaRPr lang="ru-RU"/>
        </a:p>
      </dgm:t>
    </dgm:pt>
    <dgm:pt modelId="{31B8508B-6CEE-4D21-848A-6E9573A47FFF}" type="sibTrans" cxnId="{AE84B735-EE00-4589-9587-DD373304AC95}">
      <dgm:prSet/>
      <dgm:spPr/>
      <dgm:t>
        <a:bodyPr/>
        <a:lstStyle/>
        <a:p>
          <a:endParaRPr lang="ru-RU"/>
        </a:p>
      </dgm:t>
    </dgm:pt>
    <dgm:pt modelId="{70C8D966-992B-4DA6-989E-96DC899472CA}">
      <dgm:prSet custT="1"/>
      <dgm:spPr/>
      <dgm:t>
        <a:bodyPr/>
        <a:lstStyle/>
        <a:p>
          <a:pPr rtl="0"/>
          <a:r>
            <a:rPr lang="ru-RU" sz="2000" b="0" i="0" u="none" dirty="0" err="1" smtClean="0"/>
            <a:t>Разряженность</a:t>
          </a:r>
          <a:endParaRPr lang="ru-RU" sz="2000" b="0" i="0" u="none" dirty="0"/>
        </a:p>
      </dgm:t>
    </dgm:pt>
    <dgm:pt modelId="{ADA67A60-2340-4CC5-8DD0-B30F13689609}" type="parTrans" cxnId="{CA1ED4BC-2967-4EDE-9451-AF46F5CCC58C}">
      <dgm:prSet/>
      <dgm:spPr/>
      <dgm:t>
        <a:bodyPr/>
        <a:lstStyle/>
        <a:p>
          <a:endParaRPr lang="ru-RU"/>
        </a:p>
      </dgm:t>
    </dgm:pt>
    <dgm:pt modelId="{27D29A7A-A491-45D5-A840-24028782C310}" type="sibTrans" cxnId="{CA1ED4BC-2967-4EDE-9451-AF46F5CCC58C}">
      <dgm:prSet/>
      <dgm:spPr/>
      <dgm:t>
        <a:bodyPr/>
        <a:lstStyle/>
        <a:p>
          <a:endParaRPr lang="ru-RU"/>
        </a:p>
      </dgm:t>
    </dgm:pt>
    <dgm:pt modelId="{F2290ACD-32E3-4948-8E3F-07BE06D1C7BB}" type="pres">
      <dgm:prSet presAssocID="{FB7AA32D-1C57-4DFF-B1E6-D1F6BEC176F3}" presName="Name0" presStyleCnt="0">
        <dgm:presLayoutVars>
          <dgm:dir/>
          <dgm:animLvl val="lvl"/>
          <dgm:resizeHandles val="exact"/>
        </dgm:presLayoutVars>
      </dgm:prSet>
      <dgm:spPr/>
    </dgm:pt>
    <dgm:pt modelId="{809D67E8-713F-4AA2-8426-51997BFABACA}" type="pres">
      <dgm:prSet presAssocID="{20566095-110A-4FD7-B436-E4B97459F03C}" presName="composite" presStyleCnt="0"/>
      <dgm:spPr/>
    </dgm:pt>
    <dgm:pt modelId="{CF2EC6C7-0BE9-4BEF-80B4-1B1C77C8CAB1}" type="pres">
      <dgm:prSet presAssocID="{20566095-110A-4FD7-B436-E4B97459F03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0EFFF52-F6E2-463D-92A5-07BC6C6E2023}" type="pres">
      <dgm:prSet presAssocID="{20566095-110A-4FD7-B436-E4B97459F03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E8328D-95B8-4121-A842-5756F2620BB1}" type="pres">
      <dgm:prSet presAssocID="{923A526E-91AD-4754-A382-EA0630AD0212}" presName="space" presStyleCnt="0"/>
      <dgm:spPr/>
    </dgm:pt>
    <dgm:pt modelId="{1A7E844D-139E-464F-B793-6A6551E5D175}" type="pres">
      <dgm:prSet presAssocID="{002CDA4B-26B0-4255-8D3E-2CE5A6007025}" presName="composite" presStyleCnt="0"/>
      <dgm:spPr/>
    </dgm:pt>
    <dgm:pt modelId="{695B3CA1-B16C-47E6-BDE1-09F7ABFC811F}" type="pres">
      <dgm:prSet presAssocID="{002CDA4B-26B0-4255-8D3E-2CE5A600702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90BB230-998C-4B60-893C-5690BCAB379E}" type="pres">
      <dgm:prSet presAssocID="{002CDA4B-26B0-4255-8D3E-2CE5A600702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84B735-EE00-4589-9587-DD373304AC95}" srcId="{20566095-110A-4FD7-B436-E4B97459F03C}" destId="{AE2BF956-9287-4E94-A68F-8FF58E52F5BC}" srcOrd="1" destOrd="0" parTransId="{4A9F48E5-8F52-4278-82A2-BC471AB56EE8}" sibTransId="{31B8508B-6CEE-4D21-848A-6E9573A47FFF}"/>
    <dgm:cxn modelId="{5BD48295-3894-40FF-8FCB-FC9D8122EA95}" srcId="{002CDA4B-26B0-4255-8D3E-2CE5A6007025}" destId="{0B9426D4-28E9-4A94-A7DE-54577A8D9732}" srcOrd="0" destOrd="0" parTransId="{12B8F1D0-9BC2-40CD-9097-627A7B985A7C}" sibTransId="{69F222D8-E7AB-4279-8DE1-1AF3147D8B22}"/>
    <dgm:cxn modelId="{DC547B8D-4EC7-4792-9F9D-2547E65833F4}" srcId="{20566095-110A-4FD7-B436-E4B97459F03C}" destId="{5DB10C72-77F6-47D8-B4F3-D27BD84466C2}" srcOrd="0" destOrd="0" parTransId="{FF9E5298-7F2E-4660-9801-15B0D3D2FD71}" sibTransId="{0C131552-3F05-49AB-8478-71A40DF4CC39}"/>
    <dgm:cxn modelId="{69D61D23-CF72-4F01-A84D-0B50FA6173A8}" type="presOf" srcId="{70C8D966-992B-4DA6-989E-96DC899472CA}" destId="{590BB230-998C-4B60-893C-5690BCAB379E}" srcOrd="0" destOrd="2" presId="urn:microsoft.com/office/officeart/2005/8/layout/hList1"/>
    <dgm:cxn modelId="{7B4FA9BA-989B-4B90-AC57-0F6531461FE0}" type="presOf" srcId="{0B9426D4-28E9-4A94-A7DE-54577A8D9732}" destId="{590BB230-998C-4B60-893C-5690BCAB379E}" srcOrd="0" destOrd="0" presId="urn:microsoft.com/office/officeart/2005/8/layout/hList1"/>
    <dgm:cxn modelId="{447E3BB0-6520-4146-A9C9-70B77F42F5ED}" type="presOf" srcId="{DC3437B3-5750-4AF2-A662-D91F3801B5E1}" destId="{590BB230-998C-4B60-893C-5690BCAB379E}" srcOrd="0" destOrd="1" presId="urn:microsoft.com/office/officeart/2005/8/layout/hList1"/>
    <dgm:cxn modelId="{1F78520B-ABFC-4E8F-B86C-8CE43BB6BFAD}" type="presOf" srcId="{5DB10C72-77F6-47D8-B4F3-D27BD84466C2}" destId="{D0EFFF52-F6E2-463D-92A5-07BC6C6E2023}" srcOrd="0" destOrd="0" presId="urn:microsoft.com/office/officeart/2005/8/layout/hList1"/>
    <dgm:cxn modelId="{E9B75802-1E91-43E4-9BC5-F0E46906D755}" type="presOf" srcId="{FB7AA32D-1C57-4DFF-B1E6-D1F6BEC176F3}" destId="{F2290ACD-32E3-4948-8E3F-07BE06D1C7BB}" srcOrd="0" destOrd="0" presId="urn:microsoft.com/office/officeart/2005/8/layout/hList1"/>
    <dgm:cxn modelId="{CA1ED4BC-2967-4EDE-9451-AF46F5CCC58C}" srcId="{002CDA4B-26B0-4255-8D3E-2CE5A6007025}" destId="{70C8D966-992B-4DA6-989E-96DC899472CA}" srcOrd="2" destOrd="0" parTransId="{ADA67A60-2340-4CC5-8DD0-B30F13689609}" sibTransId="{27D29A7A-A491-45D5-A840-24028782C310}"/>
    <dgm:cxn modelId="{EDB1B91C-5014-41E0-84FB-426B6F320FC1}" type="presOf" srcId="{20566095-110A-4FD7-B436-E4B97459F03C}" destId="{CF2EC6C7-0BE9-4BEF-80B4-1B1C77C8CAB1}" srcOrd="0" destOrd="0" presId="urn:microsoft.com/office/officeart/2005/8/layout/hList1"/>
    <dgm:cxn modelId="{EA43AAB3-978B-4799-9225-D951544568AC}" srcId="{002CDA4B-26B0-4255-8D3E-2CE5A6007025}" destId="{DC3437B3-5750-4AF2-A662-D91F3801B5E1}" srcOrd="1" destOrd="0" parTransId="{74C5EDB3-E998-49DD-A828-3FD3289DD464}" sibTransId="{1C54EF5F-688C-4B3D-AFDD-9194474F2D31}"/>
    <dgm:cxn modelId="{96F78540-21A3-4016-B226-43E9B0883D5A}" type="presOf" srcId="{002CDA4B-26B0-4255-8D3E-2CE5A6007025}" destId="{695B3CA1-B16C-47E6-BDE1-09F7ABFC811F}" srcOrd="0" destOrd="0" presId="urn:microsoft.com/office/officeart/2005/8/layout/hList1"/>
    <dgm:cxn modelId="{C06D9915-433A-4660-AA5C-FA27F96F8CF9}" srcId="{FB7AA32D-1C57-4DFF-B1E6-D1F6BEC176F3}" destId="{002CDA4B-26B0-4255-8D3E-2CE5A6007025}" srcOrd="1" destOrd="0" parTransId="{E464902A-5C53-4A27-99F6-FC9C5F1E3031}" sibTransId="{146D6638-D3F1-4781-90EE-2E088181DA38}"/>
    <dgm:cxn modelId="{E89EC1DC-119B-4720-9A4D-05774980E8F0}" type="presOf" srcId="{AE2BF956-9287-4E94-A68F-8FF58E52F5BC}" destId="{D0EFFF52-F6E2-463D-92A5-07BC6C6E2023}" srcOrd="0" destOrd="1" presId="urn:microsoft.com/office/officeart/2005/8/layout/hList1"/>
    <dgm:cxn modelId="{54433155-1A2D-40F0-98E0-2E87F50B70F7}" srcId="{FB7AA32D-1C57-4DFF-B1E6-D1F6BEC176F3}" destId="{20566095-110A-4FD7-B436-E4B97459F03C}" srcOrd="0" destOrd="0" parTransId="{983F176C-A4D6-4207-8219-3BFADA000409}" sibTransId="{923A526E-91AD-4754-A382-EA0630AD0212}"/>
    <dgm:cxn modelId="{79F12FD1-960A-4722-9E00-BE168D170E52}" type="presParOf" srcId="{F2290ACD-32E3-4948-8E3F-07BE06D1C7BB}" destId="{809D67E8-713F-4AA2-8426-51997BFABACA}" srcOrd="0" destOrd="0" presId="urn:microsoft.com/office/officeart/2005/8/layout/hList1"/>
    <dgm:cxn modelId="{1400A43A-C818-4B00-B728-49BBE05DB781}" type="presParOf" srcId="{809D67E8-713F-4AA2-8426-51997BFABACA}" destId="{CF2EC6C7-0BE9-4BEF-80B4-1B1C77C8CAB1}" srcOrd="0" destOrd="0" presId="urn:microsoft.com/office/officeart/2005/8/layout/hList1"/>
    <dgm:cxn modelId="{EA075462-0B73-4321-B9FA-880C5C940FD9}" type="presParOf" srcId="{809D67E8-713F-4AA2-8426-51997BFABACA}" destId="{D0EFFF52-F6E2-463D-92A5-07BC6C6E2023}" srcOrd="1" destOrd="0" presId="urn:microsoft.com/office/officeart/2005/8/layout/hList1"/>
    <dgm:cxn modelId="{413FC3B4-9B3F-42B3-BC39-B73B9114916A}" type="presParOf" srcId="{F2290ACD-32E3-4948-8E3F-07BE06D1C7BB}" destId="{DDE8328D-95B8-4121-A842-5756F2620BB1}" srcOrd="1" destOrd="0" presId="urn:microsoft.com/office/officeart/2005/8/layout/hList1"/>
    <dgm:cxn modelId="{EDDE3865-1FAE-4370-9AC2-C55EA9DF5505}" type="presParOf" srcId="{F2290ACD-32E3-4948-8E3F-07BE06D1C7BB}" destId="{1A7E844D-139E-464F-B793-6A6551E5D175}" srcOrd="2" destOrd="0" presId="urn:microsoft.com/office/officeart/2005/8/layout/hList1"/>
    <dgm:cxn modelId="{CB9B62A6-1348-48A9-B608-0B65A2876F4E}" type="presParOf" srcId="{1A7E844D-139E-464F-B793-6A6551E5D175}" destId="{695B3CA1-B16C-47E6-BDE1-09F7ABFC811F}" srcOrd="0" destOrd="0" presId="urn:microsoft.com/office/officeart/2005/8/layout/hList1"/>
    <dgm:cxn modelId="{65E0CCDB-5D82-40FA-9C6F-C9E6AD4EDD86}" type="presParOf" srcId="{1A7E844D-139E-464F-B793-6A6551E5D175}" destId="{590BB230-998C-4B60-893C-5690BCAB37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2EC6C7-0BE9-4BEF-80B4-1B1C77C8CAB1}">
      <dsp:nvSpPr>
        <dsp:cNvPr id="0" name=""/>
        <dsp:cNvSpPr/>
      </dsp:nvSpPr>
      <dsp:spPr>
        <a:xfrm>
          <a:off x="41" y="15249"/>
          <a:ext cx="4004144" cy="979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Преимущества</a:t>
          </a:r>
          <a:endParaRPr lang="ru-RU" sz="3600" kern="1200" dirty="0"/>
        </a:p>
      </dsp:txBody>
      <dsp:txXfrm>
        <a:off x="41" y="15249"/>
        <a:ext cx="4004144" cy="979200"/>
      </dsp:txXfrm>
    </dsp:sp>
    <dsp:sp modelId="{D0EFFF52-F6E2-463D-92A5-07BC6C6E2023}">
      <dsp:nvSpPr>
        <dsp:cNvPr id="0" name=""/>
        <dsp:cNvSpPr/>
      </dsp:nvSpPr>
      <dsp:spPr>
        <a:xfrm>
          <a:off x="41" y="994449"/>
          <a:ext cx="4004144" cy="172660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u="none" kern="1200" dirty="0" smtClean="0"/>
            <a:t>Нет проблемы «холодного запуска»</a:t>
          </a:r>
          <a:endParaRPr lang="ru-RU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u="none" kern="1200" dirty="0" smtClean="0"/>
            <a:t>Не нарушается конфиденциальность </a:t>
          </a:r>
          <a:endParaRPr lang="ru-RU" sz="2400" b="0" i="0" u="none" kern="1200" dirty="0"/>
        </a:p>
      </dsp:txBody>
      <dsp:txXfrm>
        <a:off x="41" y="994449"/>
        <a:ext cx="4004144" cy="1726605"/>
      </dsp:txXfrm>
    </dsp:sp>
    <dsp:sp modelId="{695B3CA1-B16C-47E6-BDE1-09F7ABFC811F}">
      <dsp:nvSpPr>
        <dsp:cNvPr id="0" name=""/>
        <dsp:cNvSpPr/>
      </dsp:nvSpPr>
      <dsp:spPr>
        <a:xfrm>
          <a:off x="4564766" y="15249"/>
          <a:ext cx="4004144" cy="979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Недостатки</a:t>
          </a:r>
          <a:endParaRPr lang="ru-RU" sz="4400" kern="1200" dirty="0"/>
        </a:p>
      </dsp:txBody>
      <dsp:txXfrm>
        <a:off x="4564766" y="15249"/>
        <a:ext cx="4004144" cy="979200"/>
      </dsp:txXfrm>
    </dsp:sp>
    <dsp:sp modelId="{590BB230-998C-4B60-893C-5690BCAB379E}">
      <dsp:nvSpPr>
        <dsp:cNvPr id="0" name=""/>
        <dsp:cNvSpPr/>
      </dsp:nvSpPr>
      <dsp:spPr>
        <a:xfrm>
          <a:off x="4564766" y="994449"/>
          <a:ext cx="4004144" cy="172660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u="none" kern="1200" dirty="0" smtClean="0"/>
            <a:t>Проблемы задержки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0" i="0" u="none" kern="1200" dirty="0" smtClean="0"/>
            <a:t>Не персонализированный</a:t>
          </a:r>
          <a:endParaRPr lang="ru-RU" sz="2400" kern="1200" dirty="0"/>
        </a:p>
      </dsp:txBody>
      <dsp:txXfrm>
        <a:off x="4564766" y="994449"/>
        <a:ext cx="4004144" cy="17266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2EC6C7-0BE9-4BEF-80B4-1B1C77C8CAB1}">
      <dsp:nvSpPr>
        <dsp:cNvPr id="0" name=""/>
        <dsp:cNvSpPr/>
      </dsp:nvSpPr>
      <dsp:spPr>
        <a:xfrm>
          <a:off x="41" y="7846"/>
          <a:ext cx="3970495" cy="1152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Преимущества</a:t>
          </a:r>
          <a:endParaRPr lang="ru-RU" sz="3600" kern="1200" dirty="0"/>
        </a:p>
      </dsp:txBody>
      <dsp:txXfrm>
        <a:off x="41" y="7846"/>
        <a:ext cx="3970495" cy="1152000"/>
      </dsp:txXfrm>
    </dsp:sp>
    <dsp:sp modelId="{D0EFFF52-F6E2-463D-92A5-07BC6C6E2023}">
      <dsp:nvSpPr>
        <dsp:cNvPr id="0" name=""/>
        <dsp:cNvSpPr/>
      </dsp:nvSpPr>
      <dsp:spPr>
        <a:xfrm>
          <a:off x="41" y="1159846"/>
          <a:ext cx="3970495" cy="236069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Нет проблемы «холодного запуска»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Не нарушается </a:t>
          </a:r>
          <a:r>
            <a:rPr lang="ru-RU" sz="2000" b="0" i="0" u="none" kern="1200" dirty="0" smtClean="0"/>
            <a:t>конфиденциальность </a:t>
          </a:r>
          <a:endParaRPr lang="ru-RU" sz="2000" b="0" i="0" u="none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Если появится новый пользователь, можем сразу дать ему рекомендации</a:t>
          </a:r>
          <a:endParaRPr lang="ru-RU" sz="2000" b="0" i="0" u="none" kern="1200" dirty="0"/>
        </a:p>
      </dsp:txBody>
      <dsp:txXfrm>
        <a:off x="41" y="1159846"/>
        <a:ext cx="3970495" cy="2360699"/>
      </dsp:txXfrm>
    </dsp:sp>
    <dsp:sp modelId="{695B3CA1-B16C-47E6-BDE1-09F7ABFC811F}">
      <dsp:nvSpPr>
        <dsp:cNvPr id="0" name=""/>
        <dsp:cNvSpPr/>
      </dsp:nvSpPr>
      <dsp:spPr>
        <a:xfrm>
          <a:off x="4526406" y="7846"/>
          <a:ext cx="3970495" cy="1152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Недостатки</a:t>
          </a:r>
          <a:endParaRPr lang="ru-RU" sz="4400" kern="1200" dirty="0"/>
        </a:p>
      </dsp:txBody>
      <dsp:txXfrm>
        <a:off x="4526406" y="7846"/>
        <a:ext cx="3970495" cy="1152000"/>
      </dsp:txXfrm>
    </dsp:sp>
    <dsp:sp modelId="{590BB230-998C-4B60-893C-5690BCAB379E}">
      <dsp:nvSpPr>
        <dsp:cNvPr id="0" name=""/>
        <dsp:cNvSpPr/>
      </dsp:nvSpPr>
      <dsp:spPr>
        <a:xfrm>
          <a:off x="4526406" y="1159846"/>
          <a:ext cx="3970495" cy="236069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Разреженность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Данные о товарах должны быть в хорошем объеме.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Проблема задержки</a:t>
          </a:r>
          <a:endParaRPr lang="ru-RU" sz="2000" b="0" i="0" u="none" kern="1200" dirty="0"/>
        </a:p>
      </dsp:txBody>
      <dsp:txXfrm>
        <a:off x="4526406" y="1159846"/>
        <a:ext cx="3970495" cy="23606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2EC6C7-0BE9-4BEF-80B4-1B1C77C8CAB1}">
      <dsp:nvSpPr>
        <dsp:cNvPr id="0" name=""/>
        <dsp:cNvSpPr/>
      </dsp:nvSpPr>
      <dsp:spPr>
        <a:xfrm>
          <a:off x="41" y="23291"/>
          <a:ext cx="3970495" cy="979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Преимущества</a:t>
          </a:r>
          <a:endParaRPr lang="ru-RU" sz="3600" kern="1200" dirty="0"/>
        </a:p>
      </dsp:txBody>
      <dsp:txXfrm>
        <a:off x="41" y="23291"/>
        <a:ext cx="3970495" cy="979200"/>
      </dsp:txXfrm>
    </dsp:sp>
    <dsp:sp modelId="{D0EFFF52-F6E2-463D-92A5-07BC6C6E2023}">
      <dsp:nvSpPr>
        <dsp:cNvPr id="0" name=""/>
        <dsp:cNvSpPr/>
      </dsp:nvSpPr>
      <dsp:spPr>
        <a:xfrm>
          <a:off x="41" y="1002491"/>
          <a:ext cx="3970495" cy="228658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Системе нужна только матрица обратной связи для обучения модели матричной факторизации (чаще всего)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Модель может помочь пользователям открыть для себя новые интересы</a:t>
          </a:r>
          <a:endParaRPr lang="ru-RU" sz="2000" kern="1200" dirty="0"/>
        </a:p>
      </dsp:txBody>
      <dsp:txXfrm>
        <a:off x="41" y="1002491"/>
        <a:ext cx="3970495" cy="2286585"/>
      </dsp:txXfrm>
    </dsp:sp>
    <dsp:sp modelId="{695B3CA1-B16C-47E6-BDE1-09F7ABFC811F}">
      <dsp:nvSpPr>
        <dsp:cNvPr id="0" name=""/>
        <dsp:cNvSpPr/>
      </dsp:nvSpPr>
      <dsp:spPr>
        <a:xfrm>
          <a:off x="4526406" y="23291"/>
          <a:ext cx="3970495" cy="979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Недостатки</a:t>
          </a:r>
          <a:endParaRPr lang="ru-RU" sz="4400" kern="1200" dirty="0"/>
        </a:p>
      </dsp:txBody>
      <dsp:txXfrm>
        <a:off x="4526406" y="23291"/>
        <a:ext cx="3970495" cy="979200"/>
      </dsp:txXfrm>
    </dsp:sp>
    <dsp:sp modelId="{590BB230-998C-4B60-893C-5690BCAB379E}">
      <dsp:nvSpPr>
        <dsp:cNvPr id="0" name=""/>
        <dsp:cNvSpPr/>
      </dsp:nvSpPr>
      <dsp:spPr>
        <a:xfrm>
          <a:off x="4526406" y="1002491"/>
          <a:ext cx="3970495" cy="228658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Трудно включить побочные функции для запроса/элемента </a:t>
          </a:r>
          <a:endParaRPr lang="ru-RU" sz="2000" b="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smtClean="0"/>
            <a:t>Проблема «холодного запуска»</a:t>
          </a:r>
          <a:endParaRPr lang="ru-RU" sz="2000" b="0" i="0" u="none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0" i="0" u="none" kern="1200" dirty="0" err="1" smtClean="0"/>
            <a:t>Разряженность</a:t>
          </a:r>
          <a:endParaRPr lang="ru-RU" sz="2000" b="0" i="0" u="none" kern="1200" dirty="0"/>
        </a:p>
      </dsp:txBody>
      <dsp:txXfrm>
        <a:off x="4526406" y="1002491"/>
        <a:ext cx="3970495" cy="2286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9504-B141-40C5-AC14-760FEDF2CE20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F134-F8FF-498A-837A-80E89FA9ADF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 курсу «</a:t>
            </a:r>
            <a:r>
              <a:rPr lang="ru-RU" dirty="0" err="1" smtClean="0"/>
              <a:t>Нейросетевые</a:t>
            </a:r>
            <a:r>
              <a:rPr lang="ru-RU" dirty="0" smtClean="0"/>
              <a:t> технологии» 2022</a:t>
            </a:r>
          </a:p>
          <a:p>
            <a:r>
              <a:rPr lang="ru-RU" sz="1600" dirty="0" smtClean="0"/>
              <a:t>Подготовила </a:t>
            </a:r>
            <a:r>
              <a:rPr lang="ru-RU" sz="1600" dirty="0" err="1" smtClean="0"/>
              <a:t>Топпер</a:t>
            </a:r>
            <a:r>
              <a:rPr lang="ru-RU" sz="1600" dirty="0" smtClean="0"/>
              <a:t> Алина, Б3-08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ru-RU" sz="3600" dirty="0" err="1"/>
              <a:t>Коллаборативные</a:t>
            </a:r>
            <a:r>
              <a:rPr lang="ru-RU" sz="3600" dirty="0"/>
              <a:t> системы, основанные на пользователях (</a:t>
            </a:r>
            <a:r>
              <a:rPr lang="ru-RU" sz="3600" dirty="0" err="1"/>
              <a:t>user-based</a:t>
            </a:r>
            <a:r>
              <a:rPr lang="ru-RU" sz="3600" dirty="0"/>
              <a:t>)</a:t>
            </a:r>
          </a:p>
        </p:txBody>
      </p:sp>
      <p:pic>
        <p:nvPicPr>
          <p:cNvPr id="20484" name="Picture 4" descr="https://lh5.googleusercontent.com/BLO7FQb1s8ZCf7Iy8B6Fbf7Y4fw7jlkPnf3eNvYdgjPTj_y-NSVGfV03tWSDgaARFqunIh5ZhOLIBsDtP_wsXmNkfQAGrPJ9foG5jMiT5Wden5ckDAsxBMcYhZ6XyqYBhP89QyjeSiIkNgS9rcUVuJQ_KpfJ_szrphIGg5I6-mRUwd_tUy8G0UsPae5Q1g"/>
          <p:cNvPicPr>
            <a:picLocks noChangeAspect="1" noChangeArrowheads="1"/>
          </p:cNvPicPr>
          <p:nvPr/>
        </p:nvPicPr>
        <p:blipFill>
          <a:blip r:embed="rId2" cstate="print"/>
          <a:srcRect r="3030"/>
          <a:stretch>
            <a:fillRect/>
          </a:stretch>
        </p:blipFill>
        <p:spPr bwMode="auto">
          <a:xfrm>
            <a:off x="251520" y="1556792"/>
            <a:ext cx="4608512" cy="3271110"/>
          </a:xfrm>
          <a:prstGeom prst="rect">
            <a:avLst/>
          </a:prstGeom>
          <a:noFill/>
        </p:spPr>
      </p:pic>
      <p:pic>
        <p:nvPicPr>
          <p:cNvPr id="20486" name="Picture 6" descr="https://lh6.googleusercontent.com/EMjLG_D2QxEKJ4ca90J87DfdXQ0DRtruANCR44czgX6YBsH_voPEVEKfbxOgHqGLNurgIhoZM90qIcjxk5H261q1cAJYxPvlM2KHdvzvnLktl8e5L2-VcK0WSX7YmbGIB-KxJbdCTqe133U4LgCyWkSQ7Hb6iUL0y2bsMrtw0g-Gsc2kTO_JGjbylNpuwg"/>
          <p:cNvPicPr>
            <a:picLocks noChangeAspect="1" noChangeArrowheads="1"/>
          </p:cNvPicPr>
          <p:nvPr/>
        </p:nvPicPr>
        <p:blipFill>
          <a:blip r:embed="rId3" cstate="print"/>
          <a:srcRect l="2694" r="12079"/>
          <a:stretch>
            <a:fillRect/>
          </a:stretch>
        </p:blipFill>
        <p:spPr bwMode="auto">
          <a:xfrm>
            <a:off x="5076056" y="3140968"/>
            <a:ext cx="3672408" cy="33577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04048" y="1700808"/>
            <a:ext cx="401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ru-RU" dirty="0" smtClean="0">
                <a:solidFill>
                  <a:srgbClr val="92D050"/>
                </a:solidFill>
              </a:rPr>
              <a:t>находят </a:t>
            </a:r>
            <a:r>
              <a:rPr lang="ru-RU" dirty="0">
                <a:solidFill>
                  <a:srgbClr val="92D050"/>
                </a:solidFill>
              </a:rPr>
              <a:t>близких по предпочтениям </a:t>
            </a:r>
            <a:endParaRPr lang="ru-RU" dirty="0" smtClean="0">
              <a:solidFill>
                <a:srgbClr val="92D050"/>
              </a:solidFill>
            </a:endParaRPr>
          </a:p>
          <a:p>
            <a:r>
              <a:rPr lang="ru-RU" dirty="0" smtClean="0">
                <a:solidFill>
                  <a:srgbClr val="92D050"/>
                </a:solidFill>
              </a:rPr>
              <a:t>пользователей </a:t>
            </a:r>
            <a:r>
              <a:rPr lang="ru-RU" dirty="0">
                <a:solidFill>
                  <a:srgbClr val="92D050"/>
                </a:solidFill>
              </a:rPr>
              <a:t>и рекомендуют </a:t>
            </a:r>
            <a:r>
              <a:rPr lang="ru-RU" dirty="0" smtClean="0">
                <a:solidFill>
                  <a:srgbClr val="92D050"/>
                </a:solidFill>
              </a:rPr>
              <a:t>одному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из </a:t>
            </a:r>
            <a:r>
              <a:rPr lang="ru-RU" dirty="0">
                <a:solidFill>
                  <a:srgbClr val="92D050"/>
                </a:solidFill>
              </a:rPr>
              <a:t>них то, что уже попробовал другой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4826675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rgbClr val="92D050"/>
                </a:solidFill>
              </a:rPr>
              <a:t>User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 err="1">
                <a:solidFill>
                  <a:srgbClr val="92D050"/>
                </a:solidFill>
              </a:rPr>
              <a:t>Profile</a:t>
            </a:r>
            <a:r>
              <a:rPr lang="ru-RU" dirty="0"/>
              <a:t>:</a:t>
            </a:r>
            <a:endParaRPr lang="ru-RU" b="0" dirty="0" smtClean="0"/>
          </a:p>
          <a:p>
            <a:r>
              <a:rPr lang="ru-RU" dirty="0"/>
              <a:t>В профиле пользователя </a:t>
            </a:r>
            <a:r>
              <a:rPr lang="ru-RU" dirty="0" smtClean="0"/>
              <a:t>создаем </a:t>
            </a:r>
            <a:r>
              <a:rPr lang="ru-RU" dirty="0"/>
              <a:t>векторы, </a:t>
            </a:r>
            <a:endParaRPr lang="ru-RU" dirty="0" smtClean="0"/>
          </a:p>
          <a:p>
            <a:r>
              <a:rPr lang="ru-RU" dirty="0" smtClean="0"/>
              <a:t>описывающие </a:t>
            </a:r>
            <a:r>
              <a:rPr lang="ru-RU" dirty="0"/>
              <a:t>предпочтения пользователя. </a:t>
            </a:r>
            <a:endParaRPr lang="ru-RU" dirty="0" smtClean="0"/>
          </a:p>
          <a:p>
            <a:r>
              <a:rPr lang="ru-RU" dirty="0" smtClean="0"/>
              <a:t>Для этого</a:t>
            </a:r>
            <a:r>
              <a:rPr lang="ru-RU" dirty="0"/>
              <a:t> </a:t>
            </a:r>
            <a:r>
              <a:rPr lang="ru-RU" dirty="0" smtClean="0"/>
              <a:t>используем </a:t>
            </a:r>
            <a:r>
              <a:rPr lang="ru-RU" dirty="0"/>
              <a:t>матрицу полезности, </a:t>
            </a:r>
            <a:endParaRPr lang="ru-RU" dirty="0" smtClean="0"/>
          </a:p>
          <a:p>
            <a:r>
              <a:rPr lang="ru-RU" dirty="0" smtClean="0"/>
              <a:t>которая </a:t>
            </a:r>
            <a:r>
              <a:rPr lang="ru-RU" dirty="0"/>
              <a:t> </a:t>
            </a:r>
            <a:r>
              <a:rPr lang="ru-RU" dirty="0" smtClean="0"/>
              <a:t>описывает </a:t>
            </a:r>
            <a:r>
              <a:rPr lang="ru-RU" dirty="0"/>
              <a:t>отношения между </a:t>
            </a:r>
            <a:endParaRPr lang="ru-RU" dirty="0" smtClean="0"/>
          </a:p>
          <a:p>
            <a:r>
              <a:rPr lang="ru-RU" dirty="0" smtClean="0"/>
              <a:t>пользователем </a:t>
            </a:r>
            <a:r>
              <a:rPr lang="ru-RU" dirty="0"/>
              <a:t>и элементом. </a:t>
            </a:r>
            <a:endParaRPr lang="ru-RU" b="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Совместная фильтрация ближайших соседей на основе элементов (</a:t>
            </a:r>
            <a:r>
              <a:rPr lang="ru-RU" sz="4000" dirty="0" err="1"/>
              <a:t>item-based</a:t>
            </a:r>
            <a:r>
              <a:rPr lang="ru-RU" sz="4000" dirty="0"/>
              <a:t>)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21506" name="Picture 2" descr="https://lh4.googleusercontent.com/YvcmIBA_q0Odt2IEMdKtvli3d3OcBSltdfbBoQyOSamPjVFp98vNwrwUGpKd0Z2VVTNtl-pHRzerF-byyA0S3YVEuZrJxZry8BmvziFAsUGmcs5KVloMBma3Ca4ty-DQCMtfXd4dpOiZhPgoQQCZo00e6iTMDPqPApEJZgdWH3XdbCIj45WbOM4CJA8s4A"/>
          <p:cNvPicPr>
            <a:picLocks noChangeAspect="1" noChangeArrowheads="1"/>
          </p:cNvPicPr>
          <p:nvPr/>
        </p:nvPicPr>
        <p:blipFill>
          <a:blip r:embed="rId2" cstate="print"/>
          <a:srcRect r="9864"/>
          <a:stretch>
            <a:fillRect/>
          </a:stretch>
        </p:blipFill>
        <p:spPr bwMode="auto">
          <a:xfrm>
            <a:off x="4788024" y="1412776"/>
            <a:ext cx="4032448" cy="3127205"/>
          </a:xfrm>
          <a:prstGeom prst="rect">
            <a:avLst/>
          </a:prstGeom>
          <a:noFill/>
        </p:spPr>
      </p:pic>
      <p:pic>
        <p:nvPicPr>
          <p:cNvPr id="21508" name="Picture 4" descr="Inside recommendations: how a recommender system recommends | by Sciforce |  Sciforce | Medium"/>
          <p:cNvPicPr>
            <a:picLocks noChangeAspect="1" noChangeArrowheads="1"/>
          </p:cNvPicPr>
          <p:nvPr/>
        </p:nvPicPr>
        <p:blipFill>
          <a:blip r:embed="rId3" cstate="print"/>
          <a:srcRect l="10861" t="14936" r="11650" b="17278"/>
          <a:stretch>
            <a:fillRect/>
          </a:stretch>
        </p:blipFill>
        <p:spPr bwMode="auto">
          <a:xfrm>
            <a:off x="0" y="3068960"/>
            <a:ext cx="4636481" cy="333600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1556792"/>
            <a:ext cx="4384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 сравнивают </a:t>
            </a:r>
            <a:r>
              <a:rPr lang="ru-RU" dirty="0"/>
              <a:t>непосредственно </a:t>
            </a:r>
            <a:r>
              <a:rPr lang="ru-RU" dirty="0" smtClean="0">
                <a:solidFill>
                  <a:srgbClr val="92D050"/>
                </a:solidFill>
              </a:rPr>
              <a:t>близость</a:t>
            </a:r>
          </a:p>
          <a:p>
            <a:r>
              <a:rPr lang="ru-RU" dirty="0" smtClean="0"/>
              <a:t>товаров </a:t>
            </a:r>
            <a:r>
              <a:rPr lang="ru-RU" dirty="0"/>
              <a:t>или услуг. Причем что отличает </a:t>
            </a:r>
            <a:endParaRPr lang="ru-RU" dirty="0" smtClean="0"/>
          </a:p>
          <a:p>
            <a:r>
              <a:rPr lang="ru-RU" dirty="0" smtClean="0"/>
              <a:t>эту </a:t>
            </a:r>
            <a:r>
              <a:rPr lang="ru-RU" dirty="0"/>
              <a:t>систему, сходство </a:t>
            </a:r>
            <a:r>
              <a:rPr lang="ru-RU" dirty="0" smtClean="0"/>
              <a:t>определяется </a:t>
            </a:r>
            <a:r>
              <a:rPr lang="ru-RU" dirty="0"/>
              <a:t>на </a:t>
            </a:r>
            <a:endParaRPr lang="ru-RU" dirty="0" smtClean="0"/>
          </a:p>
          <a:p>
            <a:r>
              <a:rPr lang="ru-RU" dirty="0" smtClean="0"/>
              <a:t>основе </a:t>
            </a:r>
            <a:r>
              <a:rPr lang="ru-RU" dirty="0"/>
              <a:t>предпочтений </a:t>
            </a:r>
            <a:r>
              <a:rPr lang="ru-RU" dirty="0" smtClean="0">
                <a:solidFill>
                  <a:srgbClr val="92D050"/>
                </a:solidFill>
              </a:rPr>
              <a:t>всех пользователей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dirty="0"/>
              <a:t>которые оставили свои оценки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5695" y="4581128"/>
            <a:ext cx="57483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Решает проблемы</a:t>
            </a:r>
            <a:r>
              <a:rPr lang="ru-RU" dirty="0"/>
              <a:t>, от которых страдают </a:t>
            </a:r>
            <a:r>
              <a:rPr lang="en-US" dirty="0" smtClean="0"/>
              <a:t>user-based</a:t>
            </a:r>
          </a:p>
          <a:p>
            <a:r>
              <a:rPr lang="ru-RU" dirty="0" smtClean="0"/>
              <a:t>фильтры, </a:t>
            </a:r>
            <a:r>
              <a:rPr lang="ru-RU" dirty="0"/>
              <a:t>например, когда в системе много элементов </a:t>
            </a:r>
            <a:r>
              <a:rPr lang="ru-RU" dirty="0" smtClean="0"/>
              <a:t>с</a:t>
            </a:r>
          </a:p>
          <a:p>
            <a:r>
              <a:rPr lang="ru-RU" dirty="0" smtClean="0"/>
              <a:t> </a:t>
            </a:r>
            <a:r>
              <a:rPr lang="ru-RU" dirty="0"/>
              <a:t>меньшим количеством элементов с рейтингом</a:t>
            </a:r>
            <a:r>
              <a:rPr lang="ru-RU" dirty="0" smtClean="0"/>
              <a:t>.</a:t>
            </a:r>
            <a:endParaRPr lang="ru-RU" b="0" dirty="0" smtClean="0"/>
          </a:p>
          <a:p>
            <a:r>
              <a:rPr lang="ru-RU" dirty="0" err="1">
                <a:solidFill>
                  <a:srgbClr val="92D050"/>
                </a:solidFill>
              </a:rPr>
              <a:t>Item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 err="1">
                <a:solidFill>
                  <a:srgbClr val="92D050"/>
                </a:solidFill>
              </a:rPr>
              <a:t>Profile</a:t>
            </a:r>
            <a:r>
              <a:rPr lang="ru-RU" dirty="0">
                <a:solidFill>
                  <a:srgbClr val="92D050"/>
                </a:solidFill>
              </a:rPr>
              <a:t>:</a:t>
            </a:r>
            <a:endParaRPr lang="ru-RU" b="0" dirty="0" smtClean="0">
              <a:solidFill>
                <a:srgbClr val="92D050"/>
              </a:solidFill>
            </a:endParaRPr>
          </a:p>
          <a:p>
            <a:r>
              <a:rPr lang="ru-RU" dirty="0" smtClean="0"/>
              <a:t>Создаем</a:t>
            </a:r>
            <a:r>
              <a:rPr lang="ru-RU" dirty="0"/>
              <a:t> </a:t>
            </a:r>
            <a:r>
              <a:rPr lang="ru-RU" dirty="0" smtClean="0"/>
              <a:t>профиль </a:t>
            </a:r>
            <a:r>
              <a:rPr lang="ru-RU" dirty="0"/>
              <a:t>для каждого элемента, который </a:t>
            </a:r>
            <a:r>
              <a:rPr lang="ru-RU" dirty="0" smtClean="0"/>
              <a:t>будет</a:t>
            </a:r>
          </a:p>
          <a:p>
            <a:r>
              <a:rPr lang="ru-RU" dirty="0" smtClean="0"/>
              <a:t>представлять </a:t>
            </a:r>
            <a:r>
              <a:rPr lang="ru-RU" dirty="0"/>
              <a:t>важные характеристики этого </a:t>
            </a:r>
            <a:r>
              <a:rPr lang="ru-RU" dirty="0" smtClean="0"/>
              <a:t>элемента</a:t>
            </a:r>
            <a:r>
              <a:rPr lang="ru-RU" dirty="0"/>
              <a:t> </a:t>
            </a:r>
          </a:p>
          <a:p>
            <a:r>
              <a:rPr lang="ru-RU" b="0" dirty="0" smtClean="0"/>
              <a:t>(актеры, жанры, режиссеры и </a:t>
            </a:r>
            <a:r>
              <a:rPr lang="ru-RU" b="0" dirty="0" err="1" smtClean="0"/>
              <a:t>тд</a:t>
            </a:r>
            <a:r>
              <a:rPr lang="ru-RU" b="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https://www.dmitrymakarov.ru/</a:t>
            </a:r>
            <a:endParaRPr lang="ru-RU" dirty="0" smtClean="0"/>
          </a:p>
          <a:p>
            <a:r>
              <a:rPr lang="en-US" dirty="0" smtClean="0"/>
              <a:t>https://developers.google.com/machine-learning?hl=ru</a:t>
            </a:r>
            <a:endParaRPr lang="ru-RU" dirty="0" smtClean="0"/>
          </a:p>
          <a:p>
            <a:r>
              <a:rPr lang="en-US" dirty="0" smtClean="0"/>
              <a:t>https://www.analyticssteps.com/blogs/6-dynamic-challenges-formulating-imperative-recommendation-system</a:t>
            </a:r>
            <a:endParaRPr lang="ru-RU" dirty="0" smtClean="0"/>
          </a:p>
          <a:p>
            <a:r>
              <a:rPr lang="en-US" dirty="0" smtClean="0"/>
              <a:t>https://www.geeksforgeeks.org/ml-content-based-recommender-system/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TF-IDF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(</a:t>
            </a:r>
            <a:r>
              <a:rPr lang="en-US" dirty="0" err="1"/>
              <a:t>Векторизация</a:t>
            </a:r>
            <a:r>
              <a:rPr lang="en-US" dirty="0" smtClean="0"/>
              <a:t>)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161277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200" dirty="0" smtClean="0"/>
              <a:t>      </a:t>
            </a:r>
            <a:r>
              <a:rPr lang="ru-RU" sz="2200" dirty="0" smtClean="0">
                <a:solidFill>
                  <a:srgbClr val="92D050"/>
                </a:solidFill>
              </a:rPr>
              <a:t>TF </a:t>
            </a:r>
            <a:r>
              <a:rPr lang="ru-RU" sz="2200" dirty="0">
                <a:solidFill>
                  <a:srgbClr val="92D050"/>
                </a:solidFill>
              </a:rPr>
              <a:t>— это частота слова в тексте </a:t>
            </a:r>
            <a:r>
              <a:rPr lang="ru-RU" sz="2200" dirty="0" smtClean="0"/>
              <a:t>(</a:t>
            </a:r>
            <a:r>
              <a:rPr lang="ru-RU" sz="2200" dirty="0"/>
              <a:t>каждый документ имеет свою </a:t>
            </a:r>
            <a:r>
              <a:rPr lang="ru-RU" sz="2200" dirty="0" smtClean="0"/>
              <a:t>частоту терминов</a:t>
            </a:r>
            <a:r>
              <a:rPr lang="ru-RU" sz="2200" dirty="0"/>
              <a:t>). </a:t>
            </a:r>
            <a:r>
              <a:rPr lang="ru-RU" sz="2200" dirty="0">
                <a:solidFill>
                  <a:srgbClr val="92D050"/>
                </a:solidFill>
              </a:rPr>
              <a:t>Обратная частота данных IDF</a:t>
            </a:r>
            <a:r>
              <a:rPr lang="ru-RU" sz="2200" dirty="0"/>
              <a:t> — это логарифм обратной частоты распространенности слова </a:t>
            </a:r>
            <a:r>
              <a:rPr lang="ru-RU" sz="2200" dirty="0" smtClean="0"/>
              <a:t>во множестве документов</a:t>
            </a:r>
            <a:r>
              <a:rPr lang="ru-RU" sz="2200" dirty="0"/>
              <a:t> </a:t>
            </a:r>
            <a:r>
              <a:rPr lang="ru-RU" sz="2200" dirty="0" smtClean="0"/>
              <a:t>(определяет </a:t>
            </a:r>
            <a:r>
              <a:rPr lang="ru-RU" sz="2200" dirty="0"/>
              <a:t>вес редких слов во всех документах </a:t>
            </a:r>
            <a:r>
              <a:rPr lang="ru-RU" sz="2200" dirty="0" smtClean="0"/>
              <a:t>корпуса).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2530" name="Picture 2" descr="A Friendly Guide to NLP: TF-IDF With Python Example | by Eugenia Anello |  Better Programming"/>
          <p:cNvPicPr>
            <a:picLocks noChangeAspect="1" noChangeArrowheads="1"/>
          </p:cNvPicPr>
          <p:nvPr/>
        </p:nvPicPr>
        <p:blipFill>
          <a:blip r:embed="rId2" cstate="print"/>
          <a:srcRect l="3130" t="6564" r="6479"/>
          <a:stretch>
            <a:fillRect/>
          </a:stretch>
        </p:blipFill>
        <p:spPr bwMode="auto">
          <a:xfrm>
            <a:off x="3779912" y="3861048"/>
            <a:ext cx="5112568" cy="2813312"/>
          </a:xfrm>
          <a:prstGeom prst="rect">
            <a:avLst/>
          </a:prstGeom>
          <a:noFill/>
        </p:spPr>
      </p:pic>
      <p:pic>
        <p:nvPicPr>
          <p:cNvPr id="22532" name="Picture 4" descr="Demystify TF-IDF in Indexing and Ranking | by Ted Mei | Medi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852936"/>
            <a:ext cx="4824536" cy="16041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рекомендательных систем</a:t>
            </a:r>
            <a:endParaRPr lang="ru-RU" dirty="0"/>
          </a:p>
        </p:txBody>
      </p:sp>
      <p:pic>
        <p:nvPicPr>
          <p:cNvPr id="6" name="Рисунок 5" descr="Рисунок1.png"/>
          <p:cNvPicPr>
            <a:picLocks noChangeAspect="1"/>
          </p:cNvPicPr>
          <p:nvPr/>
        </p:nvPicPr>
        <p:blipFill>
          <a:blip r:embed="rId2" cstate="print"/>
          <a:srcRect l="829" r="73400" b="51913"/>
          <a:stretch>
            <a:fillRect/>
          </a:stretch>
        </p:blipFill>
        <p:spPr>
          <a:xfrm>
            <a:off x="2123728" y="4149080"/>
            <a:ext cx="2089714" cy="2376264"/>
          </a:xfrm>
          <a:prstGeom prst="rect">
            <a:avLst/>
          </a:prstGeom>
        </p:spPr>
      </p:pic>
      <p:pic>
        <p:nvPicPr>
          <p:cNvPr id="7" name="Рисунок 6" descr="Рисунок2.png"/>
          <p:cNvPicPr>
            <a:picLocks noChangeAspect="1"/>
          </p:cNvPicPr>
          <p:nvPr/>
        </p:nvPicPr>
        <p:blipFill>
          <a:blip r:embed="rId3" cstate="print"/>
          <a:srcRect t="29560" r="66910" b="36258"/>
          <a:stretch>
            <a:fillRect/>
          </a:stretch>
        </p:blipFill>
        <p:spPr>
          <a:xfrm>
            <a:off x="4499992" y="4149080"/>
            <a:ext cx="2664296" cy="1665185"/>
          </a:xfrm>
          <a:prstGeom prst="rect">
            <a:avLst/>
          </a:prstGeom>
        </p:spPr>
      </p:pic>
      <p:pic>
        <p:nvPicPr>
          <p:cNvPr id="8" name="Рисунок 7" descr="Рисунок3.png"/>
          <p:cNvPicPr>
            <a:picLocks noChangeAspect="1"/>
          </p:cNvPicPr>
          <p:nvPr/>
        </p:nvPicPr>
        <p:blipFill>
          <a:blip r:embed="rId4" cstate="print"/>
          <a:srcRect t="28713" b="28901"/>
          <a:stretch>
            <a:fillRect/>
          </a:stretch>
        </p:blipFill>
        <p:spPr>
          <a:xfrm>
            <a:off x="179512" y="1412776"/>
            <a:ext cx="8786767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рекомендательных систем</a:t>
            </a:r>
          </a:p>
        </p:txBody>
      </p:sp>
      <p:pic>
        <p:nvPicPr>
          <p:cNvPr id="1026" name="Picture 2" descr="https://lh4.googleusercontent.com/ijDiLQN_e_X_uag7B9Y2OnrRpau8cYKP_K0xzGqvE1lZdh7YTn5gzbfFOd3e6wmhFnUH0yqs__46aUivJxDZXZZ36pvJ4p7TkjNvA4y2g3LbA4WDILRc2wJj-hCWer4xkriOkuRXWk46q6_jz1he0Fz7jvwfHheu9nNkmE92e0CQy1uMcocBljyl3sMZ1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365676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Фильтрация на основе популярности </a:t>
            </a:r>
            <a:br>
              <a:rPr lang="ru-RU" dirty="0" smtClean="0"/>
            </a:br>
            <a:r>
              <a:rPr lang="en-US" dirty="0" smtClean="0"/>
              <a:t>Popularity-based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0" y="1916832"/>
          <a:ext cx="856895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4869160"/>
            <a:ext cx="876214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92D050"/>
                </a:solidFill>
              </a:rPr>
              <a:t>Примеры</a:t>
            </a:r>
          </a:p>
          <a:p>
            <a:endParaRPr lang="ru-RU" sz="2000" b="1" dirty="0" smtClean="0">
              <a:solidFill>
                <a:srgbClr val="92D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Новости </a:t>
            </a:r>
            <a:r>
              <a:rPr lang="ru-RU" dirty="0" err="1"/>
              <a:t>Google</a:t>
            </a:r>
            <a:r>
              <a:rPr lang="ru-RU" dirty="0"/>
              <a:t>: </a:t>
            </a:r>
            <a:r>
              <a:rPr lang="ru-RU" dirty="0" err="1"/>
              <a:t>новости</a:t>
            </a:r>
            <a:r>
              <a:rPr lang="ru-RU" dirty="0"/>
              <a:t> отфильтрованы по трендам и самым популярным новостям.</a:t>
            </a:r>
          </a:p>
          <a:p>
            <a:pPr fontAlgn="base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err="1" smtClean="0"/>
              <a:t>YouTube</a:t>
            </a:r>
            <a:r>
              <a:rPr lang="ru-RU" dirty="0"/>
              <a:t>: Популярные видео.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Фильтрация </a:t>
            </a:r>
            <a:r>
              <a:rPr lang="ru-RU" dirty="0"/>
              <a:t>на основе содержания (</a:t>
            </a:r>
            <a:r>
              <a:rPr lang="ru-RU" dirty="0" err="1" smtClean="0"/>
              <a:t>content-based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301208"/>
            <a:ext cx="9540552" cy="129614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3400" dirty="0" smtClean="0"/>
              <a:t>Методы </a:t>
            </a:r>
            <a:r>
              <a:rPr lang="ru-RU" sz="3400" dirty="0"/>
              <a:t>фильтрации на основе содержимого полностью основаны</a:t>
            </a:r>
            <a:r>
              <a:rPr lang="ru-RU" sz="3400" dirty="0">
                <a:solidFill>
                  <a:srgbClr val="92D050"/>
                </a:solidFill>
              </a:rPr>
              <a:t> на </a:t>
            </a:r>
            <a:r>
              <a:rPr lang="ru-RU" sz="3400" dirty="0" smtClean="0">
                <a:solidFill>
                  <a:srgbClr val="92D050"/>
                </a:solidFill>
              </a:rPr>
              <a:t>описании элемента </a:t>
            </a:r>
            <a:r>
              <a:rPr lang="ru-RU" sz="3400" dirty="0">
                <a:solidFill>
                  <a:srgbClr val="92D050"/>
                </a:solidFill>
              </a:rPr>
              <a:t>и профиле предпочтений пользователя</a:t>
            </a:r>
            <a:r>
              <a:rPr lang="ru-RU" sz="3400" dirty="0"/>
              <a:t>. Он рекомендует элементы на основе прошлых предпочтений пользователя. Подход к фильтрации на </a:t>
            </a:r>
            <a:r>
              <a:rPr lang="ru-RU" sz="3400" dirty="0" smtClean="0"/>
              <a:t>основе </a:t>
            </a:r>
            <a:r>
              <a:rPr lang="ru-RU" sz="3400" dirty="0" err="1" smtClean="0"/>
              <a:t>контента</a:t>
            </a:r>
            <a:r>
              <a:rPr lang="ru-RU" sz="3400" dirty="0" smtClean="0"/>
              <a:t> </a:t>
            </a:r>
            <a:r>
              <a:rPr lang="ru-RU" sz="3400" dirty="0"/>
              <a:t>в первую </a:t>
            </a:r>
            <a:r>
              <a:rPr lang="ru-RU" sz="3400" dirty="0" smtClean="0"/>
              <a:t>очередь фокусируется </a:t>
            </a:r>
            <a:r>
              <a:rPr lang="ru-RU" sz="3400" dirty="0"/>
              <a:t>на сходстве </a:t>
            </a:r>
            <a:r>
              <a:rPr lang="ru-RU" sz="3400" dirty="0" smtClean="0"/>
              <a:t>элементов. </a:t>
            </a:r>
            <a:endParaRPr lang="ru-RU" b="0" dirty="0" smtClean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323528" y="1628800"/>
          <a:ext cx="8496944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Коллаборативная</a:t>
            </a:r>
            <a:r>
              <a:rPr lang="ru-RU" dirty="0" smtClean="0"/>
              <a:t> система (</a:t>
            </a:r>
            <a:r>
              <a:rPr lang="en-US" dirty="0" smtClean="0"/>
              <a:t>collaborative filtering)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08520" y="1412776"/>
            <a:ext cx="9252520" cy="190080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sz="2000" dirty="0" smtClean="0"/>
              <a:t>Основная </a:t>
            </a:r>
            <a:r>
              <a:rPr lang="ru-RU" sz="2000" dirty="0"/>
              <a:t>предпосылка таких </a:t>
            </a:r>
            <a:r>
              <a:rPr lang="ru-RU" sz="2000" dirty="0" smtClean="0"/>
              <a:t>систем заключается </a:t>
            </a:r>
            <a:r>
              <a:rPr lang="ru-RU" sz="2000" dirty="0"/>
              <a:t>в том, что </a:t>
            </a:r>
            <a:r>
              <a:rPr lang="ru-RU" sz="2000" dirty="0">
                <a:solidFill>
                  <a:srgbClr val="92D050"/>
                </a:solidFill>
              </a:rPr>
              <a:t>предыдущих данных пользователей</a:t>
            </a:r>
            <a:r>
              <a:rPr lang="ru-RU" sz="2000" dirty="0"/>
              <a:t> должно быть достаточно для создания прогноза. То есть нам не нужно ничего, кроме исторических данных, пользовательского ввода, текущих трендовых данных и так далее. </a:t>
            </a:r>
          </a:p>
        </p:txBody>
      </p:sp>
      <p:pic>
        <p:nvPicPr>
          <p:cNvPr id="5" name="Picture 2" descr="https://lh3.googleusercontent.com/Tyh94h3s8J3vLGsY7tBEEfwSapZtkaIiy2OcqGgEPjkPk4YLzoy5OZC_mf0aUFdAXwCIgBCWzky3Al6KX5z1M61oJS6NWwI0IxK6HeL1rx_vZ-Zu8ZExn_3la1FsMj0wWq0_7rgh4FS7om7z8zKe1Qkdmot18UQKiebghAfLQMVuk2W_S1BLhTKWhdtZ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24944"/>
            <a:ext cx="6192688" cy="3795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Коллаборативная</a:t>
            </a:r>
            <a:r>
              <a:rPr lang="ru-RU" dirty="0" smtClean="0"/>
              <a:t> система (</a:t>
            </a:r>
            <a:r>
              <a:rPr lang="en-US" dirty="0" smtClean="0"/>
              <a:t>collaborative filtering)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323528" y="2060848"/>
          <a:ext cx="849694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Коллаборативная</a:t>
            </a:r>
            <a:r>
              <a:rPr lang="ru-RU" dirty="0" smtClean="0"/>
              <a:t> </a:t>
            </a:r>
            <a:r>
              <a:rPr lang="ru-RU" dirty="0"/>
              <a:t>система (</a:t>
            </a:r>
            <a:r>
              <a:rPr lang="en-US" dirty="0"/>
              <a:t>collaborative filtering)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60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rgbClr val="92D050"/>
                </a:solidFill>
              </a:rPr>
              <a:t>Матрица предпочтений </a:t>
            </a:r>
            <a:r>
              <a:rPr lang="ru-RU" sz="2000" dirty="0">
                <a:solidFill>
                  <a:srgbClr val="92D050"/>
                </a:solidFill>
              </a:rPr>
              <a:t>(</a:t>
            </a:r>
            <a:r>
              <a:rPr lang="en-US" sz="2000" dirty="0">
                <a:solidFill>
                  <a:srgbClr val="92D050"/>
                </a:solidFill>
              </a:rPr>
              <a:t>user-item matrix)</a:t>
            </a:r>
            <a:endParaRPr lang="ru-RU" sz="2000" dirty="0">
              <a:solidFill>
                <a:srgbClr val="92D050"/>
              </a:solidFill>
            </a:endParaRPr>
          </a:p>
        </p:txBody>
      </p:sp>
      <p:pic>
        <p:nvPicPr>
          <p:cNvPr id="7170" name="Picture 2" descr="Introduction to Matrix Factorization - Collaborative filtering with Python  12 · Buomsoo Kim"/>
          <p:cNvPicPr>
            <a:picLocks noChangeAspect="1" noChangeArrowheads="1"/>
          </p:cNvPicPr>
          <p:nvPr/>
        </p:nvPicPr>
        <p:blipFill>
          <a:blip r:embed="rId2" cstate="print"/>
          <a:srcRect l="2513" t="15386" r="2006" b="11653"/>
          <a:stretch>
            <a:fillRect/>
          </a:stretch>
        </p:blipFill>
        <p:spPr bwMode="auto">
          <a:xfrm>
            <a:off x="0" y="2060848"/>
            <a:ext cx="9144000" cy="39303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397</Words>
  <Application>Microsoft Office PowerPoint</Application>
  <PresentationFormat>Экран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Рекомендательные системы</vt:lpstr>
      <vt:lpstr>TF-IDF   (Векторизация) </vt:lpstr>
      <vt:lpstr>Проблемы рекомендательных систем</vt:lpstr>
      <vt:lpstr>Типы рекомендательных систем</vt:lpstr>
      <vt:lpstr>Фильтрация на основе популярности  Popularity-based </vt:lpstr>
      <vt:lpstr>Фильтрация на основе содержания (content-based)</vt:lpstr>
      <vt:lpstr>Коллаборативная система (collaborative filtering)</vt:lpstr>
      <vt:lpstr>Коллаборативная система (collaborative filtering)</vt:lpstr>
      <vt:lpstr>Коллаборативная система (collaborative filtering)</vt:lpstr>
      <vt:lpstr>Коллаборативные системы, основанные на пользователях (user-based)</vt:lpstr>
      <vt:lpstr>Совместная фильтрация ближайших соседей на основе элементов (item-based) </vt:lpstr>
      <vt:lpstr>Список источников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Рекомендательные системы</dc:title>
  <dc:creator>MSI</dc:creator>
  <cp:lastModifiedBy>MSI</cp:lastModifiedBy>
  <cp:revision>1</cp:revision>
  <dcterms:created xsi:type="dcterms:W3CDTF">2023-01-26T14:05:11Z</dcterms:created>
  <dcterms:modified xsi:type="dcterms:W3CDTF">2023-01-26T17:00:14Z</dcterms:modified>
</cp:coreProperties>
</file>