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FD00B-84B2-4A63-8531-C351984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5EA92-DF9D-4968-935F-810F8F95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88619-8B0A-402D-A43E-8D80EA3E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7F0DC-C554-4799-A131-42C74E6D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5C0B06-14CA-416F-8A7B-8A76AF26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9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A52D7-84E7-425D-B363-64B7F976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886162-F788-41B0-9744-E87C99F3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FD865-AB78-41DB-A6ED-03CCEF2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4F8C1-7739-409D-8828-1C4B0F05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98AB4-2F4F-4A42-804E-071FC008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9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A9923-77A0-44C5-8662-1BD57549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0F6C2B-356B-4FFE-83B4-631DA263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58DAA-211C-4230-BE8D-1C8DA08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AA9694-3EEA-414B-A4F3-7392D0B3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E32D1-9CFB-4FD1-9C99-718E521B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4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74C12-CAB5-4F05-8104-9B0EF0E3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D5040-DF79-4388-BAE6-3287DE0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F35E-A432-41B1-9DAF-E2FD5E65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585D9-CA94-42A8-8FEE-8D54FF6A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C385-269E-4C33-B6D9-6A5FA1ED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1A2A6-F4C3-48F6-9971-7128AE2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ED3868-1C0F-41A1-8F6C-F10DF71D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053B9-4D50-4A6F-89D0-38436BBC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85863-B115-4EC0-A8E2-E644778C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B5C2A-BBAC-41AE-B81E-39B97131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B9560-C154-4BCE-BF31-B999C72F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3D972-BA5E-4E4E-AFF5-5F5AA6E6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C9A45D-B327-46F9-A050-2D827875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454DB-B878-4FAD-89B9-387A1021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8A4B16-3AC5-4A30-949B-315A7E1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69F775-54F8-47A8-9B53-0AC8111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9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D8FAF-E3F6-4D06-B03B-B8331679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DAFD3-A107-41BD-B0BF-64D06822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3A1AB-068D-46D7-9D04-45102FE8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5CC9F0-7BC7-465C-94E8-3A1609570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731488-9724-4F1C-9A80-634AAE817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5143CD-BC17-4429-AF63-045A9E27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61DC1A-F397-46BF-B041-9BC0BB33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7FF6D-7001-42A3-A531-6496E49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59B86-40A6-4711-BC7C-7FF5D9A8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29E297-913A-4206-AB0F-AB915B14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19559A-6866-47A4-A304-4E15AD37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E1ED31-DD9E-4936-B13E-2388E87A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5BE3A-1998-4ED0-A414-3159DE0F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1C63C4-9062-4FE3-834E-EC7E258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394B5C-0444-42B6-ABF9-1FE51255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8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37DE6-D088-4250-A566-33B7AC9B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77684-747C-482A-AC67-BC59C114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B1A0B-72F2-406E-B82E-5E9A3B02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11EFE1-AF6F-419E-B1AA-E5DF619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A6723-FDC1-4E65-8AF4-5A60342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A9D5E-FCF9-4622-9D1D-99E1E444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95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C51D6-EB6C-4F68-B533-F0608E21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F23EFA-2733-40E7-B896-A75354BA6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1657C1-1F1B-486E-800F-11F89D98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B34F80-515C-4F80-B819-932A7E3F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0412F6-7FD4-4DA8-9A9D-DBF7E405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7447B0-4B80-40C0-BCFA-703F2EC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1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B24317-79F9-473D-AD72-AE9F71F6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E7E61-41C3-406F-A59A-8E61479D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AD54-22A7-4090-B551-3E4635FD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A112-027D-499A-AF93-5A050BC995F6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680A7-C76F-493B-9395-DBB981D5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EB8AA-A667-4937-955C-58A81901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99A6-234F-464B-92CD-E1C816BCB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944289D-E6F9-4BFF-945F-A652B38666C1}"/>
              </a:ext>
            </a:extLst>
          </p:cNvPr>
          <p:cNvSpPr/>
          <p:nvPr/>
        </p:nvSpPr>
        <p:spPr bwMode="auto">
          <a:xfrm>
            <a:off x="5561724" y="2995388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AA92668-D123-49F9-AF1E-FCC24D20111A}"/>
              </a:ext>
            </a:extLst>
          </p:cNvPr>
          <p:cNvSpPr/>
          <p:nvPr/>
        </p:nvSpPr>
        <p:spPr bwMode="auto">
          <a:xfrm>
            <a:off x="7154306" y="2998561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0395852-D22F-4330-93C5-A72A2643DD38}"/>
              </a:ext>
            </a:extLst>
          </p:cNvPr>
          <p:cNvSpPr/>
          <p:nvPr/>
        </p:nvSpPr>
        <p:spPr bwMode="auto">
          <a:xfrm>
            <a:off x="9556861" y="2998561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58BDFC8-197B-45EB-A987-EBE9DC2208ED}"/>
              </a:ext>
            </a:extLst>
          </p:cNvPr>
          <p:cNvSpPr/>
          <p:nvPr/>
        </p:nvSpPr>
        <p:spPr bwMode="auto">
          <a:xfrm>
            <a:off x="8774567" y="2998561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B12EAC1-8905-4742-A03F-38615A14C9BF}"/>
              </a:ext>
            </a:extLst>
          </p:cNvPr>
          <p:cNvCxnSpPr/>
          <p:nvPr/>
        </p:nvCxnSpPr>
        <p:spPr bwMode="auto">
          <a:xfrm flipV="1">
            <a:off x="975556" y="2215799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974849-1171-4DDE-9209-6D7DCCEF18B0}"/>
              </a:ext>
            </a:extLst>
          </p:cNvPr>
          <p:cNvSpPr/>
          <p:nvPr/>
        </p:nvSpPr>
        <p:spPr bwMode="auto">
          <a:xfrm>
            <a:off x="981635" y="2996156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ADFE24-1AFB-453D-AC79-B1DA6D5B8F1E}"/>
              </a:ext>
            </a:extLst>
          </p:cNvPr>
          <p:cNvSpPr/>
          <p:nvPr/>
        </p:nvSpPr>
        <p:spPr bwMode="auto">
          <a:xfrm>
            <a:off x="2574217" y="2996156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CCE053-F555-4A74-937A-D88E476E40E2}"/>
              </a:ext>
            </a:extLst>
          </p:cNvPr>
          <p:cNvSpPr/>
          <p:nvPr/>
        </p:nvSpPr>
        <p:spPr bwMode="auto">
          <a:xfrm>
            <a:off x="4976772" y="299615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D553AD7-AA51-4A54-805E-C6D528B62AD9}"/>
              </a:ext>
            </a:extLst>
          </p:cNvPr>
          <p:cNvCxnSpPr/>
          <p:nvPr/>
        </p:nvCxnSpPr>
        <p:spPr bwMode="auto">
          <a:xfrm>
            <a:off x="975556" y="246382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FACA31-91F4-4912-BD9A-3FDA2457825A}"/>
              </a:ext>
            </a:extLst>
          </p:cNvPr>
          <p:cNvCxnSpPr/>
          <p:nvPr/>
        </p:nvCxnSpPr>
        <p:spPr bwMode="auto">
          <a:xfrm flipH="1" flipV="1">
            <a:off x="5558517" y="2215799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705B0-7B5D-4FB1-A8BB-B43940A595B6}"/>
              </a:ext>
            </a:extLst>
          </p:cNvPr>
          <p:cNvSpPr txBox="1"/>
          <p:nvPr/>
        </p:nvSpPr>
        <p:spPr>
          <a:xfrm>
            <a:off x="3011146" y="221579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1B4F2D-DA54-4B29-8A03-0A71DACBC1CF}"/>
              </a:ext>
            </a:extLst>
          </p:cNvPr>
          <p:cNvSpPr/>
          <p:nvPr/>
        </p:nvSpPr>
        <p:spPr bwMode="auto">
          <a:xfrm>
            <a:off x="4194478" y="2996156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20282F-55CA-42AA-B86A-4F3D3EF8F853}"/>
              </a:ext>
            </a:extLst>
          </p:cNvPr>
          <p:cNvCxnSpPr/>
          <p:nvPr/>
        </p:nvCxnSpPr>
        <p:spPr bwMode="auto">
          <a:xfrm>
            <a:off x="951475" y="274707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94D46D-7462-435E-AABC-2669446C0E54}"/>
              </a:ext>
            </a:extLst>
          </p:cNvPr>
          <p:cNvCxnSpPr/>
          <p:nvPr/>
        </p:nvCxnSpPr>
        <p:spPr bwMode="auto">
          <a:xfrm flipV="1">
            <a:off x="2568138" y="260901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FCFFF3-19F0-48FA-966B-027865420CA1}"/>
              </a:ext>
            </a:extLst>
          </p:cNvPr>
          <p:cNvCxnSpPr/>
          <p:nvPr/>
        </p:nvCxnSpPr>
        <p:spPr bwMode="auto">
          <a:xfrm flipV="1">
            <a:off x="4193923" y="26258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331A6-DEA1-4D76-B093-5AD7E525E9D6}"/>
              </a:ext>
            </a:extLst>
          </p:cNvPr>
          <p:cNvCxnSpPr/>
          <p:nvPr/>
        </p:nvCxnSpPr>
        <p:spPr bwMode="auto">
          <a:xfrm>
            <a:off x="2568138" y="273806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9077D0-ED0E-4D5E-A2DE-2C326A2082BE}"/>
              </a:ext>
            </a:extLst>
          </p:cNvPr>
          <p:cNvSpPr txBox="1"/>
          <p:nvPr/>
        </p:nvSpPr>
        <p:spPr>
          <a:xfrm>
            <a:off x="1455775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1A2243-4C2A-42E5-B219-E21A2F04C5B3}"/>
              </a:ext>
            </a:extLst>
          </p:cNvPr>
          <p:cNvSpPr txBox="1"/>
          <p:nvPr/>
        </p:nvSpPr>
        <p:spPr>
          <a:xfrm>
            <a:off x="314413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CFA77E-3F49-40B3-90F0-678249FF0489}"/>
              </a:ext>
            </a:extLst>
          </p:cNvPr>
          <p:cNvCxnSpPr/>
          <p:nvPr/>
        </p:nvCxnSpPr>
        <p:spPr bwMode="auto">
          <a:xfrm flipV="1">
            <a:off x="4963569" y="263076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C882CB-6FD5-438C-A9AC-41172118BA60}"/>
              </a:ext>
            </a:extLst>
          </p:cNvPr>
          <p:cNvSpPr txBox="1"/>
          <p:nvPr/>
        </p:nvSpPr>
        <p:spPr>
          <a:xfrm>
            <a:off x="426047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634B09-197C-497A-95C1-72293700A917}"/>
              </a:ext>
            </a:extLst>
          </p:cNvPr>
          <p:cNvCxnSpPr/>
          <p:nvPr/>
        </p:nvCxnSpPr>
        <p:spPr bwMode="auto">
          <a:xfrm>
            <a:off x="4199856" y="273806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1F8518-8962-4BB2-9084-6E57B5261754}"/>
              </a:ext>
            </a:extLst>
          </p:cNvPr>
          <p:cNvCxnSpPr/>
          <p:nvPr/>
        </p:nvCxnSpPr>
        <p:spPr bwMode="auto">
          <a:xfrm flipV="1">
            <a:off x="5560957" y="2222362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FFF5E65-9E92-477F-96AB-B735265A668F}"/>
              </a:ext>
            </a:extLst>
          </p:cNvPr>
          <p:cNvCxnSpPr/>
          <p:nvPr/>
        </p:nvCxnSpPr>
        <p:spPr bwMode="auto">
          <a:xfrm>
            <a:off x="5560957" y="247038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8B100E7-3FE5-47B6-BC28-3549D145543E}"/>
              </a:ext>
            </a:extLst>
          </p:cNvPr>
          <p:cNvCxnSpPr/>
          <p:nvPr/>
        </p:nvCxnSpPr>
        <p:spPr bwMode="auto">
          <a:xfrm flipH="1" flipV="1">
            <a:off x="10143917" y="2222362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0D01EF-524E-421C-8818-36EFCA0B395F}"/>
              </a:ext>
            </a:extLst>
          </p:cNvPr>
          <p:cNvSpPr txBox="1"/>
          <p:nvPr/>
        </p:nvSpPr>
        <p:spPr>
          <a:xfrm>
            <a:off x="7596546" y="222236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68E4969-ED99-434A-AA70-72F373C620AD}"/>
              </a:ext>
            </a:extLst>
          </p:cNvPr>
          <p:cNvCxnSpPr/>
          <p:nvPr/>
        </p:nvCxnSpPr>
        <p:spPr bwMode="auto">
          <a:xfrm>
            <a:off x="5536876" y="275363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DF30D7-E905-4FD6-9571-148A421B0157}"/>
              </a:ext>
            </a:extLst>
          </p:cNvPr>
          <p:cNvSpPr txBox="1"/>
          <p:nvPr/>
        </p:nvSpPr>
        <p:spPr>
          <a:xfrm>
            <a:off x="604117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D305A15-B7D1-4003-BF59-0EB56099D94B}"/>
              </a:ext>
            </a:extLst>
          </p:cNvPr>
          <p:cNvCxnSpPr/>
          <p:nvPr/>
        </p:nvCxnSpPr>
        <p:spPr bwMode="auto">
          <a:xfrm>
            <a:off x="4976772" y="273481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6B43BD-7CC1-4BD0-AFAC-B3FBB16A4778}"/>
              </a:ext>
            </a:extLst>
          </p:cNvPr>
          <p:cNvSpPr txBox="1"/>
          <p:nvPr/>
        </p:nvSpPr>
        <p:spPr>
          <a:xfrm>
            <a:off x="494705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D1AE9B-F79A-4763-B793-70FAAFCAF707}"/>
              </a:ext>
            </a:extLst>
          </p:cNvPr>
          <p:cNvCxnSpPr/>
          <p:nvPr/>
        </p:nvCxnSpPr>
        <p:spPr bwMode="auto">
          <a:xfrm>
            <a:off x="975556" y="3564851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6095F0D-43EE-4B5A-B10B-6961B3300C9A}"/>
              </a:ext>
            </a:extLst>
          </p:cNvPr>
          <p:cNvSpPr txBox="1"/>
          <p:nvPr/>
        </p:nvSpPr>
        <p:spPr>
          <a:xfrm>
            <a:off x="9847309" y="3689600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869CF66-1228-44F5-A1FC-E1360D07552A}"/>
              </a:ext>
            </a:extLst>
          </p:cNvPr>
          <p:cNvCxnSpPr/>
          <p:nvPr/>
        </p:nvCxnSpPr>
        <p:spPr bwMode="auto">
          <a:xfrm flipV="1">
            <a:off x="7139537" y="2618301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E4D27D-5580-4AA6-B7DD-AA163A359552}"/>
              </a:ext>
            </a:extLst>
          </p:cNvPr>
          <p:cNvCxnSpPr/>
          <p:nvPr/>
        </p:nvCxnSpPr>
        <p:spPr bwMode="auto">
          <a:xfrm flipV="1">
            <a:off x="8765322" y="263513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C0A7AAF-66A9-4D4B-889E-EB3FB4D8ACD7}"/>
              </a:ext>
            </a:extLst>
          </p:cNvPr>
          <p:cNvCxnSpPr/>
          <p:nvPr/>
        </p:nvCxnSpPr>
        <p:spPr bwMode="auto">
          <a:xfrm>
            <a:off x="7139537" y="274734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D20423-B223-40E2-A695-1075A94EEF61}"/>
              </a:ext>
            </a:extLst>
          </p:cNvPr>
          <p:cNvSpPr txBox="1"/>
          <p:nvPr/>
        </p:nvSpPr>
        <p:spPr>
          <a:xfrm>
            <a:off x="7715538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9048624-B474-4636-88D6-1C4CF6268C57}"/>
              </a:ext>
            </a:extLst>
          </p:cNvPr>
          <p:cNvCxnSpPr/>
          <p:nvPr/>
        </p:nvCxnSpPr>
        <p:spPr bwMode="auto">
          <a:xfrm flipV="1">
            <a:off x="9534968" y="264005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62522C1-8B24-4128-89A2-3A7D27A990C7}"/>
              </a:ext>
            </a:extLst>
          </p:cNvPr>
          <p:cNvSpPr txBox="1"/>
          <p:nvPr/>
        </p:nvSpPr>
        <p:spPr>
          <a:xfrm>
            <a:off x="883186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9DB5B6C-8FCA-40FC-B2AA-1BCF0D33FAEA}"/>
              </a:ext>
            </a:extLst>
          </p:cNvPr>
          <p:cNvCxnSpPr/>
          <p:nvPr/>
        </p:nvCxnSpPr>
        <p:spPr bwMode="auto">
          <a:xfrm>
            <a:off x="8771255" y="2747349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116EF47-7DAB-4B91-96E7-B96D916CBB29}"/>
              </a:ext>
            </a:extLst>
          </p:cNvPr>
          <p:cNvCxnSpPr/>
          <p:nvPr/>
        </p:nvCxnSpPr>
        <p:spPr bwMode="auto">
          <a:xfrm>
            <a:off x="9548171" y="2744101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A537F67-0CE6-4530-89D9-6EFD4F4A70D6}"/>
              </a:ext>
            </a:extLst>
          </p:cNvPr>
          <p:cNvSpPr txBox="1"/>
          <p:nvPr/>
        </p:nvSpPr>
        <p:spPr>
          <a:xfrm>
            <a:off x="951845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FAFDBF2-1D69-4479-A5C2-F598B9C32B98}"/>
              </a:ext>
            </a:extLst>
          </p:cNvPr>
          <p:cNvSpPr txBox="1"/>
          <p:nvPr/>
        </p:nvSpPr>
        <p:spPr>
          <a:xfrm>
            <a:off x="951475" y="3661767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（）内は処理単位</a:t>
            </a: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E9C095E2-E967-44E4-97E1-67AAE659B604}"/>
              </a:ext>
            </a:extLst>
          </p:cNvPr>
          <p:cNvSpPr/>
          <p:nvPr/>
        </p:nvSpPr>
        <p:spPr>
          <a:xfrm>
            <a:off x="3444036" y="1968462"/>
            <a:ext cx="877787" cy="183538"/>
          </a:xfrm>
          <a:prstGeom prst="wedgeRoundRectCallout">
            <a:avLst>
              <a:gd name="adj1" fmla="val -43887"/>
              <a:gd name="adj2" fmla="val 1196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システム周期</a:t>
            </a:r>
          </a:p>
        </p:txBody>
      </p:sp>
      <p:sp>
        <p:nvSpPr>
          <p:cNvPr id="65" name="タイトル 64">
            <a:extLst>
              <a:ext uri="{FF2B5EF4-FFF2-40B4-BE49-F238E27FC236}">
                <a16:creationId xmlns:a16="http://schemas.microsoft.com/office/drawing/2014/main" id="{E40A4F5A-23C2-438D-B175-AED8EA4B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schedule_sp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ACF316-7D09-4EA7-B1C0-111A8ABF1C31}"/>
              </a:ext>
            </a:extLst>
          </p:cNvPr>
          <p:cNvSpPr/>
          <p:nvPr/>
        </p:nvSpPr>
        <p:spPr>
          <a:xfrm>
            <a:off x="2553202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5CDAF89-A21A-4D9B-8E5B-EF0AF2D0103F}"/>
              </a:ext>
            </a:extLst>
          </p:cNvPr>
          <p:cNvSpPr/>
          <p:nvPr/>
        </p:nvSpPr>
        <p:spPr>
          <a:xfrm>
            <a:off x="4169879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64A1FA7-DF9D-4F10-A12D-DF2F4FB33639}"/>
              </a:ext>
            </a:extLst>
          </p:cNvPr>
          <p:cNvSpPr/>
          <p:nvPr/>
        </p:nvSpPr>
        <p:spPr>
          <a:xfrm>
            <a:off x="4946298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4802BE4-7341-439F-BEFF-178792DFC407}"/>
              </a:ext>
            </a:extLst>
          </p:cNvPr>
          <p:cNvSpPr/>
          <p:nvPr/>
        </p:nvSpPr>
        <p:spPr>
          <a:xfrm>
            <a:off x="5549717" y="2999511"/>
            <a:ext cx="45719" cy="56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48B1850-3EF2-4823-95B1-4FA3E6D85DBA}"/>
              </a:ext>
            </a:extLst>
          </p:cNvPr>
          <p:cNvSpPr/>
          <p:nvPr/>
        </p:nvSpPr>
        <p:spPr>
          <a:xfrm>
            <a:off x="7135504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E877E98-2732-4A83-BFCD-5168BE075D74}"/>
              </a:ext>
            </a:extLst>
          </p:cNvPr>
          <p:cNvSpPr/>
          <p:nvPr/>
        </p:nvSpPr>
        <p:spPr>
          <a:xfrm>
            <a:off x="8752185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A77542-FBEE-44C6-9360-C483F926E773}"/>
              </a:ext>
            </a:extLst>
          </p:cNvPr>
          <p:cNvSpPr/>
          <p:nvPr/>
        </p:nvSpPr>
        <p:spPr>
          <a:xfrm>
            <a:off x="9528605" y="2995388"/>
            <a:ext cx="45719" cy="56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AD8F7D3-6E50-4151-8D6B-5F45BFCAB341}"/>
              </a:ext>
            </a:extLst>
          </p:cNvPr>
          <p:cNvSpPr/>
          <p:nvPr/>
        </p:nvSpPr>
        <p:spPr>
          <a:xfrm>
            <a:off x="10119665" y="2995388"/>
            <a:ext cx="45719" cy="56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8F29303-8B34-4C55-8D94-556F59A88ED2}"/>
              </a:ext>
            </a:extLst>
          </p:cNvPr>
          <p:cNvSpPr/>
          <p:nvPr/>
        </p:nvSpPr>
        <p:spPr>
          <a:xfrm>
            <a:off x="963199" y="2999511"/>
            <a:ext cx="45719" cy="56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9AA3C047-6268-4B62-814C-B9149B52A242}"/>
              </a:ext>
            </a:extLst>
          </p:cNvPr>
          <p:cNvSpPr/>
          <p:nvPr/>
        </p:nvSpPr>
        <p:spPr>
          <a:xfrm>
            <a:off x="4169879" y="3745046"/>
            <a:ext cx="1005403" cy="265149"/>
          </a:xfrm>
          <a:prstGeom prst="wedgeRoundRectCallout">
            <a:avLst>
              <a:gd name="adj1" fmla="val -48189"/>
              <a:gd name="adj2" fmla="val -1180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タイムウィンドウ切換え処理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8BBA4ADD-599D-4CDD-B256-E99C2619C2A2}"/>
              </a:ext>
            </a:extLst>
          </p:cNvPr>
          <p:cNvSpPr/>
          <p:nvPr/>
        </p:nvSpPr>
        <p:spPr>
          <a:xfrm>
            <a:off x="5564130" y="3755348"/>
            <a:ext cx="1005403" cy="265149"/>
          </a:xfrm>
          <a:prstGeom prst="wedgeRoundRectCallout">
            <a:avLst>
              <a:gd name="adj1" fmla="val -48189"/>
              <a:gd name="adj2" fmla="val -1180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システム周期切換え処理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29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944289D-E6F9-4BFF-945F-A652B38666C1}"/>
              </a:ext>
            </a:extLst>
          </p:cNvPr>
          <p:cNvSpPr/>
          <p:nvPr/>
        </p:nvSpPr>
        <p:spPr bwMode="auto">
          <a:xfrm>
            <a:off x="5561724" y="2998561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AA92668-D123-49F9-AF1E-FCC24D20111A}"/>
              </a:ext>
            </a:extLst>
          </p:cNvPr>
          <p:cNvSpPr/>
          <p:nvPr/>
        </p:nvSpPr>
        <p:spPr bwMode="auto">
          <a:xfrm>
            <a:off x="7154306" y="2998561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0395852-D22F-4330-93C5-A72A2643DD38}"/>
              </a:ext>
            </a:extLst>
          </p:cNvPr>
          <p:cNvSpPr/>
          <p:nvPr/>
        </p:nvSpPr>
        <p:spPr bwMode="auto">
          <a:xfrm>
            <a:off x="9556861" y="2998561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58BDFC8-197B-45EB-A987-EBE9DC2208ED}"/>
              </a:ext>
            </a:extLst>
          </p:cNvPr>
          <p:cNvSpPr/>
          <p:nvPr/>
        </p:nvSpPr>
        <p:spPr bwMode="auto">
          <a:xfrm>
            <a:off x="8774567" y="2998561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974849-1171-4DDE-9209-6D7DCCEF18B0}"/>
              </a:ext>
            </a:extLst>
          </p:cNvPr>
          <p:cNvSpPr/>
          <p:nvPr/>
        </p:nvSpPr>
        <p:spPr bwMode="auto">
          <a:xfrm>
            <a:off x="981635" y="2996156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ADFE24-1AFB-453D-AC79-B1DA6D5B8F1E}"/>
              </a:ext>
            </a:extLst>
          </p:cNvPr>
          <p:cNvSpPr/>
          <p:nvPr/>
        </p:nvSpPr>
        <p:spPr bwMode="auto">
          <a:xfrm>
            <a:off x="2574217" y="2996156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CCE053-F555-4A74-937A-D88E476E40E2}"/>
              </a:ext>
            </a:extLst>
          </p:cNvPr>
          <p:cNvSpPr/>
          <p:nvPr/>
        </p:nvSpPr>
        <p:spPr bwMode="auto">
          <a:xfrm>
            <a:off x="4976772" y="299615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D553AD7-AA51-4A54-805E-C6D528B62AD9}"/>
              </a:ext>
            </a:extLst>
          </p:cNvPr>
          <p:cNvCxnSpPr/>
          <p:nvPr/>
        </p:nvCxnSpPr>
        <p:spPr bwMode="auto">
          <a:xfrm>
            <a:off x="975556" y="246382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705B0-7B5D-4FB1-A8BB-B43940A595B6}"/>
              </a:ext>
            </a:extLst>
          </p:cNvPr>
          <p:cNvSpPr txBox="1"/>
          <p:nvPr/>
        </p:nvSpPr>
        <p:spPr>
          <a:xfrm>
            <a:off x="3011146" y="221579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1B4F2D-DA54-4B29-8A03-0A71DACBC1CF}"/>
              </a:ext>
            </a:extLst>
          </p:cNvPr>
          <p:cNvSpPr/>
          <p:nvPr/>
        </p:nvSpPr>
        <p:spPr bwMode="auto">
          <a:xfrm>
            <a:off x="4194478" y="2996156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20282F-55CA-42AA-B86A-4F3D3EF8F853}"/>
              </a:ext>
            </a:extLst>
          </p:cNvPr>
          <p:cNvCxnSpPr/>
          <p:nvPr/>
        </p:nvCxnSpPr>
        <p:spPr bwMode="auto">
          <a:xfrm>
            <a:off x="951475" y="274707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94D46D-7462-435E-AABC-2669446C0E54}"/>
              </a:ext>
            </a:extLst>
          </p:cNvPr>
          <p:cNvCxnSpPr/>
          <p:nvPr/>
        </p:nvCxnSpPr>
        <p:spPr bwMode="auto">
          <a:xfrm flipV="1">
            <a:off x="2568138" y="260901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FCFFF3-19F0-48FA-966B-027865420CA1}"/>
              </a:ext>
            </a:extLst>
          </p:cNvPr>
          <p:cNvCxnSpPr/>
          <p:nvPr/>
        </p:nvCxnSpPr>
        <p:spPr bwMode="auto">
          <a:xfrm flipV="1">
            <a:off x="4193923" y="26258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331A6-DEA1-4D76-B093-5AD7E525E9D6}"/>
              </a:ext>
            </a:extLst>
          </p:cNvPr>
          <p:cNvCxnSpPr/>
          <p:nvPr/>
        </p:nvCxnSpPr>
        <p:spPr bwMode="auto">
          <a:xfrm>
            <a:off x="2568138" y="273806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9077D0-ED0E-4D5E-A2DE-2C326A2082BE}"/>
              </a:ext>
            </a:extLst>
          </p:cNvPr>
          <p:cNvSpPr txBox="1"/>
          <p:nvPr/>
        </p:nvSpPr>
        <p:spPr>
          <a:xfrm>
            <a:off x="1455775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1A2243-4C2A-42E5-B219-E21A2F04C5B3}"/>
              </a:ext>
            </a:extLst>
          </p:cNvPr>
          <p:cNvSpPr txBox="1"/>
          <p:nvPr/>
        </p:nvSpPr>
        <p:spPr>
          <a:xfrm>
            <a:off x="314413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CFA77E-3F49-40B3-90F0-678249FF0489}"/>
              </a:ext>
            </a:extLst>
          </p:cNvPr>
          <p:cNvCxnSpPr/>
          <p:nvPr/>
        </p:nvCxnSpPr>
        <p:spPr bwMode="auto">
          <a:xfrm flipV="1">
            <a:off x="4963569" y="263076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C882CB-6FD5-438C-A9AC-41172118BA60}"/>
              </a:ext>
            </a:extLst>
          </p:cNvPr>
          <p:cNvSpPr txBox="1"/>
          <p:nvPr/>
        </p:nvSpPr>
        <p:spPr>
          <a:xfrm>
            <a:off x="426047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634B09-197C-497A-95C1-72293700A917}"/>
              </a:ext>
            </a:extLst>
          </p:cNvPr>
          <p:cNvCxnSpPr/>
          <p:nvPr/>
        </p:nvCxnSpPr>
        <p:spPr bwMode="auto">
          <a:xfrm>
            <a:off x="4199856" y="273806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FFF5E65-9E92-477F-96AB-B735265A668F}"/>
              </a:ext>
            </a:extLst>
          </p:cNvPr>
          <p:cNvCxnSpPr/>
          <p:nvPr/>
        </p:nvCxnSpPr>
        <p:spPr bwMode="auto">
          <a:xfrm>
            <a:off x="5560957" y="247038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0D01EF-524E-421C-8818-36EFCA0B395F}"/>
              </a:ext>
            </a:extLst>
          </p:cNvPr>
          <p:cNvSpPr txBox="1"/>
          <p:nvPr/>
        </p:nvSpPr>
        <p:spPr>
          <a:xfrm>
            <a:off x="7596546" y="222236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68E4969-ED99-434A-AA70-72F373C620AD}"/>
              </a:ext>
            </a:extLst>
          </p:cNvPr>
          <p:cNvCxnSpPr/>
          <p:nvPr/>
        </p:nvCxnSpPr>
        <p:spPr bwMode="auto">
          <a:xfrm>
            <a:off x="5536876" y="275363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DF30D7-E905-4FD6-9571-148A421B0157}"/>
              </a:ext>
            </a:extLst>
          </p:cNvPr>
          <p:cNvSpPr txBox="1"/>
          <p:nvPr/>
        </p:nvSpPr>
        <p:spPr>
          <a:xfrm>
            <a:off x="604117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D305A15-B7D1-4003-BF59-0EB56099D94B}"/>
              </a:ext>
            </a:extLst>
          </p:cNvPr>
          <p:cNvCxnSpPr/>
          <p:nvPr/>
        </p:nvCxnSpPr>
        <p:spPr bwMode="auto">
          <a:xfrm>
            <a:off x="4976772" y="273481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6B43BD-7CC1-4BD0-AFAC-B3FBB16A4778}"/>
              </a:ext>
            </a:extLst>
          </p:cNvPr>
          <p:cNvSpPr txBox="1"/>
          <p:nvPr/>
        </p:nvSpPr>
        <p:spPr>
          <a:xfrm>
            <a:off x="494705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D1AE9B-F79A-4763-B793-70FAAFCAF707}"/>
              </a:ext>
            </a:extLst>
          </p:cNvPr>
          <p:cNvCxnSpPr/>
          <p:nvPr/>
        </p:nvCxnSpPr>
        <p:spPr bwMode="auto">
          <a:xfrm>
            <a:off x="975556" y="3564851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869CF66-1228-44F5-A1FC-E1360D07552A}"/>
              </a:ext>
            </a:extLst>
          </p:cNvPr>
          <p:cNvCxnSpPr/>
          <p:nvPr/>
        </p:nvCxnSpPr>
        <p:spPr bwMode="auto">
          <a:xfrm flipV="1">
            <a:off x="7139537" y="2618301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E4D27D-5580-4AA6-B7DD-AA163A359552}"/>
              </a:ext>
            </a:extLst>
          </p:cNvPr>
          <p:cNvCxnSpPr/>
          <p:nvPr/>
        </p:nvCxnSpPr>
        <p:spPr bwMode="auto">
          <a:xfrm flipV="1">
            <a:off x="8765322" y="263513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C0A7AAF-66A9-4D4B-889E-EB3FB4D8ACD7}"/>
              </a:ext>
            </a:extLst>
          </p:cNvPr>
          <p:cNvCxnSpPr/>
          <p:nvPr/>
        </p:nvCxnSpPr>
        <p:spPr bwMode="auto">
          <a:xfrm>
            <a:off x="7139537" y="274734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D20423-B223-40E2-A695-1075A94EEF61}"/>
              </a:ext>
            </a:extLst>
          </p:cNvPr>
          <p:cNvSpPr txBox="1"/>
          <p:nvPr/>
        </p:nvSpPr>
        <p:spPr>
          <a:xfrm>
            <a:off x="7715538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9048624-B474-4636-88D6-1C4CF6268C57}"/>
              </a:ext>
            </a:extLst>
          </p:cNvPr>
          <p:cNvCxnSpPr/>
          <p:nvPr/>
        </p:nvCxnSpPr>
        <p:spPr bwMode="auto">
          <a:xfrm flipV="1">
            <a:off x="9534968" y="264005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62522C1-8B24-4128-89A2-3A7D27A990C7}"/>
              </a:ext>
            </a:extLst>
          </p:cNvPr>
          <p:cNvSpPr txBox="1"/>
          <p:nvPr/>
        </p:nvSpPr>
        <p:spPr>
          <a:xfrm>
            <a:off x="883186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9DB5B6C-8FCA-40FC-B2AA-1BCF0D33FAEA}"/>
              </a:ext>
            </a:extLst>
          </p:cNvPr>
          <p:cNvCxnSpPr/>
          <p:nvPr/>
        </p:nvCxnSpPr>
        <p:spPr bwMode="auto">
          <a:xfrm>
            <a:off x="8771255" y="2747349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116EF47-7DAB-4B91-96E7-B96D916CBB29}"/>
              </a:ext>
            </a:extLst>
          </p:cNvPr>
          <p:cNvCxnSpPr/>
          <p:nvPr/>
        </p:nvCxnSpPr>
        <p:spPr bwMode="auto">
          <a:xfrm>
            <a:off x="9548171" y="2744101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A537F67-0CE6-4530-89D9-6EFD4F4A70D6}"/>
              </a:ext>
            </a:extLst>
          </p:cNvPr>
          <p:cNvSpPr txBox="1"/>
          <p:nvPr/>
        </p:nvSpPr>
        <p:spPr>
          <a:xfrm>
            <a:off x="951845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sp>
        <p:nvSpPr>
          <p:cNvPr id="65" name="タイトル 64">
            <a:extLst>
              <a:ext uri="{FF2B5EF4-FFF2-40B4-BE49-F238E27FC236}">
                <a16:creationId xmlns:a16="http://schemas.microsoft.com/office/drawing/2014/main" id="{E40A4F5A-23C2-438D-B175-AED8EA4B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schedule_</a:t>
            </a:r>
            <a:r>
              <a:rPr lang="en-US" altLang="ja-JP" dirty="0" err="1"/>
              <a:t>mp</a:t>
            </a:r>
            <a:endParaRPr kumimoji="1"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738E2D9-A83B-4A22-A68C-6F1F4DD1C170}"/>
              </a:ext>
            </a:extLst>
          </p:cNvPr>
          <p:cNvCxnSpPr>
            <a:cxnSpLocks/>
          </p:cNvCxnSpPr>
          <p:nvPr/>
        </p:nvCxnSpPr>
        <p:spPr bwMode="auto">
          <a:xfrm flipV="1">
            <a:off x="981103" y="2215798"/>
            <a:ext cx="0" cy="275787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FDF7F7E-927C-4AE5-8F7A-818745E15F26}"/>
              </a:ext>
            </a:extLst>
          </p:cNvPr>
          <p:cNvSpPr/>
          <p:nvPr/>
        </p:nvSpPr>
        <p:spPr bwMode="auto">
          <a:xfrm>
            <a:off x="987183" y="4328429"/>
            <a:ext cx="833370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</a:t>
            </a:r>
            <a:br>
              <a:rPr kumimoji="0" lang="en-US" altLang="ja-JP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オブジェクト</a:t>
            </a:r>
            <a:r>
              <a:rPr kumimoji="0" lang="en-US" altLang="ja-JP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1CB2274-B520-4D9A-8430-BC426888E022}"/>
              </a:ext>
            </a:extLst>
          </p:cNvPr>
          <p:cNvSpPr/>
          <p:nvPr/>
        </p:nvSpPr>
        <p:spPr bwMode="auto">
          <a:xfrm>
            <a:off x="1820554" y="4328429"/>
            <a:ext cx="1997686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211590A-D7A9-44CD-A311-DC7A152D94F7}"/>
              </a:ext>
            </a:extLst>
          </p:cNvPr>
          <p:cNvSpPr/>
          <p:nvPr/>
        </p:nvSpPr>
        <p:spPr bwMode="auto">
          <a:xfrm>
            <a:off x="4982319" y="4328429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5D0FB02-4E0F-4E54-9653-A08269A29574}"/>
              </a:ext>
            </a:extLst>
          </p:cNvPr>
          <p:cNvSpPr/>
          <p:nvPr/>
        </p:nvSpPr>
        <p:spPr bwMode="auto">
          <a:xfrm>
            <a:off x="3831442" y="4328429"/>
            <a:ext cx="1134729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DD24365-E479-47E1-B3CF-77E7F6B06288}"/>
              </a:ext>
            </a:extLst>
          </p:cNvPr>
          <p:cNvCxnSpPr>
            <a:cxnSpLocks/>
          </p:cNvCxnSpPr>
          <p:nvPr/>
        </p:nvCxnSpPr>
        <p:spPr bwMode="auto">
          <a:xfrm>
            <a:off x="957022" y="4066993"/>
            <a:ext cx="86353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34DA5F7C-B84A-4539-B960-6E6DA14226B9}"/>
              </a:ext>
            </a:extLst>
          </p:cNvPr>
          <p:cNvCxnSpPr/>
          <p:nvPr/>
        </p:nvCxnSpPr>
        <p:spPr bwMode="auto">
          <a:xfrm flipV="1">
            <a:off x="1809195" y="394128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508D296-BB21-4B52-A1AF-0C5A49A6D4F5}"/>
              </a:ext>
            </a:extLst>
          </p:cNvPr>
          <p:cNvCxnSpPr/>
          <p:nvPr/>
        </p:nvCxnSpPr>
        <p:spPr bwMode="auto">
          <a:xfrm flipV="1">
            <a:off x="3822590" y="3958118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82CE0DD-E485-48F5-BA56-DA9E2AED2ACE}"/>
              </a:ext>
            </a:extLst>
          </p:cNvPr>
          <p:cNvCxnSpPr>
            <a:cxnSpLocks/>
          </p:cNvCxnSpPr>
          <p:nvPr/>
        </p:nvCxnSpPr>
        <p:spPr bwMode="auto">
          <a:xfrm>
            <a:off x="1820553" y="4066993"/>
            <a:ext cx="1997686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AB33F73-160F-48AD-9732-7640E7815348}"/>
              </a:ext>
            </a:extLst>
          </p:cNvPr>
          <p:cNvSpPr txBox="1"/>
          <p:nvPr/>
        </p:nvSpPr>
        <p:spPr>
          <a:xfrm>
            <a:off x="1137769" y="387599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868FCE7-8310-43E6-AAC0-0AB4CDEB531E}"/>
              </a:ext>
            </a:extLst>
          </p:cNvPr>
          <p:cNvSpPr txBox="1"/>
          <p:nvPr/>
        </p:nvSpPr>
        <p:spPr>
          <a:xfrm>
            <a:off x="2482594" y="387599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60902F2-41F0-43F0-8889-4DCFC3B2BB6D}"/>
              </a:ext>
            </a:extLst>
          </p:cNvPr>
          <p:cNvCxnSpPr/>
          <p:nvPr/>
        </p:nvCxnSpPr>
        <p:spPr bwMode="auto">
          <a:xfrm flipV="1">
            <a:off x="4969116" y="3963038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894866-109C-47C0-A551-877435C18C12}"/>
              </a:ext>
            </a:extLst>
          </p:cNvPr>
          <p:cNvSpPr txBox="1"/>
          <p:nvPr/>
        </p:nvSpPr>
        <p:spPr>
          <a:xfrm>
            <a:off x="4104634" y="387599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66E652F-830B-42F4-A0D0-A5D520E6FA24}"/>
              </a:ext>
            </a:extLst>
          </p:cNvPr>
          <p:cNvCxnSpPr>
            <a:cxnSpLocks/>
          </p:cNvCxnSpPr>
          <p:nvPr/>
        </p:nvCxnSpPr>
        <p:spPr bwMode="auto">
          <a:xfrm>
            <a:off x="3831442" y="4066993"/>
            <a:ext cx="1134728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09E4A70-68A0-4261-801C-09E95569552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6504" y="2222361"/>
            <a:ext cx="0" cy="275787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D22BA39-8A61-4840-9F99-101BE32EC870}"/>
              </a:ext>
            </a:extLst>
          </p:cNvPr>
          <p:cNvCxnSpPr/>
          <p:nvPr/>
        </p:nvCxnSpPr>
        <p:spPr bwMode="auto">
          <a:xfrm>
            <a:off x="4982319" y="4066993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9821A7-CB87-438F-A31A-79065F696296}"/>
              </a:ext>
            </a:extLst>
          </p:cNvPr>
          <p:cNvSpPr txBox="1"/>
          <p:nvPr/>
        </p:nvSpPr>
        <p:spPr>
          <a:xfrm>
            <a:off x="4995107" y="387599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D9196DE-22C3-412A-9D13-255C519A737B}"/>
              </a:ext>
            </a:extLst>
          </p:cNvPr>
          <p:cNvCxnSpPr/>
          <p:nvPr/>
        </p:nvCxnSpPr>
        <p:spPr bwMode="auto">
          <a:xfrm>
            <a:off x="981103" y="4897124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973A85B-770C-492D-A757-0B404BD88FBF}"/>
              </a:ext>
            </a:extLst>
          </p:cNvPr>
          <p:cNvSpPr txBox="1"/>
          <p:nvPr/>
        </p:nvSpPr>
        <p:spPr>
          <a:xfrm>
            <a:off x="9852856" y="5021873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CCEC9F0-89A2-48F2-8822-B249760F752F}"/>
              </a:ext>
            </a:extLst>
          </p:cNvPr>
          <p:cNvSpPr txBox="1"/>
          <p:nvPr/>
        </p:nvSpPr>
        <p:spPr>
          <a:xfrm>
            <a:off x="957022" y="499404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（）内は処理単位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003D27E-49B5-4B0C-AE9D-A213D4FBA1CE}"/>
              </a:ext>
            </a:extLst>
          </p:cNvPr>
          <p:cNvSpPr/>
          <p:nvPr/>
        </p:nvSpPr>
        <p:spPr bwMode="auto">
          <a:xfrm>
            <a:off x="5577373" y="4326106"/>
            <a:ext cx="833370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</a:t>
            </a:r>
            <a:br>
              <a:rPr kumimoji="0" lang="en-US" altLang="ja-JP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オブジェクト</a:t>
            </a:r>
            <a:r>
              <a:rPr kumimoji="0" lang="en-US" altLang="ja-JP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6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5BE256C-4C81-4152-AB66-B194A756DB5B}"/>
              </a:ext>
            </a:extLst>
          </p:cNvPr>
          <p:cNvSpPr/>
          <p:nvPr/>
        </p:nvSpPr>
        <p:spPr bwMode="auto">
          <a:xfrm>
            <a:off x="6410744" y="4326106"/>
            <a:ext cx="1997686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BB2E326-4B16-4C80-86B0-572DB829D99E}"/>
              </a:ext>
            </a:extLst>
          </p:cNvPr>
          <p:cNvSpPr/>
          <p:nvPr/>
        </p:nvSpPr>
        <p:spPr bwMode="auto">
          <a:xfrm>
            <a:off x="9572509" y="432610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AE8D9BE-8911-4E92-BD67-5ED3CD1449AB}"/>
              </a:ext>
            </a:extLst>
          </p:cNvPr>
          <p:cNvSpPr/>
          <p:nvPr/>
        </p:nvSpPr>
        <p:spPr bwMode="auto">
          <a:xfrm>
            <a:off x="8421632" y="4326106"/>
            <a:ext cx="1134729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2AB79FD-78D2-4C83-96D2-2623C1448837}"/>
              </a:ext>
            </a:extLst>
          </p:cNvPr>
          <p:cNvCxnSpPr>
            <a:cxnSpLocks/>
          </p:cNvCxnSpPr>
          <p:nvPr/>
        </p:nvCxnSpPr>
        <p:spPr bwMode="auto">
          <a:xfrm>
            <a:off x="5547212" y="4064670"/>
            <a:ext cx="86353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52287E54-9531-4A7A-A260-F93A0E1C07C1}"/>
              </a:ext>
            </a:extLst>
          </p:cNvPr>
          <p:cNvCxnSpPr/>
          <p:nvPr/>
        </p:nvCxnSpPr>
        <p:spPr bwMode="auto">
          <a:xfrm flipV="1">
            <a:off x="6399385" y="393896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120B4AB-5B78-4A42-9C0E-2788D07AA333}"/>
              </a:ext>
            </a:extLst>
          </p:cNvPr>
          <p:cNvCxnSpPr/>
          <p:nvPr/>
        </p:nvCxnSpPr>
        <p:spPr bwMode="auto">
          <a:xfrm flipV="1">
            <a:off x="8412780" y="395579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55D29EAD-EC36-45AD-9F95-9B3539D814E3}"/>
              </a:ext>
            </a:extLst>
          </p:cNvPr>
          <p:cNvCxnSpPr>
            <a:cxnSpLocks/>
          </p:cNvCxnSpPr>
          <p:nvPr/>
        </p:nvCxnSpPr>
        <p:spPr bwMode="auto">
          <a:xfrm>
            <a:off x="6410743" y="4064670"/>
            <a:ext cx="1997686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CE5DFCD-6C95-4138-8FE5-CD0B93679F14}"/>
              </a:ext>
            </a:extLst>
          </p:cNvPr>
          <p:cNvSpPr txBox="1"/>
          <p:nvPr/>
        </p:nvSpPr>
        <p:spPr>
          <a:xfrm>
            <a:off x="5727959" y="3873676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1DAB987-B4EE-490B-BB6D-5C7B18988E2C}"/>
              </a:ext>
            </a:extLst>
          </p:cNvPr>
          <p:cNvSpPr txBox="1"/>
          <p:nvPr/>
        </p:nvSpPr>
        <p:spPr>
          <a:xfrm>
            <a:off x="7072784" y="3873676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0A21E2D-B309-4900-97C7-A4ADD6D15387}"/>
              </a:ext>
            </a:extLst>
          </p:cNvPr>
          <p:cNvCxnSpPr/>
          <p:nvPr/>
        </p:nvCxnSpPr>
        <p:spPr bwMode="auto">
          <a:xfrm flipV="1">
            <a:off x="9559306" y="396071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E502FED-9222-44BF-ABC0-7601D3747AFC}"/>
              </a:ext>
            </a:extLst>
          </p:cNvPr>
          <p:cNvSpPr txBox="1"/>
          <p:nvPr/>
        </p:nvSpPr>
        <p:spPr>
          <a:xfrm>
            <a:off x="8694824" y="3873676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64E4CA23-F904-4085-904F-17146216F6BD}"/>
              </a:ext>
            </a:extLst>
          </p:cNvPr>
          <p:cNvCxnSpPr>
            <a:cxnSpLocks/>
          </p:cNvCxnSpPr>
          <p:nvPr/>
        </p:nvCxnSpPr>
        <p:spPr bwMode="auto">
          <a:xfrm>
            <a:off x="8421632" y="4064670"/>
            <a:ext cx="1134728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804E143F-87A6-464D-B50E-01C210C11967}"/>
              </a:ext>
            </a:extLst>
          </p:cNvPr>
          <p:cNvCxnSpPr/>
          <p:nvPr/>
        </p:nvCxnSpPr>
        <p:spPr bwMode="auto">
          <a:xfrm>
            <a:off x="9572509" y="4064670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7ED0E7A-6167-49D7-9844-F6A538A99E8F}"/>
              </a:ext>
            </a:extLst>
          </p:cNvPr>
          <p:cNvSpPr txBox="1"/>
          <p:nvPr/>
        </p:nvSpPr>
        <p:spPr>
          <a:xfrm>
            <a:off x="9585297" y="3873676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8B100E7-3FE5-47B6-BC28-3549D145543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43917" y="2222363"/>
            <a:ext cx="0" cy="2672438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264FE34-206C-45EE-9E06-1089D6F91801}"/>
              </a:ext>
            </a:extLst>
          </p:cNvPr>
          <p:cNvSpPr txBox="1"/>
          <p:nvPr/>
        </p:nvSpPr>
        <p:spPr>
          <a:xfrm>
            <a:off x="130463" y="316739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B9053A-E301-4B43-973C-A4D9B038D976}"/>
              </a:ext>
            </a:extLst>
          </p:cNvPr>
          <p:cNvSpPr txBox="1"/>
          <p:nvPr/>
        </p:nvSpPr>
        <p:spPr>
          <a:xfrm>
            <a:off x="130463" y="449023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54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16CB3ED-BFDE-4114-BC33-0DB01C69E584}"/>
              </a:ext>
            </a:extLst>
          </p:cNvPr>
          <p:cNvSpPr/>
          <p:nvPr/>
        </p:nvSpPr>
        <p:spPr bwMode="auto">
          <a:xfrm>
            <a:off x="5565715" y="3008609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SPI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 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0x00100000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EF18458-FE71-469B-8373-5B4FE81B4175}"/>
              </a:ext>
            </a:extLst>
          </p:cNvPr>
          <p:cNvSpPr/>
          <p:nvPr/>
        </p:nvSpPr>
        <p:spPr bwMode="auto">
          <a:xfrm>
            <a:off x="7158297" y="3008609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3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0x00200000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A905D5B-8F72-442F-8451-0FE5179911E4}"/>
              </a:ext>
            </a:extLst>
          </p:cNvPr>
          <p:cNvSpPr/>
          <p:nvPr/>
        </p:nvSpPr>
        <p:spPr bwMode="auto">
          <a:xfrm>
            <a:off x="5570731" y="4342501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2,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0x00100000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917525FB-189B-48FA-AD55-AAB2B455ED32}"/>
              </a:ext>
            </a:extLst>
          </p:cNvPr>
          <p:cNvSpPr/>
          <p:nvPr/>
        </p:nvSpPr>
        <p:spPr bwMode="auto">
          <a:xfrm>
            <a:off x="7163313" y="4342501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3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0x00200000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381282-C0B4-4FF7-A74D-8734589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schedule_multivm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CD4194B-2AEB-423F-9AC0-71A63C263913}"/>
              </a:ext>
            </a:extLst>
          </p:cNvPr>
          <p:cNvSpPr/>
          <p:nvPr/>
        </p:nvSpPr>
        <p:spPr bwMode="auto">
          <a:xfrm>
            <a:off x="9556861" y="2998561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76B478-E712-491D-A25C-4BA5E8BF80EB}"/>
              </a:ext>
            </a:extLst>
          </p:cNvPr>
          <p:cNvSpPr/>
          <p:nvPr/>
        </p:nvSpPr>
        <p:spPr bwMode="auto">
          <a:xfrm>
            <a:off x="8774567" y="2998561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555329C-8899-4B8C-A6A2-FEE590E898AD}"/>
              </a:ext>
            </a:extLst>
          </p:cNvPr>
          <p:cNvSpPr/>
          <p:nvPr/>
        </p:nvSpPr>
        <p:spPr bwMode="auto">
          <a:xfrm>
            <a:off x="981635" y="2996156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SPI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 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0x00100000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4D260DA-2CF6-4D01-A166-85A4949C281A}"/>
              </a:ext>
            </a:extLst>
          </p:cNvPr>
          <p:cNvSpPr/>
          <p:nvPr/>
        </p:nvSpPr>
        <p:spPr bwMode="auto">
          <a:xfrm>
            <a:off x="2574217" y="2996156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3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0x00200000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C2F43B1-5399-490F-9D5B-EA8973E84BF3}"/>
              </a:ext>
            </a:extLst>
          </p:cNvPr>
          <p:cNvSpPr/>
          <p:nvPr/>
        </p:nvSpPr>
        <p:spPr bwMode="auto">
          <a:xfrm>
            <a:off x="4976772" y="299615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130820E-77C5-4255-8CB1-E060604B1EDF}"/>
              </a:ext>
            </a:extLst>
          </p:cNvPr>
          <p:cNvCxnSpPr/>
          <p:nvPr/>
        </p:nvCxnSpPr>
        <p:spPr bwMode="auto">
          <a:xfrm>
            <a:off x="975556" y="246382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54A83A5-AD01-4076-A56F-6CB4E16CAA46}"/>
              </a:ext>
            </a:extLst>
          </p:cNvPr>
          <p:cNvSpPr txBox="1"/>
          <p:nvPr/>
        </p:nvSpPr>
        <p:spPr>
          <a:xfrm>
            <a:off x="3011146" y="221579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E1FAFA-2CC4-4034-8BE5-2EDE319B3045}"/>
              </a:ext>
            </a:extLst>
          </p:cNvPr>
          <p:cNvSpPr/>
          <p:nvPr/>
        </p:nvSpPr>
        <p:spPr bwMode="auto">
          <a:xfrm>
            <a:off x="4194478" y="2996156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5801AA5-E0BA-46B0-8CE7-4342D6729EB7}"/>
              </a:ext>
            </a:extLst>
          </p:cNvPr>
          <p:cNvCxnSpPr/>
          <p:nvPr/>
        </p:nvCxnSpPr>
        <p:spPr bwMode="auto">
          <a:xfrm>
            <a:off x="951475" y="274707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C00EF74-68CD-428C-909A-76DCB293371B}"/>
              </a:ext>
            </a:extLst>
          </p:cNvPr>
          <p:cNvCxnSpPr/>
          <p:nvPr/>
        </p:nvCxnSpPr>
        <p:spPr bwMode="auto">
          <a:xfrm flipV="1">
            <a:off x="2568138" y="260901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C33C5AC-6F6E-499C-847B-C472D7AB2712}"/>
              </a:ext>
            </a:extLst>
          </p:cNvPr>
          <p:cNvCxnSpPr/>
          <p:nvPr/>
        </p:nvCxnSpPr>
        <p:spPr bwMode="auto">
          <a:xfrm flipV="1">
            <a:off x="4193923" y="26258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22CF5BE-7045-4AB1-B47E-5FBBF3227602}"/>
              </a:ext>
            </a:extLst>
          </p:cNvPr>
          <p:cNvCxnSpPr/>
          <p:nvPr/>
        </p:nvCxnSpPr>
        <p:spPr bwMode="auto">
          <a:xfrm>
            <a:off x="2568138" y="273806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70CE275-994A-42B2-A44E-B2E8CC0AAA0F}"/>
              </a:ext>
            </a:extLst>
          </p:cNvPr>
          <p:cNvSpPr txBox="1"/>
          <p:nvPr/>
        </p:nvSpPr>
        <p:spPr>
          <a:xfrm>
            <a:off x="1455775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5073927-957A-4700-ACC8-B7094E9CB68F}"/>
              </a:ext>
            </a:extLst>
          </p:cNvPr>
          <p:cNvSpPr txBox="1"/>
          <p:nvPr/>
        </p:nvSpPr>
        <p:spPr>
          <a:xfrm>
            <a:off x="314413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86CE480-76F0-4A9A-9440-8430E62357AD}"/>
              </a:ext>
            </a:extLst>
          </p:cNvPr>
          <p:cNvCxnSpPr/>
          <p:nvPr/>
        </p:nvCxnSpPr>
        <p:spPr bwMode="auto">
          <a:xfrm flipV="1">
            <a:off x="4963569" y="263076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C17A13A-4C52-4AA9-B118-632FCFE47406}"/>
              </a:ext>
            </a:extLst>
          </p:cNvPr>
          <p:cNvSpPr txBox="1"/>
          <p:nvPr/>
        </p:nvSpPr>
        <p:spPr>
          <a:xfrm>
            <a:off x="426047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1911BB6-B70F-45AA-AC07-1452DCDA9357}"/>
              </a:ext>
            </a:extLst>
          </p:cNvPr>
          <p:cNvCxnSpPr/>
          <p:nvPr/>
        </p:nvCxnSpPr>
        <p:spPr bwMode="auto">
          <a:xfrm>
            <a:off x="4199856" y="273806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7332F53-218F-450F-A575-F31B51370C22}"/>
              </a:ext>
            </a:extLst>
          </p:cNvPr>
          <p:cNvCxnSpPr/>
          <p:nvPr/>
        </p:nvCxnSpPr>
        <p:spPr bwMode="auto">
          <a:xfrm>
            <a:off x="5560957" y="247038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DAFDD58-F8FC-42B8-9D67-964D66509FF9}"/>
              </a:ext>
            </a:extLst>
          </p:cNvPr>
          <p:cNvSpPr txBox="1"/>
          <p:nvPr/>
        </p:nvSpPr>
        <p:spPr>
          <a:xfrm>
            <a:off x="7596546" y="222236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D4FB87D-5C18-4632-91F4-89DCE0F737AB}"/>
              </a:ext>
            </a:extLst>
          </p:cNvPr>
          <p:cNvCxnSpPr/>
          <p:nvPr/>
        </p:nvCxnSpPr>
        <p:spPr bwMode="auto">
          <a:xfrm>
            <a:off x="5536876" y="275363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60CC629-961E-4C44-9BCD-F2EC94334109}"/>
              </a:ext>
            </a:extLst>
          </p:cNvPr>
          <p:cNvSpPr txBox="1"/>
          <p:nvPr/>
        </p:nvSpPr>
        <p:spPr>
          <a:xfrm>
            <a:off x="604117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24BBF9-B9A1-4197-8EE8-79D4B68B68FC}"/>
              </a:ext>
            </a:extLst>
          </p:cNvPr>
          <p:cNvCxnSpPr/>
          <p:nvPr/>
        </p:nvCxnSpPr>
        <p:spPr bwMode="auto">
          <a:xfrm>
            <a:off x="4976772" y="273481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F762E9-1EEF-47B5-BF19-1B5736312383}"/>
              </a:ext>
            </a:extLst>
          </p:cNvPr>
          <p:cNvSpPr txBox="1"/>
          <p:nvPr/>
        </p:nvSpPr>
        <p:spPr>
          <a:xfrm>
            <a:off x="494705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D7D20C3-B156-4F5B-8556-0B6414BE3579}"/>
              </a:ext>
            </a:extLst>
          </p:cNvPr>
          <p:cNvCxnSpPr/>
          <p:nvPr/>
        </p:nvCxnSpPr>
        <p:spPr bwMode="auto">
          <a:xfrm flipV="1">
            <a:off x="7139537" y="2618301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2EB67C6-0B1C-4D21-ACC7-F94400AD534D}"/>
              </a:ext>
            </a:extLst>
          </p:cNvPr>
          <p:cNvCxnSpPr/>
          <p:nvPr/>
        </p:nvCxnSpPr>
        <p:spPr bwMode="auto">
          <a:xfrm flipV="1">
            <a:off x="8765322" y="263513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D4B630B-03AE-404E-BD6C-FC512ADF3A5D}"/>
              </a:ext>
            </a:extLst>
          </p:cNvPr>
          <p:cNvCxnSpPr/>
          <p:nvPr/>
        </p:nvCxnSpPr>
        <p:spPr bwMode="auto">
          <a:xfrm>
            <a:off x="7139537" y="274734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EF39B0A-57F3-401D-8D11-128823A87F94}"/>
              </a:ext>
            </a:extLst>
          </p:cNvPr>
          <p:cNvSpPr txBox="1"/>
          <p:nvPr/>
        </p:nvSpPr>
        <p:spPr>
          <a:xfrm>
            <a:off x="7715538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66E1AF4B-6DF2-4E47-968D-6479181582DC}"/>
              </a:ext>
            </a:extLst>
          </p:cNvPr>
          <p:cNvCxnSpPr/>
          <p:nvPr/>
        </p:nvCxnSpPr>
        <p:spPr bwMode="auto">
          <a:xfrm flipV="1">
            <a:off x="9534968" y="264005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833DC10-77FD-4012-9C34-EEBC07E7DD50}"/>
              </a:ext>
            </a:extLst>
          </p:cNvPr>
          <p:cNvSpPr txBox="1"/>
          <p:nvPr/>
        </p:nvSpPr>
        <p:spPr>
          <a:xfrm>
            <a:off x="883186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031CABC-54D1-4324-B28E-9FF9C57A7503}"/>
              </a:ext>
            </a:extLst>
          </p:cNvPr>
          <p:cNvCxnSpPr/>
          <p:nvPr/>
        </p:nvCxnSpPr>
        <p:spPr bwMode="auto">
          <a:xfrm>
            <a:off x="8771255" y="2747349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A7416B59-5A33-41F4-8DA2-20A7A937A820}"/>
              </a:ext>
            </a:extLst>
          </p:cNvPr>
          <p:cNvCxnSpPr/>
          <p:nvPr/>
        </p:nvCxnSpPr>
        <p:spPr bwMode="auto">
          <a:xfrm>
            <a:off x="9548171" y="2744101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64701A0-B251-4193-9F30-09420EA7A12C}"/>
              </a:ext>
            </a:extLst>
          </p:cNvPr>
          <p:cNvSpPr txBox="1"/>
          <p:nvPr/>
        </p:nvSpPr>
        <p:spPr>
          <a:xfrm>
            <a:off x="951845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F3B0DD6E-4757-442F-9A3B-686AA4C84233}"/>
              </a:ext>
            </a:extLst>
          </p:cNvPr>
          <p:cNvCxnSpPr>
            <a:cxnSpLocks/>
          </p:cNvCxnSpPr>
          <p:nvPr/>
        </p:nvCxnSpPr>
        <p:spPr bwMode="auto">
          <a:xfrm flipV="1">
            <a:off x="981103" y="2215798"/>
            <a:ext cx="0" cy="275787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6FC90E8-2DBB-472F-947A-8F0EBAFD267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6504" y="2222361"/>
            <a:ext cx="0" cy="275787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AC81B5D-82D5-4A82-95D2-D4921E058D73}"/>
              </a:ext>
            </a:extLst>
          </p:cNvPr>
          <p:cNvSpPr txBox="1"/>
          <p:nvPr/>
        </p:nvSpPr>
        <p:spPr>
          <a:xfrm>
            <a:off x="9852856" y="5021873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F0AABBA-2C2F-4E99-AE02-659A519294AB}"/>
              </a:ext>
            </a:extLst>
          </p:cNvPr>
          <p:cNvSpPr txBox="1"/>
          <p:nvPr/>
        </p:nvSpPr>
        <p:spPr>
          <a:xfrm>
            <a:off x="957022" y="499404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（）内は処理単位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95318045-E382-4F5E-82FD-59E1532AFA9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43917" y="2222363"/>
            <a:ext cx="0" cy="2672438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21727D-1044-43B0-A10D-E5D1E283C838}"/>
              </a:ext>
            </a:extLst>
          </p:cNvPr>
          <p:cNvSpPr/>
          <p:nvPr/>
        </p:nvSpPr>
        <p:spPr bwMode="auto">
          <a:xfrm>
            <a:off x="9561877" y="4332453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1F79F4A-0F3E-4CB4-95FA-E42125BF17D4}"/>
              </a:ext>
            </a:extLst>
          </p:cNvPr>
          <p:cNvSpPr/>
          <p:nvPr/>
        </p:nvSpPr>
        <p:spPr bwMode="auto">
          <a:xfrm>
            <a:off x="8779583" y="4332453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64FA3EF-36AB-48FC-8BC6-E43295FA13E8}"/>
              </a:ext>
            </a:extLst>
          </p:cNvPr>
          <p:cNvSpPr/>
          <p:nvPr/>
        </p:nvSpPr>
        <p:spPr bwMode="auto">
          <a:xfrm>
            <a:off x="986651" y="4330048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2,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0x00100000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5F4E6FF-8179-4E1F-B8E7-4C3D0C2FE702}"/>
              </a:ext>
            </a:extLst>
          </p:cNvPr>
          <p:cNvSpPr/>
          <p:nvPr/>
        </p:nvSpPr>
        <p:spPr bwMode="auto">
          <a:xfrm>
            <a:off x="2579233" y="4330048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SPID = 3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entry = 0x00200000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B31532C3-D125-4BFB-97CD-7DBFEB4A9F38}"/>
              </a:ext>
            </a:extLst>
          </p:cNvPr>
          <p:cNvSpPr/>
          <p:nvPr/>
        </p:nvSpPr>
        <p:spPr bwMode="auto">
          <a:xfrm>
            <a:off x="4981788" y="4330048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531477-480F-4D25-86F5-3B6CC1D87706}"/>
              </a:ext>
            </a:extLst>
          </p:cNvPr>
          <p:cNvSpPr/>
          <p:nvPr/>
        </p:nvSpPr>
        <p:spPr bwMode="auto">
          <a:xfrm>
            <a:off x="4199494" y="4330048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2AF9939-EECD-4BD6-ACD0-628599B47369}"/>
              </a:ext>
            </a:extLst>
          </p:cNvPr>
          <p:cNvCxnSpPr/>
          <p:nvPr/>
        </p:nvCxnSpPr>
        <p:spPr bwMode="auto">
          <a:xfrm>
            <a:off x="956491" y="4080968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38FFBE4-FA70-439F-B0C0-A600AC2BEFCF}"/>
              </a:ext>
            </a:extLst>
          </p:cNvPr>
          <p:cNvCxnSpPr/>
          <p:nvPr/>
        </p:nvCxnSpPr>
        <p:spPr bwMode="auto">
          <a:xfrm flipV="1">
            <a:off x="2573154" y="394290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3B95178-1BA1-4395-988A-BC56A2A3C1F6}"/>
              </a:ext>
            </a:extLst>
          </p:cNvPr>
          <p:cNvCxnSpPr/>
          <p:nvPr/>
        </p:nvCxnSpPr>
        <p:spPr bwMode="auto">
          <a:xfrm flipV="1">
            <a:off x="4198939" y="3959737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0E843370-937A-43EB-972F-26367D6298A6}"/>
              </a:ext>
            </a:extLst>
          </p:cNvPr>
          <p:cNvCxnSpPr/>
          <p:nvPr/>
        </p:nvCxnSpPr>
        <p:spPr bwMode="auto">
          <a:xfrm>
            <a:off x="2573154" y="4071952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2B48F2C-3E04-4CE3-A80A-AD8323A2C3F3}"/>
              </a:ext>
            </a:extLst>
          </p:cNvPr>
          <p:cNvSpPr txBox="1"/>
          <p:nvPr/>
        </p:nvSpPr>
        <p:spPr>
          <a:xfrm>
            <a:off x="1460791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B9FE3F3-EDD5-4CEA-BFAD-4FE31A7AC608}"/>
              </a:ext>
            </a:extLst>
          </p:cNvPr>
          <p:cNvSpPr txBox="1"/>
          <p:nvPr/>
        </p:nvSpPr>
        <p:spPr>
          <a:xfrm>
            <a:off x="3149155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BA13D74D-8125-4849-ABB5-64631D309BF6}"/>
              </a:ext>
            </a:extLst>
          </p:cNvPr>
          <p:cNvCxnSpPr/>
          <p:nvPr/>
        </p:nvCxnSpPr>
        <p:spPr bwMode="auto">
          <a:xfrm flipV="1">
            <a:off x="4968585" y="3964657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5886E3A-77E8-4979-9576-379822DF0B07}"/>
              </a:ext>
            </a:extLst>
          </p:cNvPr>
          <p:cNvSpPr txBox="1"/>
          <p:nvPr/>
        </p:nvSpPr>
        <p:spPr>
          <a:xfrm>
            <a:off x="4265486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0371C996-B14C-4B0B-AD89-5822BE2BFEC3}"/>
              </a:ext>
            </a:extLst>
          </p:cNvPr>
          <p:cNvCxnSpPr/>
          <p:nvPr/>
        </p:nvCxnSpPr>
        <p:spPr bwMode="auto">
          <a:xfrm>
            <a:off x="4204872" y="4071952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8D73B1A4-DC99-40A4-83C9-40F97B4C7574}"/>
              </a:ext>
            </a:extLst>
          </p:cNvPr>
          <p:cNvCxnSpPr/>
          <p:nvPr/>
        </p:nvCxnSpPr>
        <p:spPr bwMode="auto">
          <a:xfrm>
            <a:off x="5541892" y="4087531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9331332-5D5E-4650-9480-88FDFFA1AC94}"/>
              </a:ext>
            </a:extLst>
          </p:cNvPr>
          <p:cNvSpPr txBox="1"/>
          <p:nvPr/>
        </p:nvSpPr>
        <p:spPr>
          <a:xfrm>
            <a:off x="6046192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6CBF324F-4801-4635-BB69-6897DBBCF471}"/>
              </a:ext>
            </a:extLst>
          </p:cNvPr>
          <p:cNvCxnSpPr/>
          <p:nvPr/>
        </p:nvCxnSpPr>
        <p:spPr bwMode="auto">
          <a:xfrm>
            <a:off x="4981788" y="4068704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1A53975C-D3BB-4BAA-928B-372C72203BF1}"/>
              </a:ext>
            </a:extLst>
          </p:cNvPr>
          <p:cNvSpPr txBox="1"/>
          <p:nvPr/>
        </p:nvSpPr>
        <p:spPr>
          <a:xfrm>
            <a:off x="4952073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783DA17E-5B8B-48C7-AE91-C3B50BB949EA}"/>
              </a:ext>
            </a:extLst>
          </p:cNvPr>
          <p:cNvCxnSpPr/>
          <p:nvPr/>
        </p:nvCxnSpPr>
        <p:spPr bwMode="auto">
          <a:xfrm flipV="1">
            <a:off x="7144553" y="3952193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F6E31DB2-0C9B-4D76-B4A5-CF0CF02933FC}"/>
              </a:ext>
            </a:extLst>
          </p:cNvPr>
          <p:cNvCxnSpPr/>
          <p:nvPr/>
        </p:nvCxnSpPr>
        <p:spPr bwMode="auto">
          <a:xfrm flipV="1">
            <a:off x="8770338" y="3969026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7CBB703-D5CF-4C47-9250-585AB70F1DD6}"/>
              </a:ext>
            </a:extLst>
          </p:cNvPr>
          <p:cNvCxnSpPr/>
          <p:nvPr/>
        </p:nvCxnSpPr>
        <p:spPr bwMode="auto">
          <a:xfrm>
            <a:off x="7144553" y="4081241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21A4277-3B24-4342-88FA-DF83EE3DEFA6}"/>
              </a:ext>
            </a:extLst>
          </p:cNvPr>
          <p:cNvSpPr txBox="1"/>
          <p:nvPr/>
        </p:nvSpPr>
        <p:spPr>
          <a:xfrm>
            <a:off x="7720554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DD768BB9-E27B-444D-8786-003C157C23A5}"/>
              </a:ext>
            </a:extLst>
          </p:cNvPr>
          <p:cNvCxnSpPr/>
          <p:nvPr/>
        </p:nvCxnSpPr>
        <p:spPr bwMode="auto">
          <a:xfrm flipV="1">
            <a:off x="9539984" y="3973946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3AE70E6-35DD-4603-8F4F-624DC98EE8DC}"/>
              </a:ext>
            </a:extLst>
          </p:cNvPr>
          <p:cNvSpPr txBox="1"/>
          <p:nvPr/>
        </p:nvSpPr>
        <p:spPr>
          <a:xfrm>
            <a:off x="8836885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8E82F98A-013E-4571-8EEE-34F103147B08}"/>
              </a:ext>
            </a:extLst>
          </p:cNvPr>
          <p:cNvCxnSpPr/>
          <p:nvPr/>
        </p:nvCxnSpPr>
        <p:spPr bwMode="auto">
          <a:xfrm>
            <a:off x="8776271" y="4081241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EE5932B-6254-4A0B-BFFF-FA30FC551A55}"/>
              </a:ext>
            </a:extLst>
          </p:cNvPr>
          <p:cNvCxnSpPr/>
          <p:nvPr/>
        </p:nvCxnSpPr>
        <p:spPr bwMode="auto">
          <a:xfrm>
            <a:off x="9553187" y="4077993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E336C300-E7AA-4EAC-ABAE-596D91DBA88E}"/>
              </a:ext>
            </a:extLst>
          </p:cNvPr>
          <p:cNvSpPr txBox="1"/>
          <p:nvPr/>
        </p:nvSpPr>
        <p:spPr>
          <a:xfrm>
            <a:off x="9523472" y="390378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8ED2927-94BC-47E9-833A-930254CA08DA}"/>
              </a:ext>
            </a:extLst>
          </p:cNvPr>
          <p:cNvCxnSpPr/>
          <p:nvPr/>
        </p:nvCxnSpPr>
        <p:spPr bwMode="auto">
          <a:xfrm>
            <a:off x="975556" y="3564851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8EF797A-9DFE-4CDE-9D65-3E6ACBCF7ED5}"/>
              </a:ext>
            </a:extLst>
          </p:cNvPr>
          <p:cNvCxnSpPr/>
          <p:nvPr/>
        </p:nvCxnSpPr>
        <p:spPr bwMode="auto">
          <a:xfrm>
            <a:off x="981103" y="4897124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4C90DF2B-DEF9-4C7D-A22C-B5E3EEF7BE66}"/>
              </a:ext>
            </a:extLst>
          </p:cNvPr>
          <p:cNvSpPr txBox="1"/>
          <p:nvPr/>
        </p:nvSpPr>
        <p:spPr>
          <a:xfrm>
            <a:off x="130463" y="316739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0E5645C-D881-461D-A186-764A27E086A4}"/>
              </a:ext>
            </a:extLst>
          </p:cNvPr>
          <p:cNvSpPr txBox="1"/>
          <p:nvPr/>
        </p:nvSpPr>
        <p:spPr>
          <a:xfrm>
            <a:off x="130463" y="449023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01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804ACA8-6F68-4393-98D1-F1A61F6F7254}"/>
              </a:ext>
            </a:extLst>
          </p:cNvPr>
          <p:cNvSpPr/>
          <p:nvPr/>
        </p:nvSpPr>
        <p:spPr bwMode="auto">
          <a:xfrm>
            <a:off x="5664830" y="3243009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B0DD11B-789C-42DE-9E35-C5772ED2F606}"/>
              </a:ext>
            </a:extLst>
          </p:cNvPr>
          <p:cNvSpPr/>
          <p:nvPr/>
        </p:nvSpPr>
        <p:spPr bwMode="auto">
          <a:xfrm>
            <a:off x="7257412" y="3243009"/>
            <a:ext cx="1813405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4082F5-5F15-42A2-A168-022088B07E39}"/>
              </a:ext>
            </a:extLst>
          </p:cNvPr>
          <p:cNvSpPr/>
          <p:nvPr/>
        </p:nvSpPr>
        <p:spPr bwMode="auto">
          <a:xfrm>
            <a:off x="9846837" y="3243009"/>
            <a:ext cx="39487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C384410-CF55-425C-941F-D1F546286BA4}"/>
              </a:ext>
            </a:extLst>
          </p:cNvPr>
          <p:cNvSpPr/>
          <p:nvPr/>
        </p:nvSpPr>
        <p:spPr bwMode="auto">
          <a:xfrm>
            <a:off x="9080798" y="3243009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6DF6CE8-EE57-434B-AFE0-EC7B1442DD44}"/>
              </a:ext>
            </a:extLst>
          </p:cNvPr>
          <p:cNvSpPr/>
          <p:nvPr/>
        </p:nvSpPr>
        <p:spPr bwMode="auto">
          <a:xfrm>
            <a:off x="1085158" y="3243009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59A0176-7DB6-4F8D-938B-8737E0B88929}"/>
              </a:ext>
            </a:extLst>
          </p:cNvPr>
          <p:cNvSpPr/>
          <p:nvPr/>
        </p:nvSpPr>
        <p:spPr bwMode="auto">
          <a:xfrm>
            <a:off x="2677740" y="3243009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CB23820-AAB9-416F-8092-C3448D3B1B42}"/>
              </a:ext>
            </a:extLst>
          </p:cNvPr>
          <p:cNvSpPr/>
          <p:nvPr/>
        </p:nvSpPr>
        <p:spPr bwMode="auto">
          <a:xfrm>
            <a:off x="5080295" y="3243009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3B25E11-B10A-437C-B001-83CA5672C13C}"/>
              </a:ext>
            </a:extLst>
          </p:cNvPr>
          <p:cNvSpPr/>
          <p:nvPr/>
        </p:nvSpPr>
        <p:spPr bwMode="auto">
          <a:xfrm>
            <a:off x="4304276" y="3243009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2F2EF-6A45-48E5-8BF0-50A2A9A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9AE3100-324A-4DD2-B086-D2AD5060D7EE}"/>
              </a:ext>
            </a:extLst>
          </p:cNvPr>
          <p:cNvCxnSpPr/>
          <p:nvPr/>
        </p:nvCxnSpPr>
        <p:spPr bwMode="auto">
          <a:xfrm flipV="1">
            <a:off x="1080486" y="2464869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1CBA68-B5E8-4460-884C-5BA1CF5A3B7F}"/>
              </a:ext>
            </a:extLst>
          </p:cNvPr>
          <p:cNvCxnSpPr/>
          <p:nvPr/>
        </p:nvCxnSpPr>
        <p:spPr bwMode="auto">
          <a:xfrm>
            <a:off x="1080486" y="271289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3DC3F-1B0D-48BD-808B-16FFB0232F45}"/>
              </a:ext>
            </a:extLst>
          </p:cNvPr>
          <p:cNvCxnSpPr/>
          <p:nvPr/>
        </p:nvCxnSpPr>
        <p:spPr bwMode="auto">
          <a:xfrm flipH="1" flipV="1">
            <a:off x="5663447" y="2464869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5269A6-65DF-4E01-8D7A-45AE7E6A2ADC}"/>
              </a:ext>
            </a:extLst>
          </p:cNvPr>
          <p:cNvSpPr txBox="1"/>
          <p:nvPr/>
        </p:nvSpPr>
        <p:spPr>
          <a:xfrm>
            <a:off x="3116076" y="246486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9EF9FF8-C2CC-4EA8-B7D7-560E0D9726B0}"/>
              </a:ext>
            </a:extLst>
          </p:cNvPr>
          <p:cNvCxnSpPr/>
          <p:nvPr/>
        </p:nvCxnSpPr>
        <p:spPr bwMode="auto">
          <a:xfrm>
            <a:off x="1056405" y="299614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D251BFB-75F6-4FB0-9564-BC479218336D}"/>
              </a:ext>
            </a:extLst>
          </p:cNvPr>
          <p:cNvCxnSpPr/>
          <p:nvPr/>
        </p:nvCxnSpPr>
        <p:spPr bwMode="auto">
          <a:xfrm flipV="1">
            <a:off x="2673068" y="285808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266D31C-4C83-4BAD-833D-6C672833CFE2}"/>
              </a:ext>
            </a:extLst>
          </p:cNvPr>
          <p:cNvCxnSpPr/>
          <p:nvPr/>
        </p:nvCxnSpPr>
        <p:spPr bwMode="auto">
          <a:xfrm flipV="1">
            <a:off x="4298853" y="287491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B52CF41-3C2A-4E3C-8966-87E5B9785712}"/>
              </a:ext>
            </a:extLst>
          </p:cNvPr>
          <p:cNvCxnSpPr/>
          <p:nvPr/>
        </p:nvCxnSpPr>
        <p:spPr bwMode="auto">
          <a:xfrm>
            <a:off x="2673068" y="298713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124F13-CB7A-41AB-9F24-69398CDD5631}"/>
              </a:ext>
            </a:extLst>
          </p:cNvPr>
          <p:cNvSpPr txBox="1"/>
          <p:nvPr/>
        </p:nvSpPr>
        <p:spPr>
          <a:xfrm>
            <a:off x="1560705" y="2781484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40CA1A-B188-47FF-A312-C8AA21BA55F9}"/>
              </a:ext>
            </a:extLst>
          </p:cNvPr>
          <p:cNvSpPr txBox="1"/>
          <p:nvPr/>
        </p:nvSpPr>
        <p:spPr>
          <a:xfrm>
            <a:off x="3249069" y="2793558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A858C1A-1043-49C6-8141-E0E2F9FF5735}"/>
              </a:ext>
            </a:extLst>
          </p:cNvPr>
          <p:cNvCxnSpPr/>
          <p:nvPr/>
        </p:nvCxnSpPr>
        <p:spPr bwMode="auto">
          <a:xfrm flipV="1">
            <a:off x="5068499" y="287983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030F4-8DC0-424F-96A6-DFB6BC57774E}"/>
              </a:ext>
            </a:extLst>
          </p:cNvPr>
          <p:cNvSpPr txBox="1"/>
          <p:nvPr/>
        </p:nvSpPr>
        <p:spPr>
          <a:xfrm>
            <a:off x="4365400" y="2821057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4484735-3086-433E-BDFD-5B626E70D59B}"/>
              </a:ext>
            </a:extLst>
          </p:cNvPr>
          <p:cNvCxnSpPr/>
          <p:nvPr/>
        </p:nvCxnSpPr>
        <p:spPr bwMode="auto">
          <a:xfrm>
            <a:off x="4304786" y="298713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1188CBC-BDAB-4D5C-87C9-5DA2D6DF9215}"/>
              </a:ext>
            </a:extLst>
          </p:cNvPr>
          <p:cNvCxnSpPr/>
          <p:nvPr/>
        </p:nvCxnSpPr>
        <p:spPr bwMode="auto">
          <a:xfrm flipV="1">
            <a:off x="5665887" y="2471432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A61422-5C71-4EDF-A351-B556F0205331}"/>
              </a:ext>
            </a:extLst>
          </p:cNvPr>
          <p:cNvCxnSpPr/>
          <p:nvPr/>
        </p:nvCxnSpPr>
        <p:spPr bwMode="auto">
          <a:xfrm>
            <a:off x="5665887" y="271945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A86F5A-C859-41D1-B747-AE0765E4E4B7}"/>
              </a:ext>
            </a:extLst>
          </p:cNvPr>
          <p:cNvCxnSpPr/>
          <p:nvPr/>
        </p:nvCxnSpPr>
        <p:spPr bwMode="auto">
          <a:xfrm flipH="1" flipV="1">
            <a:off x="10248847" y="2471432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45287F-3C54-40D6-BB87-48676AA93E4C}"/>
              </a:ext>
            </a:extLst>
          </p:cNvPr>
          <p:cNvSpPr txBox="1"/>
          <p:nvPr/>
        </p:nvSpPr>
        <p:spPr>
          <a:xfrm>
            <a:off x="7701476" y="247143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7BCEF88-9D0F-4CB2-AF7D-6C0251477000}"/>
              </a:ext>
            </a:extLst>
          </p:cNvPr>
          <p:cNvCxnSpPr/>
          <p:nvPr/>
        </p:nvCxnSpPr>
        <p:spPr bwMode="auto">
          <a:xfrm>
            <a:off x="5641806" y="299000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1C919CE-BF1C-4945-8099-AF854C8DE5F3}"/>
              </a:ext>
            </a:extLst>
          </p:cNvPr>
          <p:cNvCxnSpPr/>
          <p:nvPr/>
        </p:nvCxnSpPr>
        <p:spPr bwMode="auto">
          <a:xfrm flipV="1">
            <a:off x="7258469" y="28646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1DF8B-A027-4C87-88F5-8F00046E02BA}"/>
              </a:ext>
            </a:extLst>
          </p:cNvPr>
          <p:cNvCxnSpPr/>
          <p:nvPr/>
        </p:nvCxnSpPr>
        <p:spPr bwMode="auto">
          <a:xfrm flipV="1">
            <a:off x="9080691" y="2881478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FE96224-9654-49B9-BAF9-B35821326DBE}"/>
              </a:ext>
            </a:extLst>
          </p:cNvPr>
          <p:cNvCxnSpPr/>
          <p:nvPr/>
        </p:nvCxnSpPr>
        <p:spPr bwMode="auto">
          <a:xfrm>
            <a:off x="7258469" y="2993693"/>
            <a:ext cx="182222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4240A3-CC98-4A06-9FA2-1F2BE3314453}"/>
              </a:ext>
            </a:extLst>
          </p:cNvPr>
          <p:cNvSpPr txBox="1"/>
          <p:nvPr/>
        </p:nvSpPr>
        <p:spPr>
          <a:xfrm>
            <a:off x="6146106" y="2788047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03137B8-230D-4AC2-9546-D8B7DA2B5A5A}"/>
              </a:ext>
            </a:extLst>
          </p:cNvPr>
          <p:cNvSpPr txBox="1"/>
          <p:nvPr/>
        </p:nvSpPr>
        <p:spPr>
          <a:xfrm>
            <a:off x="7834470" y="2800121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4.2m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9B8BB15-5FB3-40BE-98DA-68D2C7639B86}"/>
              </a:ext>
            </a:extLst>
          </p:cNvPr>
          <p:cNvCxnSpPr/>
          <p:nvPr/>
        </p:nvCxnSpPr>
        <p:spPr bwMode="auto">
          <a:xfrm flipV="1">
            <a:off x="9850336" y="2886398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8B6D905-343F-44B6-B806-E5F667C7385C}"/>
              </a:ext>
            </a:extLst>
          </p:cNvPr>
          <p:cNvSpPr txBox="1"/>
          <p:nvPr/>
        </p:nvSpPr>
        <p:spPr>
          <a:xfrm>
            <a:off x="9147238" y="2827620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6F58FB1-FAB1-42BD-B549-B832FA7593DC}"/>
              </a:ext>
            </a:extLst>
          </p:cNvPr>
          <p:cNvCxnSpPr/>
          <p:nvPr/>
        </p:nvCxnSpPr>
        <p:spPr bwMode="auto">
          <a:xfrm>
            <a:off x="9086624" y="2993693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C336270-9D03-4C49-9C90-9AB18F215FD4}"/>
              </a:ext>
            </a:extLst>
          </p:cNvPr>
          <p:cNvCxnSpPr/>
          <p:nvPr/>
        </p:nvCxnSpPr>
        <p:spPr bwMode="auto">
          <a:xfrm>
            <a:off x="5081702" y="298388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38B678-59F5-4228-8E06-8BF89CEC8515}"/>
              </a:ext>
            </a:extLst>
          </p:cNvPr>
          <p:cNvSpPr txBox="1"/>
          <p:nvPr/>
        </p:nvSpPr>
        <p:spPr>
          <a:xfrm>
            <a:off x="5051987" y="2808164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98DCAA6-DEAD-4115-BF1B-DDE0AF3B472A}"/>
              </a:ext>
            </a:extLst>
          </p:cNvPr>
          <p:cNvCxnSpPr/>
          <p:nvPr/>
        </p:nvCxnSpPr>
        <p:spPr bwMode="auto">
          <a:xfrm>
            <a:off x="9892418" y="2998368"/>
            <a:ext cx="366236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7166F04-6DF2-46CD-8276-E07CB9BAA6DF}"/>
              </a:ext>
            </a:extLst>
          </p:cNvPr>
          <p:cNvSpPr txBox="1"/>
          <p:nvPr/>
        </p:nvSpPr>
        <p:spPr>
          <a:xfrm>
            <a:off x="9873084" y="2781484"/>
            <a:ext cx="382550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.3m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B2C1C1A-A7A5-49D3-B690-B58FEDC63F52}"/>
              </a:ext>
            </a:extLst>
          </p:cNvPr>
          <p:cNvSpPr/>
          <p:nvPr/>
        </p:nvSpPr>
        <p:spPr bwMode="auto">
          <a:xfrm>
            <a:off x="7426544" y="3250807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46" name="四角形吹き出し 44">
            <a:extLst>
              <a:ext uri="{FF2B5EF4-FFF2-40B4-BE49-F238E27FC236}">
                <a16:creationId xmlns:a16="http://schemas.microsoft.com/office/drawing/2014/main" id="{16E5AE4B-AD6A-465C-BC7B-7A4C992FD1BC}"/>
              </a:ext>
            </a:extLst>
          </p:cNvPr>
          <p:cNvSpPr/>
          <p:nvPr/>
        </p:nvSpPr>
        <p:spPr bwMode="auto">
          <a:xfrm>
            <a:off x="6829186" y="4030337"/>
            <a:ext cx="1017170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HV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0.2m</a:t>
            </a: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11FA422-977A-4027-9482-717C06FBF575}"/>
              </a:ext>
            </a:extLst>
          </p:cNvPr>
          <p:cNvSpPr/>
          <p:nvPr/>
        </p:nvSpPr>
        <p:spPr bwMode="auto">
          <a:xfrm>
            <a:off x="5742295" y="3244491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48" name="四角形吹き出し 46">
            <a:extLst>
              <a:ext uri="{FF2B5EF4-FFF2-40B4-BE49-F238E27FC236}">
                <a16:creationId xmlns:a16="http://schemas.microsoft.com/office/drawing/2014/main" id="{FFA5FF87-3D4E-4179-9D28-CFD4045A3DFF}"/>
              </a:ext>
            </a:extLst>
          </p:cNvPr>
          <p:cNvSpPr/>
          <p:nvPr/>
        </p:nvSpPr>
        <p:spPr bwMode="auto">
          <a:xfrm>
            <a:off x="5186278" y="4035097"/>
            <a:ext cx="1017171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0" lang="ja-JP" altLang="en-US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0.2m</a:t>
            </a:r>
            <a:endParaRPr kumimoji="0" lang="ja-JP" altLang="en-US" sz="105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9B060AD-4A0D-41E3-82EE-D87434066878}"/>
              </a:ext>
            </a:extLst>
          </p:cNvPr>
          <p:cNvCxnSpPr/>
          <p:nvPr/>
        </p:nvCxnSpPr>
        <p:spPr bwMode="auto">
          <a:xfrm>
            <a:off x="1080486" y="3813921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8598DE-3530-4C87-9942-A75F7B4DE56A}"/>
              </a:ext>
            </a:extLst>
          </p:cNvPr>
          <p:cNvSpPr txBox="1"/>
          <p:nvPr/>
        </p:nvSpPr>
        <p:spPr>
          <a:xfrm>
            <a:off x="10026823" y="3836439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稲妻 58">
            <a:extLst>
              <a:ext uri="{FF2B5EF4-FFF2-40B4-BE49-F238E27FC236}">
                <a16:creationId xmlns:a16="http://schemas.microsoft.com/office/drawing/2014/main" id="{2F2F0798-E80D-40FB-AFAA-4DE0E721FE5D}"/>
              </a:ext>
            </a:extLst>
          </p:cNvPr>
          <p:cNvSpPr/>
          <p:nvPr/>
        </p:nvSpPr>
        <p:spPr>
          <a:xfrm>
            <a:off x="5595974" y="3015746"/>
            <a:ext cx="155406" cy="20456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稲妻 59">
            <a:extLst>
              <a:ext uri="{FF2B5EF4-FFF2-40B4-BE49-F238E27FC236}">
                <a16:creationId xmlns:a16="http://schemas.microsoft.com/office/drawing/2014/main" id="{822A54A8-6FA5-4210-891C-DEA14200488D}"/>
              </a:ext>
            </a:extLst>
          </p:cNvPr>
          <p:cNvSpPr/>
          <p:nvPr/>
        </p:nvSpPr>
        <p:spPr>
          <a:xfrm>
            <a:off x="7271918" y="3041146"/>
            <a:ext cx="155406" cy="20456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380BE588-EF9C-4801-8AB4-DE51C8C75223}"/>
              </a:ext>
            </a:extLst>
          </p:cNvPr>
          <p:cNvSpPr/>
          <p:nvPr/>
        </p:nvSpPr>
        <p:spPr bwMode="auto">
          <a:xfrm>
            <a:off x="1250252" y="4339099"/>
            <a:ext cx="920101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ハイパーバイザー</a:t>
            </a:r>
            <a:b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起動処理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381282-C0B4-4FF7-A74D-8734589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singlevmcore</a:t>
            </a:r>
            <a:endParaRPr kumimoji="1" lang="ja-JP" alt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5668279-4118-4C04-B39B-B018102CF674}"/>
              </a:ext>
            </a:extLst>
          </p:cNvPr>
          <p:cNvSpPr/>
          <p:nvPr/>
        </p:nvSpPr>
        <p:spPr bwMode="auto">
          <a:xfrm>
            <a:off x="6742595" y="2998561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14D73A7-0D02-4AE6-AA31-92F238764743}"/>
              </a:ext>
            </a:extLst>
          </p:cNvPr>
          <p:cNvSpPr/>
          <p:nvPr/>
        </p:nvSpPr>
        <p:spPr bwMode="auto">
          <a:xfrm>
            <a:off x="8335177" y="2998561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08807FE-856A-4492-BE11-A79633730052}"/>
              </a:ext>
            </a:extLst>
          </p:cNvPr>
          <p:cNvSpPr/>
          <p:nvPr/>
        </p:nvSpPr>
        <p:spPr bwMode="auto">
          <a:xfrm>
            <a:off x="10737732" y="2998561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C6DBDE2-C742-439A-AC35-AF3178EEFC9C}"/>
              </a:ext>
            </a:extLst>
          </p:cNvPr>
          <p:cNvSpPr/>
          <p:nvPr/>
        </p:nvSpPr>
        <p:spPr bwMode="auto">
          <a:xfrm>
            <a:off x="9955438" y="2998561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4F19A8-AF89-4580-AA35-680D17A15247}"/>
              </a:ext>
            </a:extLst>
          </p:cNvPr>
          <p:cNvSpPr/>
          <p:nvPr/>
        </p:nvSpPr>
        <p:spPr bwMode="auto">
          <a:xfrm>
            <a:off x="2162506" y="2996156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5E5660-694C-4BA4-BE51-D6788FE605DF}"/>
              </a:ext>
            </a:extLst>
          </p:cNvPr>
          <p:cNvSpPr/>
          <p:nvPr/>
        </p:nvSpPr>
        <p:spPr bwMode="auto">
          <a:xfrm>
            <a:off x="3755088" y="2996156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1937679-0164-4996-A872-D22B93B4468C}"/>
              </a:ext>
            </a:extLst>
          </p:cNvPr>
          <p:cNvSpPr/>
          <p:nvPr/>
        </p:nvSpPr>
        <p:spPr bwMode="auto">
          <a:xfrm>
            <a:off x="6157643" y="299615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9E4D8A6-D32B-4A7A-85E1-1B8243CE2052}"/>
              </a:ext>
            </a:extLst>
          </p:cNvPr>
          <p:cNvCxnSpPr/>
          <p:nvPr/>
        </p:nvCxnSpPr>
        <p:spPr bwMode="auto">
          <a:xfrm>
            <a:off x="2156427" y="246382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7DF8903-4346-4BCB-9F09-B67445BF7E26}"/>
              </a:ext>
            </a:extLst>
          </p:cNvPr>
          <p:cNvSpPr txBox="1"/>
          <p:nvPr/>
        </p:nvSpPr>
        <p:spPr>
          <a:xfrm>
            <a:off x="4192017" y="221579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A6297B3-AC71-4433-901D-FE67DFF71D7A}"/>
              </a:ext>
            </a:extLst>
          </p:cNvPr>
          <p:cNvSpPr/>
          <p:nvPr/>
        </p:nvSpPr>
        <p:spPr bwMode="auto">
          <a:xfrm>
            <a:off x="5375349" y="2996156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2961D39-8CAC-4C7B-8BF3-BBAF552B77E3}"/>
              </a:ext>
            </a:extLst>
          </p:cNvPr>
          <p:cNvCxnSpPr/>
          <p:nvPr/>
        </p:nvCxnSpPr>
        <p:spPr bwMode="auto">
          <a:xfrm>
            <a:off x="2132346" y="274707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814F0FA-404F-451C-9A4D-AD55DEDA55EE}"/>
              </a:ext>
            </a:extLst>
          </p:cNvPr>
          <p:cNvCxnSpPr/>
          <p:nvPr/>
        </p:nvCxnSpPr>
        <p:spPr bwMode="auto">
          <a:xfrm flipV="1">
            <a:off x="3749009" y="260901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C28E9F-9BB8-45B7-96A3-29109AE4562F}"/>
              </a:ext>
            </a:extLst>
          </p:cNvPr>
          <p:cNvCxnSpPr/>
          <p:nvPr/>
        </p:nvCxnSpPr>
        <p:spPr bwMode="auto">
          <a:xfrm flipV="1">
            <a:off x="5374794" y="26258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4807C504-939B-473B-B4E5-9EDF863F5591}"/>
              </a:ext>
            </a:extLst>
          </p:cNvPr>
          <p:cNvCxnSpPr/>
          <p:nvPr/>
        </p:nvCxnSpPr>
        <p:spPr bwMode="auto">
          <a:xfrm>
            <a:off x="3749009" y="273806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B791FF-BD34-4BD4-AF41-73DF94542EE0}"/>
              </a:ext>
            </a:extLst>
          </p:cNvPr>
          <p:cNvSpPr txBox="1"/>
          <p:nvPr/>
        </p:nvSpPr>
        <p:spPr>
          <a:xfrm>
            <a:off x="263664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85A28B1-F6FE-4F03-8BD6-A6F10B70563E}"/>
              </a:ext>
            </a:extLst>
          </p:cNvPr>
          <p:cNvSpPr txBox="1"/>
          <p:nvPr/>
        </p:nvSpPr>
        <p:spPr>
          <a:xfrm>
            <a:off x="432501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B6BAE596-7DEF-499D-8C20-286F9EB47338}"/>
              </a:ext>
            </a:extLst>
          </p:cNvPr>
          <p:cNvCxnSpPr/>
          <p:nvPr/>
        </p:nvCxnSpPr>
        <p:spPr bwMode="auto">
          <a:xfrm flipV="1">
            <a:off x="6144440" y="263076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AD08A5B-2759-472A-8992-70B2A4BF5966}"/>
              </a:ext>
            </a:extLst>
          </p:cNvPr>
          <p:cNvSpPr txBox="1"/>
          <p:nvPr/>
        </p:nvSpPr>
        <p:spPr>
          <a:xfrm>
            <a:off x="5441341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F538095-167F-4B6C-ABE7-529CA8E3758E}"/>
              </a:ext>
            </a:extLst>
          </p:cNvPr>
          <p:cNvCxnSpPr/>
          <p:nvPr/>
        </p:nvCxnSpPr>
        <p:spPr bwMode="auto">
          <a:xfrm>
            <a:off x="5380727" y="273806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7798D087-01FB-4379-8149-890FA549BFAE}"/>
              </a:ext>
            </a:extLst>
          </p:cNvPr>
          <p:cNvCxnSpPr/>
          <p:nvPr/>
        </p:nvCxnSpPr>
        <p:spPr bwMode="auto">
          <a:xfrm>
            <a:off x="6741828" y="247038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E15B964-1E43-4DA0-A286-3B63082899DC}"/>
              </a:ext>
            </a:extLst>
          </p:cNvPr>
          <p:cNvSpPr txBox="1"/>
          <p:nvPr/>
        </p:nvSpPr>
        <p:spPr>
          <a:xfrm>
            <a:off x="8777417" y="222236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D2F086C-8B87-44DA-8CD3-0FB79396AB1B}"/>
              </a:ext>
            </a:extLst>
          </p:cNvPr>
          <p:cNvCxnSpPr/>
          <p:nvPr/>
        </p:nvCxnSpPr>
        <p:spPr bwMode="auto">
          <a:xfrm>
            <a:off x="6717747" y="275363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3517EA6-5606-472D-9DF6-989E4313B4BF}"/>
              </a:ext>
            </a:extLst>
          </p:cNvPr>
          <p:cNvSpPr txBox="1"/>
          <p:nvPr/>
        </p:nvSpPr>
        <p:spPr>
          <a:xfrm>
            <a:off x="722204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118CE5B-9D61-4E2D-A96B-BAC2A6D478B1}"/>
              </a:ext>
            </a:extLst>
          </p:cNvPr>
          <p:cNvCxnSpPr/>
          <p:nvPr/>
        </p:nvCxnSpPr>
        <p:spPr bwMode="auto">
          <a:xfrm>
            <a:off x="6157643" y="273481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A805282-60B1-408D-AB45-8CB185C1057C}"/>
              </a:ext>
            </a:extLst>
          </p:cNvPr>
          <p:cNvSpPr txBox="1"/>
          <p:nvPr/>
        </p:nvSpPr>
        <p:spPr>
          <a:xfrm>
            <a:off x="6127928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20D4AD1-FF79-4788-A3EF-F0620D978713}"/>
              </a:ext>
            </a:extLst>
          </p:cNvPr>
          <p:cNvCxnSpPr>
            <a:cxnSpLocks/>
          </p:cNvCxnSpPr>
          <p:nvPr/>
        </p:nvCxnSpPr>
        <p:spPr bwMode="auto">
          <a:xfrm>
            <a:off x="1149275" y="3564851"/>
            <a:ext cx="10357483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75A12625-C80E-40DB-81F5-932649C91949}"/>
              </a:ext>
            </a:extLst>
          </p:cNvPr>
          <p:cNvCxnSpPr/>
          <p:nvPr/>
        </p:nvCxnSpPr>
        <p:spPr bwMode="auto">
          <a:xfrm flipV="1">
            <a:off x="8320408" y="2618301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B32231E7-57AD-4160-A416-9983C52608FF}"/>
              </a:ext>
            </a:extLst>
          </p:cNvPr>
          <p:cNvCxnSpPr/>
          <p:nvPr/>
        </p:nvCxnSpPr>
        <p:spPr bwMode="auto">
          <a:xfrm flipV="1">
            <a:off x="9946193" y="263513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80A6965-C441-4AAD-8C88-B5A089FD6522}"/>
              </a:ext>
            </a:extLst>
          </p:cNvPr>
          <p:cNvCxnSpPr/>
          <p:nvPr/>
        </p:nvCxnSpPr>
        <p:spPr bwMode="auto">
          <a:xfrm>
            <a:off x="8320408" y="274734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F2E2A3-B6F7-4DF8-AB1B-E24FAD8C715D}"/>
              </a:ext>
            </a:extLst>
          </p:cNvPr>
          <p:cNvSpPr txBox="1"/>
          <p:nvPr/>
        </p:nvSpPr>
        <p:spPr>
          <a:xfrm>
            <a:off x="889640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CB07CC4-DF71-4A0D-8F19-41A4B240DD36}"/>
              </a:ext>
            </a:extLst>
          </p:cNvPr>
          <p:cNvCxnSpPr/>
          <p:nvPr/>
        </p:nvCxnSpPr>
        <p:spPr bwMode="auto">
          <a:xfrm flipV="1">
            <a:off x="10715839" y="264005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4550B0C-CE97-447C-B8D6-E4ADE8E2CFF4}"/>
              </a:ext>
            </a:extLst>
          </p:cNvPr>
          <p:cNvSpPr txBox="1"/>
          <p:nvPr/>
        </p:nvSpPr>
        <p:spPr>
          <a:xfrm>
            <a:off x="1001274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8E4D4DF-964B-4BEC-A3C6-261B02271F46}"/>
              </a:ext>
            </a:extLst>
          </p:cNvPr>
          <p:cNvCxnSpPr/>
          <p:nvPr/>
        </p:nvCxnSpPr>
        <p:spPr bwMode="auto">
          <a:xfrm>
            <a:off x="9952126" y="2747349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A1F315F-B16B-4A0D-B79E-DA39AE936661}"/>
              </a:ext>
            </a:extLst>
          </p:cNvPr>
          <p:cNvCxnSpPr/>
          <p:nvPr/>
        </p:nvCxnSpPr>
        <p:spPr bwMode="auto">
          <a:xfrm>
            <a:off x="10729042" y="2744101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2CDFC6E7-1517-41A3-9380-90D56F6E8CB4}"/>
              </a:ext>
            </a:extLst>
          </p:cNvPr>
          <p:cNvSpPr txBox="1"/>
          <p:nvPr/>
        </p:nvSpPr>
        <p:spPr>
          <a:xfrm>
            <a:off x="1069932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4F6CFE6E-CDCF-4785-93C6-EF0D5CEB379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1974" y="2215798"/>
            <a:ext cx="0" cy="275787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82A86D0B-24BC-43E6-B781-0109C08A18F4}"/>
              </a:ext>
            </a:extLst>
          </p:cNvPr>
          <p:cNvSpPr/>
          <p:nvPr/>
        </p:nvSpPr>
        <p:spPr bwMode="auto">
          <a:xfrm>
            <a:off x="2168053" y="4328429"/>
            <a:ext cx="9151421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AE9EC7FE-7E89-4370-BC42-05D2CA7D06AC}"/>
              </a:ext>
            </a:extLst>
          </p:cNvPr>
          <p:cNvCxnSpPr>
            <a:cxnSpLocks/>
          </p:cNvCxnSpPr>
          <p:nvPr/>
        </p:nvCxnSpPr>
        <p:spPr bwMode="auto">
          <a:xfrm flipV="1">
            <a:off x="6747375" y="2222361"/>
            <a:ext cx="0" cy="1363803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28712091-7ED6-4570-8481-95184B7D4981}"/>
              </a:ext>
            </a:extLst>
          </p:cNvPr>
          <p:cNvCxnSpPr>
            <a:cxnSpLocks/>
          </p:cNvCxnSpPr>
          <p:nvPr/>
        </p:nvCxnSpPr>
        <p:spPr bwMode="auto">
          <a:xfrm>
            <a:off x="1164950" y="4897124"/>
            <a:ext cx="10347355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86E1EAC4-6318-401E-AEB0-0738AAD3F60D}"/>
              </a:ext>
            </a:extLst>
          </p:cNvPr>
          <p:cNvSpPr txBox="1"/>
          <p:nvPr/>
        </p:nvSpPr>
        <p:spPr>
          <a:xfrm>
            <a:off x="11033727" y="5021873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F3C9EADD-F80F-466E-A7CE-EB7863E60EAB}"/>
              </a:ext>
            </a:extLst>
          </p:cNvPr>
          <p:cNvSpPr txBox="1"/>
          <p:nvPr/>
        </p:nvSpPr>
        <p:spPr>
          <a:xfrm>
            <a:off x="2137893" y="499404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（）内は処理単位</a:t>
            </a: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FDBE8338-99D7-4A1B-A4F9-6D052D6B6508}"/>
              </a:ext>
            </a:extLst>
          </p:cNvPr>
          <p:cNvCxnSpPr>
            <a:cxnSpLocks/>
          </p:cNvCxnSpPr>
          <p:nvPr/>
        </p:nvCxnSpPr>
        <p:spPr bwMode="auto">
          <a:xfrm flipV="1">
            <a:off x="11324788" y="2222363"/>
            <a:ext cx="0" cy="13638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85CD21F-91B3-4F84-8C6E-53EB16DD11CB}"/>
              </a:ext>
            </a:extLst>
          </p:cNvPr>
          <p:cNvSpPr/>
          <p:nvPr/>
        </p:nvSpPr>
        <p:spPr bwMode="auto">
          <a:xfrm>
            <a:off x="1149275" y="2996156"/>
            <a:ext cx="1005403" cy="56388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ハイパーバイザー</a:t>
            </a:r>
            <a:b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起動処理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178C5966-0A3C-4100-9637-9CC7EA198C82}"/>
              </a:ext>
            </a:extLst>
          </p:cNvPr>
          <p:cNvSpPr/>
          <p:nvPr/>
        </p:nvSpPr>
        <p:spPr>
          <a:xfrm>
            <a:off x="1082113" y="2609012"/>
            <a:ext cx="168139" cy="36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C3981A-DC39-45EE-AD87-1FDAA6AC987A}"/>
              </a:ext>
            </a:extLst>
          </p:cNvPr>
          <p:cNvSpPr txBox="1"/>
          <p:nvPr/>
        </p:nvSpPr>
        <p:spPr>
          <a:xfrm>
            <a:off x="7586810" y="387663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HV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3F9BE8-CC9D-405B-BD8A-2DDA22860140}"/>
              </a:ext>
            </a:extLst>
          </p:cNvPr>
          <p:cNvCxnSpPr>
            <a:cxnSpLocks/>
          </p:cNvCxnSpPr>
          <p:nvPr/>
        </p:nvCxnSpPr>
        <p:spPr>
          <a:xfrm>
            <a:off x="1250252" y="3560042"/>
            <a:ext cx="0" cy="76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0DEADE4-91D1-433D-BF95-8D9344D0BACA}"/>
              </a:ext>
            </a:extLst>
          </p:cNvPr>
          <p:cNvSpPr txBox="1"/>
          <p:nvPr/>
        </p:nvSpPr>
        <p:spPr>
          <a:xfrm>
            <a:off x="1250252" y="373496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起動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90415EFD-E6D4-4E96-955E-7D6A0C2B3312}"/>
              </a:ext>
            </a:extLst>
          </p:cNvPr>
          <p:cNvSpPr txBox="1"/>
          <p:nvPr/>
        </p:nvSpPr>
        <p:spPr>
          <a:xfrm>
            <a:off x="321987" y="316739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D76AED5D-689A-4535-8079-5F4266D194DF}"/>
              </a:ext>
            </a:extLst>
          </p:cNvPr>
          <p:cNvSpPr txBox="1"/>
          <p:nvPr/>
        </p:nvSpPr>
        <p:spPr>
          <a:xfrm>
            <a:off x="23755" y="4453346"/>
            <a:ext cx="1244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CORE1</a:t>
            </a:r>
          </a:p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シングル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C6E3AB9-65B5-402E-8C7E-A0766CF1ADEB}"/>
              </a:ext>
            </a:extLst>
          </p:cNvPr>
          <p:cNvSpPr/>
          <p:nvPr/>
        </p:nvSpPr>
        <p:spPr bwMode="auto">
          <a:xfrm>
            <a:off x="4849245" y="4327447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196" name="四角形吹き出し 44">
            <a:extLst>
              <a:ext uri="{FF2B5EF4-FFF2-40B4-BE49-F238E27FC236}">
                <a16:creationId xmlns:a16="http://schemas.microsoft.com/office/drawing/2014/main" id="{3FD1821F-464D-4F13-A975-DBD1E9270689}"/>
              </a:ext>
            </a:extLst>
          </p:cNvPr>
          <p:cNvSpPr/>
          <p:nvPr/>
        </p:nvSpPr>
        <p:spPr bwMode="auto">
          <a:xfrm>
            <a:off x="4282375" y="5021873"/>
            <a:ext cx="1017170" cy="21544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HV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0417751D-958E-49F2-A027-6CA4FD3DBCBB}"/>
              </a:ext>
            </a:extLst>
          </p:cNvPr>
          <p:cNvSpPr/>
          <p:nvPr/>
        </p:nvSpPr>
        <p:spPr bwMode="auto">
          <a:xfrm>
            <a:off x="7976309" y="4332496"/>
            <a:ext cx="565466" cy="54779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ハイパー</a:t>
            </a:r>
            <a:b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バイザー</a:t>
            </a:r>
            <a:b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処理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8" name="矢印: 下 197">
            <a:extLst>
              <a:ext uri="{FF2B5EF4-FFF2-40B4-BE49-F238E27FC236}">
                <a16:creationId xmlns:a16="http://schemas.microsoft.com/office/drawing/2014/main" id="{B80F45E9-C6BF-435F-BC17-E88B14E1CF7E}"/>
              </a:ext>
            </a:extLst>
          </p:cNvPr>
          <p:cNvSpPr/>
          <p:nvPr/>
        </p:nvSpPr>
        <p:spPr>
          <a:xfrm>
            <a:off x="7906859" y="4098899"/>
            <a:ext cx="168139" cy="227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9954C4E-54E6-4C9F-8F49-F0B6D5212587}"/>
              </a:ext>
            </a:extLst>
          </p:cNvPr>
          <p:cNvSpPr txBox="1"/>
          <p:nvPr/>
        </p:nvSpPr>
        <p:spPr>
          <a:xfrm>
            <a:off x="662694" y="236135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システム起動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98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B1CA0-92E6-4E36-8312-2D90647E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tw</a:t>
            </a:r>
            <a:r>
              <a:rPr kumimoji="1" lang="en-US" altLang="ja-JP" dirty="0" err="1"/>
              <a:t>triggerint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4ACC20-8062-4730-B086-A7075A3840CD}"/>
              </a:ext>
            </a:extLst>
          </p:cNvPr>
          <p:cNvSpPr/>
          <p:nvPr/>
        </p:nvSpPr>
        <p:spPr bwMode="auto">
          <a:xfrm>
            <a:off x="5561724" y="2998561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割込み番号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500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DD021B-C269-4530-B96B-2632C1756285}"/>
              </a:ext>
            </a:extLst>
          </p:cNvPr>
          <p:cNvSpPr/>
          <p:nvPr/>
        </p:nvSpPr>
        <p:spPr bwMode="auto">
          <a:xfrm>
            <a:off x="7154306" y="2998561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割込み番号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501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DD0566-6D99-474F-B01B-9CBEF9765495}"/>
              </a:ext>
            </a:extLst>
          </p:cNvPr>
          <p:cNvSpPr/>
          <p:nvPr/>
        </p:nvSpPr>
        <p:spPr bwMode="auto">
          <a:xfrm>
            <a:off x="9556861" y="2998561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DE39B6B-5D84-47B3-AB34-7EC87AF0C1EC}"/>
              </a:ext>
            </a:extLst>
          </p:cNvPr>
          <p:cNvCxnSpPr/>
          <p:nvPr/>
        </p:nvCxnSpPr>
        <p:spPr bwMode="auto">
          <a:xfrm flipV="1">
            <a:off x="975556" y="2215799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5A5D54-4234-4684-A811-B51FCED17C1C}"/>
              </a:ext>
            </a:extLst>
          </p:cNvPr>
          <p:cNvSpPr/>
          <p:nvPr/>
        </p:nvSpPr>
        <p:spPr bwMode="auto">
          <a:xfrm>
            <a:off x="981635" y="2996156"/>
            <a:ext cx="1586503" cy="563886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0" lang="en-US" altLang="ja-JP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割込み番号 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 500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4BA7AD-684F-485D-98E3-4A9D9A519CE6}"/>
              </a:ext>
            </a:extLst>
          </p:cNvPr>
          <p:cNvSpPr/>
          <p:nvPr/>
        </p:nvSpPr>
        <p:spPr bwMode="auto">
          <a:xfrm>
            <a:off x="2574217" y="2996156"/>
            <a:ext cx="1616663" cy="56388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VM</a:t>
            </a: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タイムウィンドウ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仮想マシンオブジェクト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割込み番号 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501</a:t>
            </a:r>
            <a:endParaRPr kumimoji="0" lang="ja-JP" altLang="en-US" sz="7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B57538-A203-4A0C-9BBB-10D8942C6BFB}"/>
              </a:ext>
            </a:extLst>
          </p:cNvPr>
          <p:cNvSpPr/>
          <p:nvPr/>
        </p:nvSpPr>
        <p:spPr bwMode="auto">
          <a:xfrm>
            <a:off x="4976772" y="2996156"/>
            <a:ext cx="581744" cy="563886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(HV</a:t>
            </a: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アイドル</a:t>
            </a:r>
            <a:b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</a:t>
            </a:r>
            <a:r>
              <a:rPr kumimoji="0" lang="en-US" altLang="ja-JP" sz="7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B35E98A-7789-485E-8D5E-160E0E0008C8}"/>
              </a:ext>
            </a:extLst>
          </p:cNvPr>
          <p:cNvCxnSpPr/>
          <p:nvPr/>
        </p:nvCxnSpPr>
        <p:spPr bwMode="auto">
          <a:xfrm>
            <a:off x="975556" y="2463825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97D52E0-D1C0-460A-ABF7-A272E133F069}"/>
              </a:ext>
            </a:extLst>
          </p:cNvPr>
          <p:cNvCxnSpPr/>
          <p:nvPr/>
        </p:nvCxnSpPr>
        <p:spPr bwMode="auto">
          <a:xfrm flipH="1" flipV="1">
            <a:off x="5558517" y="2215799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8B0C28-A2D3-41C5-84C6-2271181B2B8C}"/>
              </a:ext>
            </a:extLst>
          </p:cNvPr>
          <p:cNvSpPr txBox="1"/>
          <p:nvPr/>
        </p:nvSpPr>
        <p:spPr>
          <a:xfrm>
            <a:off x="3011146" y="2215798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767429-014D-47A3-894A-A660660E4D39}"/>
              </a:ext>
            </a:extLst>
          </p:cNvPr>
          <p:cNvSpPr/>
          <p:nvPr/>
        </p:nvSpPr>
        <p:spPr bwMode="auto">
          <a:xfrm>
            <a:off x="4194478" y="2996156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5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  <a:endParaRPr kumimoji="0" lang="en-US" altLang="ja-JP" sz="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割込み番号 </a:t>
            </a: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502</a:t>
            </a:r>
            <a:endParaRPr kumimoji="0" lang="ja-JP" altLang="en-US" sz="5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51DA342-3D22-4318-9276-8D2D5AE52D68}"/>
              </a:ext>
            </a:extLst>
          </p:cNvPr>
          <p:cNvCxnSpPr/>
          <p:nvPr/>
        </p:nvCxnSpPr>
        <p:spPr bwMode="auto">
          <a:xfrm>
            <a:off x="951475" y="2747076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4D879F7-14B0-4AD5-B4C0-B67D773508A0}"/>
              </a:ext>
            </a:extLst>
          </p:cNvPr>
          <p:cNvCxnSpPr/>
          <p:nvPr/>
        </p:nvCxnSpPr>
        <p:spPr bwMode="auto">
          <a:xfrm flipV="1">
            <a:off x="2568138" y="2609012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F3B21F8-C930-4317-ACEB-C9A3C14C31D5}"/>
              </a:ext>
            </a:extLst>
          </p:cNvPr>
          <p:cNvCxnSpPr/>
          <p:nvPr/>
        </p:nvCxnSpPr>
        <p:spPr bwMode="auto">
          <a:xfrm flipV="1">
            <a:off x="4193923" y="262584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E4E9518-C392-4CAE-983D-DB0570C36733}"/>
              </a:ext>
            </a:extLst>
          </p:cNvPr>
          <p:cNvCxnSpPr/>
          <p:nvPr/>
        </p:nvCxnSpPr>
        <p:spPr bwMode="auto">
          <a:xfrm>
            <a:off x="2568138" y="2738060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01CE5C-727F-49ED-9E9A-9633B3DB02C2}"/>
              </a:ext>
            </a:extLst>
          </p:cNvPr>
          <p:cNvSpPr txBox="1"/>
          <p:nvPr/>
        </p:nvSpPr>
        <p:spPr>
          <a:xfrm>
            <a:off x="1455775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915D76-2640-4B6C-9EF7-D6B3287BABF2}"/>
              </a:ext>
            </a:extLst>
          </p:cNvPr>
          <p:cNvSpPr txBox="1"/>
          <p:nvPr/>
        </p:nvSpPr>
        <p:spPr>
          <a:xfrm>
            <a:off x="314413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28D3BC7-7D79-492A-B127-1F5E7F4B09F3}"/>
              </a:ext>
            </a:extLst>
          </p:cNvPr>
          <p:cNvCxnSpPr/>
          <p:nvPr/>
        </p:nvCxnSpPr>
        <p:spPr bwMode="auto">
          <a:xfrm flipV="1">
            <a:off x="4963569" y="2630765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4BA28B8-BA96-4617-A122-AA86CCD10B61}"/>
              </a:ext>
            </a:extLst>
          </p:cNvPr>
          <p:cNvSpPr txBox="1"/>
          <p:nvPr/>
        </p:nvSpPr>
        <p:spPr>
          <a:xfrm>
            <a:off x="4260470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F2A893B-C8D5-4371-BE52-311CDB81FE08}"/>
              </a:ext>
            </a:extLst>
          </p:cNvPr>
          <p:cNvCxnSpPr/>
          <p:nvPr/>
        </p:nvCxnSpPr>
        <p:spPr bwMode="auto">
          <a:xfrm>
            <a:off x="4199856" y="2738060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0432DE7-CF52-43C4-9BA8-92F7727D0B2E}"/>
              </a:ext>
            </a:extLst>
          </p:cNvPr>
          <p:cNvCxnSpPr/>
          <p:nvPr/>
        </p:nvCxnSpPr>
        <p:spPr bwMode="auto">
          <a:xfrm flipV="1">
            <a:off x="5560957" y="2222362"/>
            <a:ext cx="0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8ACC6F3-DCF3-4D74-9939-9984EC315CCB}"/>
              </a:ext>
            </a:extLst>
          </p:cNvPr>
          <p:cNvCxnSpPr/>
          <p:nvPr/>
        </p:nvCxnSpPr>
        <p:spPr bwMode="auto">
          <a:xfrm>
            <a:off x="5560957" y="2470388"/>
            <a:ext cx="4582961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5D6468-6963-4C1B-A5D9-757A05A014B3}"/>
              </a:ext>
            </a:extLst>
          </p:cNvPr>
          <p:cNvCxnSpPr/>
          <p:nvPr/>
        </p:nvCxnSpPr>
        <p:spPr bwMode="auto">
          <a:xfrm flipH="1" flipV="1">
            <a:off x="10143917" y="2222362"/>
            <a:ext cx="5728" cy="1425601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EEF9E2-7A27-4BA7-B9DC-34249E2BAD3E}"/>
              </a:ext>
            </a:extLst>
          </p:cNvPr>
          <p:cNvSpPr txBox="1"/>
          <p:nvPr/>
        </p:nvSpPr>
        <p:spPr>
          <a:xfrm>
            <a:off x="7596546" y="2222361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10m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5E3EA1E-105C-4BDA-94B5-126E00AFB978}"/>
              </a:ext>
            </a:extLst>
          </p:cNvPr>
          <p:cNvCxnSpPr/>
          <p:nvPr/>
        </p:nvCxnSpPr>
        <p:spPr bwMode="auto">
          <a:xfrm>
            <a:off x="5536876" y="275363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CDC6B9-90E2-4C08-82FD-970F945451C2}"/>
              </a:ext>
            </a:extLst>
          </p:cNvPr>
          <p:cNvSpPr txBox="1"/>
          <p:nvPr/>
        </p:nvSpPr>
        <p:spPr>
          <a:xfrm>
            <a:off x="604117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9BC9DB-3A3F-4197-9C40-559A006FA8B3}"/>
              </a:ext>
            </a:extLst>
          </p:cNvPr>
          <p:cNvCxnSpPr/>
          <p:nvPr/>
        </p:nvCxnSpPr>
        <p:spPr bwMode="auto">
          <a:xfrm>
            <a:off x="4976772" y="2734812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550D698-C0FB-44FA-972F-CAD1941BE164}"/>
              </a:ext>
            </a:extLst>
          </p:cNvPr>
          <p:cNvSpPr txBox="1"/>
          <p:nvPr/>
        </p:nvSpPr>
        <p:spPr>
          <a:xfrm>
            <a:off x="4947057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DB047AB-808A-4B94-B58E-9DC85FA53D87}"/>
              </a:ext>
            </a:extLst>
          </p:cNvPr>
          <p:cNvCxnSpPr/>
          <p:nvPr/>
        </p:nvCxnSpPr>
        <p:spPr bwMode="auto">
          <a:xfrm>
            <a:off x="975556" y="3564851"/>
            <a:ext cx="9350331" cy="0"/>
          </a:xfrm>
          <a:prstGeom prst="straightConnector1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A47324-6B56-456D-8DA9-D431BDB5E26F}"/>
              </a:ext>
            </a:extLst>
          </p:cNvPr>
          <p:cNvSpPr txBox="1"/>
          <p:nvPr/>
        </p:nvSpPr>
        <p:spPr>
          <a:xfrm>
            <a:off x="9847309" y="3689600"/>
            <a:ext cx="598943" cy="265149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time</a:t>
            </a:r>
            <a:endParaRPr kumimoji="0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BB98F3-C19E-4216-80F6-35422E76B765}"/>
              </a:ext>
            </a:extLst>
          </p:cNvPr>
          <p:cNvCxnSpPr/>
          <p:nvPr/>
        </p:nvCxnSpPr>
        <p:spPr bwMode="auto">
          <a:xfrm flipV="1">
            <a:off x="7139537" y="2618301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19A43F7-503C-4267-84E2-CC35EC8A2043}"/>
              </a:ext>
            </a:extLst>
          </p:cNvPr>
          <p:cNvCxnSpPr/>
          <p:nvPr/>
        </p:nvCxnSpPr>
        <p:spPr bwMode="auto">
          <a:xfrm flipV="1">
            <a:off x="8765322" y="263513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E2FCDDA-007C-48AE-A769-7DDFE78089D9}"/>
              </a:ext>
            </a:extLst>
          </p:cNvPr>
          <p:cNvCxnSpPr/>
          <p:nvPr/>
        </p:nvCxnSpPr>
        <p:spPr bwMode="auto">
          <a:xfrm>
            <a:off x="7139537" y="2747349"/>
            <a:ext cx="1622742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E3F6F72-D6D9-4C19-93A3-0E8E8A8F0C15}"/>
              </a:ext>
            </a:extLst>
          </p:cNvPr>
          <p:cNvSpPr txBox="1"/>
          <p:nvPr/>
        </p:nvSpPr>
        <p:spPr>
          <a:xfrm>
            <a:off x="7715538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F00B9E6-AB6D-4702-AF32-2D05E01E8668}"/>
              </a:ext>
            </a:extLst>
          </p:cNvPr>
          <p:cNvCxnSpPr/>
          <p:nvPr/>
        </p:nvCxnSpPr>
        <p:spPr bwMode="auto">
          <a:xfrm flipV="1">
            <a:off x="9534968" y="2640054"/>
            <a:ext cx="0" cy="95103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3549C1-078B-4FFA-8DDD-9A82F5AA7885}"/>
              </a:ext>
            </a:extLst>
          </p:cNvPr>
          <p:cNvSpPr txBox="1"/>
          <p:nvPr/>
        </p:nvSpPr>
        <p:spPr>
          <a:xfrm>
            <a:off x="8831869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1.5m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E40C89-D7F3-4305-815F-ADD936962FC8}"/>
              </a:ext>
            </a:extLst>
          </p:cNvPr>
          <p:cNvCxnSpPr/>
          <p:nvPr/>
        </p:nvCxnSpPr>
        <p:spPr bwMode="auto">
          <a:xfrm>
            <a:off x="8771255" y="2747349"/>
            <a:ext cx="760767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AF04C8F-903C-40A3-9FBF-D9FE06001BC5}"/>
              </a:ext>
            </a:extLst>
          </p:cNvPr>
          <p:cNvCxnSpPr/>
          <p:nvPr/>
        </p:nvCxnSpPr>
        <p:spPr bwMode="auto">
          <a:xfrm>
            <a:off x="9548171" y="2744101"/>
            <a:ext cx="592009" cy="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6646A1E-63EE-484F-B0F9-C3638D29EF25}"/>
              </a:ext>
            </a:extLst>
          </p:cNvPr>
          <p:cNvSpPr txBox="1"/>
          <p:nvPr/>
        </p:nvSpPr>
        <p:spPr>
          <a:xfrm>
            <a:off x="9518456" y="2569889"/>
            <a:ext cx="598943" cy="265148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.5m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BAE676-2B39-452A-B71C-6E0F29041E8D}"/>
              </a:ext>
            </a:extLst>
          </p:cNvPr>
          <p:cNvSpPr/>
          <p:nvPr/>
        </p:nvSpPr>
        <p:spPr bwMode="auto">
          <a:xfrm>
            <a:off x="984888" y="2993420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8BB0C93-A738-4E68-9C0A-312F135026EF}"/>
              </a:ext>
            </a:extLst>
          </p:cNvPr>
          <p:cNvSpPr/>
          <p:nvPr/>
        </p:nvSpPr>
        <p:spPr bwMode="auto">
          <a:xfrm>
            <a:off x="5563593" y="2993420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35BF868-D1BC-41A1-8603-AA4C8D805E4F}"/>
              </a:ext>
            </a:extLst>
          </p:cNvPr>
          <p:cNvSpPr/>
          <p:nvPr/>
        </p:nvSpPr>
        <p:spPr bwMode="auto">
          <a:xfrm>
            <a:off x="7158651" y="2993420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49" name="四角形吹き出し 44">
            <a:extLst>
              <a:ext uri="{FF2B5EF4-FFF2-40B4-BE49-F238E27FC236}">
                <a16:creationId xmlns:a16="http://schemas.microsoft.com/office/drawing/2014/main" id="{D192259A-B391-416E-8E6C-B5A39089BD73}"/>
              </a:ext>
            </a:extLst>
          </p:cNvPr>
          <p:cNvSpPr/>
          <p:nvPr/>
        </p:nvSpPr>
        <p:spPr bwMode="auto">
          <a:xfrm>
            <a:off x="614769" y="3747623"/>
            <a:ext cx="740237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0" name="稲妻 49">
            <a:extLst>
              <a:ext uri="{FF2B5EF4-FFF2-40B4-BE49-F238E27FC236}">
                <a16:creationId xmlns:a16="http://schemas.microsoft.com/office/drawing/2014/main" id="{070D4C30-4E34-4A22-A4EF-34DB39DE01A0}"/>
              </a:ext>
            </a:extLst>
          </p:cNvPr>
          <p:cNvSpPr/>
          <p:nvPr/>
        </p:nvSpPr>
        <p:spPr>
          <a:xfrm>
            <a:off x="812194" y="2835037"/>
            <a:ext cx="155406" cy="14636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稲妻 50">
            <a:extLst>
              <a:ext uri="{FF2B5EF4-FFF2-40B4-BE49-F238E27FC236}">
                <a16:creationId xmlns:a16="http://schemas.microsoft.com/office/drawing/2014/main" id="{38C305F3-F71D-411D-8E97-56F4F363E6FE}"/>
              </a:ext>
            </a:extLst>
          </p:cNvPr>
          <p:cNvSpPr/>
          <p:nvPr/>
        </p:nvSpPr>
        <p:spPr>
          <a:xfrm>
            <a:off x="5409711" y="2853863"/>
            <a:ext cx="155406" cy="14636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稲妻 51">
            <a:extLst>
              <a:ext uri="{FF2B5EF4-FFF2-40B4-BE49-F238E27FC236}">
                <a16:creationId xmlns:a16="http://schemas.microsoft.com/office/drawing/2014/main" id="{065E29E3-A3AB-4BAB-9704-00AE229FFB60}"/>
              </a:ext>
            </a:extLst>
          </p:cNvPr>
          <p:cNvSpPr/>
          <p:nvPr/>
        </p:nvSpPr>
        <p:spPr>
          <a:xfrm>
            <a:off x="6984130" y="2848984"/>
            <a:ext cx="155406" cy="11793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吹き出し 44">
            <a:extLst>
              <a:ext uri="{FF2B5EF4-FFF2-40B4-BE49-F238E27FC236}">
                <a16:creationId xmlns:a16="http://schemas.microsoft.com/office/drawing/2014/main" id="{521603FD-3505-456B-A216-C2AE6F6E74D2}"/>
              </a:ext>
            </a:extLst>
          </p:cNvPr>
          <p:cNvSpPr/>
          <p:nvPr/>
        </p:nvSpPr>
        <p:spPr bwMode="auto">
          <a:xfrm>
            <a:off x="5175881" y="3747622"/>
            <a:ext cx="740237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4" name="四角形吹き出し 44">
            <a:extLst>
              <a:ext uri="{FF2B5EF4-FFF2-40B4-BE49-F238E27FC236}">
                <a16:creationId xmlns:a16="http://schemas.microsoft.com/office/drawing/2014/main" id="{5007B3F0-839F-4330-983C-AB3EBA48727F}"/>
              </a:ext>
            </a:extLst>
          </p:cNvPr>
          <p:cNvSpPr/>
          <p:nvPr/>
        </p:nvSpPr>
        <p:spPr bwMode="auto">
          <a:xfrm>
            <a:off x="6769417" y="3742697"/>
            <a:ext cx="740237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0" lang="en-US" altLang="ja-JP" sz="105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605A76D-5CD5-4A44-A1A8-2BACEEAC5EAB}"/>
              </a:ext>
            </a:extLst>
          </p:cNvPr>
          <p:cNvSpPr/>
          <p:nvPr/>
        </p:nvSpPr>
        <p:spPr bwMode="auto">
          <a:xfrm>
            <a:off x="8772718" y="2994402"/>
            <a:ext cx="766146" cy="56388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タイム</a:t>
            </a:r>
            <a:b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ウィンドウ</a:t>
            </a:r>
            <a:endParaRPr kumimoji="0" lang="en-US" altLang="ja-JP" sz="5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HV</a:t>
            </a: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タイム</a:t>
            </a:r>
            <a:br>
              <a:rPr kumimoji="0" lang="en-US" altLang="ja-JP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0" lang="ja-JP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ウィンドウ処理）</a:t>
            </a:r>
            <a:endParaRPr kumimoji="0" lang="en-US" altLang="ja-JP" sz="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発生周期 </a:t>
            </a: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</a:p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ja-JP" altLang="en-US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割込み番号 </a:t>
            </a:r>
            <a:r>
              <a:rPr kumimoji="0" lang="en-US" altLang="ja-JP" sz="5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502</a:t>
            </a:r>
            <a:endParaRPr kumimoji="0" lang="ja-JP" altLang="en-US" sz="5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728A449-10FF-4522-BB32-7813D2FFC477}"/>
              </a:ext>
            </a:extLst>
          </p:cNvPr>
          <p:cNvSpPr/>
          <p:nvPr/>
        </p:nvSpPr>
        <p:spPr bwMode="auto">
          <a:xfrm>
            <a:off x="8779324" y="2999151"/>
            <a:ext cx="149416" cy="56486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ゴシック" pitchFamily="49" charset="-128"/>
              <a:cs typeface="+mn-cs"/>
            </a:endParaRPr>
          </a:p>
        </p:txBody>
      </p:sp>
      <p:sp>
        <p:nvSpPr>
          <p:cNvPr id="58" name="稲妻 57">
            <a:extLst>
              <a:ext uri="{FF2B5EF4-FFF2-40B4-BE49-F238E27FC236}">
                <a16:creationId xmlns:a16="http://schemas.microsoft.com/office/drawing/2014/main" id="{1C24E469-B70D-4208-B994-AAF111B0F5D5}"/>
              </a:ext>
            </a:extLst>
          </p:cNvPr>
          <p:cNvSpPr/>
          <p:nvPr/>
        </p:nvSpPr>
        <p:spPr>
          <a:xfrm>
            <a:off x="8617511" y="2875483"/>
            <a:ext cx="155406" cy="11793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吹き出し 44">
            <a:extLst>
              <a:ext uri="{FF2B5EF4-FFF2-40B4-BE49-F238E27FC236}">
                <a16:creationId xmlns:a16="http://schemas.microsoft.com/office/drawing/2014/main" id="{80E246CD-FAD4-4402-8EF0-1A300163FDEE}"/>
              </a:ext>
            </a:extLst>
          </p:cNvPr>
          <p:cNvSpPr/>
          <p:nvPr/>
        </p:nvSpPr>
        <p:spPr bwMode="auto">
          <a:xfrm>
            <a:off x="8409205" y="3692862"/>
            <a:ext cx="740237" cy="358035"/>
          </a:xfrm>
          <a:prstGeom prst="wedgeRectCallout">
            <a:avLst>
              <a:gd name="adj1" fmla="val 12734"/>
              <a:gd name="adj2" fmla="val -13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HV</a:t>
            </a:r>
            <a:r>
              <a:rPr kumimoji="0" lang="ja-JP" altLang="en-US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割込み</a:t>
            </a:r>
            <a:endParaRPr kumimoji="0" lang="en-US" altLang="ja-JP" sz="1050" kern="0" noProof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0" noProof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502</a:t>
            </a: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39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779</Words>
  <Application>Microsoft Office PowerPoint</Application>
  <PresentationFormat>ワイド画面</PresentationFormat>
  <Paragraphs>263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schedule_sp</vt:lpstr>
      <vt:lpstr>schedule_mp</vt:lpstr>
      <vt:lpstr>schedule_multivm</vt:lpstr>
      <vt:lpstr>int</vt:lpstr>
      <vt:lpstr>singlevmcore</vt:lpstr>
      <vt:lpstr>twtriggerint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shonda</dc:creator>
  <cp:lastModifiedBy>shonda</cp:lastModifiedBy>
  <cp:revision>18</cp:revision>
  <dcterms:created xsi:type="dcterms:W3CDTF">2021-02-25T00:47:25Z</dcterms:created>
  <dcterms:modified xsi:type="dcterms:W3CDTF">2021-03-09T07:50:18Z</dcterms:modified>
</cp:coreProperties>
</file>