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notesMasterIdLst>
    <p:notesMasterId r:id="rId17"/>
  </p:notesMasterIdLst>
  <p:sldIdLst>
    <p:sldId id="256" r:id="rId2"/>
    <p:sldId id="260" r:id="rId3"/>
    <p:sldId id="262" r:id="rId4"/>
    <p:sldId id="263" r:id="rId5"/>
    <p:sldId id="261" r:id="rId6"/>
    <p:sldId id="257" r:id="rId7"/>
    <p:sldId id="259" r:id="rId8"/>
    <p:sldId id="258" r:id="rId9"/>
    <p:sldId id="265" r:id="rId10"/>
    <p:sldId id="267" r:id="rId11"/>
    <p:sldId id="270" r:id="rId12"/>
    <p:sldId id="266" r:id="rId13"/>
    <p:sldId id="264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4-11-03T05:20:40.792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7590 10542,'0'-25,"-25"0,1 1,-1-1,-25 0,1 0,-26 25,1-25,-25 25,24 25,-24-25,-25 25,25 25,-1-1,1 1,0-1,0 26,24-26,1 26,24-1,1-24,-1 24,25-24,-24-1,24 1,0 0,0-25</inkml:trace>
  <inkml:trace contextRef="#ctx0" brushRef="#br1" timeOffset="4709.4706">7293 10368,'-25'-24,"0"-1,-25 25,1 0,-1 0,-24 25,-1-1,1 1,-1 0,-24 0,25 24,-25 26,24-26,1 26,-1-1,26 1,-1 24,25-25,-24 25,24-24,25-1,-25-24,25 24,0-24,-25-25</inkml:trace>
  <inkml:trace contextRef="#ctx0" brushRef="#br1" timeOffset="5282.5282">4614 11956,'-25'-25,"0"0,0 0,0 1,-24 24,24 0,-25 24,26 1,-26 0,0 25,26-1,-1 26,-25-26,50 26,-25-26,25 1,0 24,25-24,0 0,0-26,0 1,24 0,-24-25,25-25,-1-24</inkml:trace>
  <inkml:trace contextRef="#ctx0" brushRef="#br1" timeOffset="5690.569">4564 12254,'0'49,"0"1,0-1,0-24,25 0,0 0,-1 0,1-25,0 0,0 0,0-25,24 0,-49 0,25 0,0-24,-25-1,0 25,-25-24,0 24,0 0,1 0,-26 25,0 0,26 0,-26 25,25 25,0-25,25-1</inkml:trace>
  <inkml:trace contextRef="#ctx0" brushRef="#br1" timeOffset="6324.6324">4911 12452,'0'-25,"0"-49,0 24,0 1,0 24,25-25,0 25,0 0,0 25,-1 25,1-25,0 50,0-25,0 0,-25-1,24 1,-24 0,0 0,0-75,0 25,25-24,0-1,0 25,0 0,-1 25,26 0,-25 0,0 25,-1 25,1-25,-25 24,0 1,25-25,-25 24,0 1,0-25</inkml:trace>
  <inkml:trace contextRef="#ctx0" brushRef="#br1" timeOffset="6569.6569">5531 12179,'25'99,"-25"-49,0 24,25-24,-25 0,0-1,0-24,25 25,-25-50</inkml:trace>
  <inkml:trace contextRef="#ctx0" brushRef="#br1" timeOffset="6897.6896">5556 12452,'0'-50,"-25"1,25-1,0-24,25 49,0 0,0-25,0 50,24 0,1 25,-25 0,-1 0,1 0,-25 24,0-24,0 0,-25 0,25 0,-24-1,-1 1,-25-25,25 0,-24 0,24 0,0 0,25-25</inkml:trace>
  <inkml:trace contextRef="#ctx0" brushRef="#br1" timeOffset="7306.7305">5804 12378,'25'24,"0"1,25 0,-26 0,1-25,25-25,-25 25,24-25,-24 0,0 1,-25-1,25-25,-25 1,-25-1,25 25,-50-25,25 50,-24-24,24 24,-25 24,26-24,-1 25,0 25,0-25,0 24,25-24,0 0,25 0,0 0</inkml:trace>
  <inkml:trace contextRef="#ctx0" brushRef="#br1" timeOffset="7776.7772">6449 12105,'-25'-25,"1"0,-1 25,-25 0,25 0,-24 0,24 0,0 25,25 0,25-1,0 1,0 0,24 0,1 0,-25 24,-1-49,1 50,0 0,-25-26,-25 1,0-25,1 25,-26 0,0-25,26-25,-1 0,0 0,0 1,25-26,0 0</inkml:trace>
  <inkml:trace contextRef="#ctx0" brushRef="#br1" timeOffset="8565.8558">6524 12105,'24'24,"-24"26,0 0,0-1,25-24,-25 25,25-1,-25-24,25 0,0 0,24-25,-24 0,0-25,0 0,24-24,-24-1,0 0,0 1,0-26,-1 26,-24-1,0 0,0 26,0 73,0 1,0-1,-24 26,48-25,-24-1,25 1,0-25,0 24,24-49,-24 25,25-25,-1 0,-24 0,0-25,25 0,-26-24,1-1,-25 1,25-1,-25 25,-25-25,-24 50,24 50,0 0,0-25,25 24,0-24,0 25,25-1,0-24,24 0,1 0,24-25,-24 0,-25-25,0-25</inkml:trace>
  <inkml:trace contextRef="#ctx0" brushRef="#br1" timeOffset="8770.8763">6921 12080,'24'25,"1"-25,50 0,-26 0,26-25</inkml:trace>
  <inkml:trace contextRef="#ctx0" brushRef="#br1" timeOffset="8952.8949">6424 11832,'-49'0,"49"25</inkml:trace>
  <inkml:trace contextRef="#ctx0" brushRef="#br1" timeOffset="9390.939">5011 12849,'24'49,"-24"-24,0 25,0 24,0-24,0 24,0 1,0-26,0 1,0 24,0-24,0-25,0 0,0-25</inkml:trace>
  <inkml:trace contextRef="#ctx0" brushRef="#br1" timeOffset="9841.984">5184 13097,'0'25,"25"-1,-25 51,0-25,0 24,0-24,0-26,0 1,0 0,0-50,0-24,25-1,-25-24,25 24,24 0,-24 25,0 1,24 24,-24 24,0 1,0 25,-25 0,25-1,-25 1,0-1,0-24,0 0,0 0</inkml:trace>
  <inkml:trace contextRef="#ctx0" brushRef="#br1" timeOffset="10413.0412">5804 13295,'0'-49,"0"24,0 0,-25 25,1-25,-26 25,25 0,0 25,-24 0,24 0,0 24,25 26,0-26,0-24,25 0,0 0,0-25,24 0,-24 0,0-25,24-25,-24 1,0-26,0 1,-25-1,0 1,0 0,0 49,0 50,-25 24,25 26,0-26,0 26,25-1,-25-24,0-25,25 24,-25-49</inkml:trace>
  <inkml:trace contextRef="#ctx0" brushRef="#br1" timeOffset="10607.0605">6028 13122,'24'74,"-24"-24,-24-1,24 1,0-25,0 24,0-49</inkml:trace>
  <inkml:trace contextRef="#ctx0" brushRef="#br1" timeOffset="10771.0767">6127 12998,'0'0</inkml:trace>
  <inkml:trace contextRef="#ctx0" brushRef="#br1" timeOffset="11149.1148">6449 13122,'0'-50,"-25"25,1 25,-26 0,25 25,-24 0,-1 24,25 1,0 0,25-1,0 26,25-26,0-24,0 25,24-50,1 0,0 0,-1 0,1-25,-25 0</inkml:trace>
  <inkml:trace contextRef="#ctx0" brushRef="#br1" timeOffset="11876.1875">6623 13370,'25'-50,"-1"1,1-1,0 0,-25 1,-25 24,0 0,1 50,-1-25,0 49,-25 1,26 25,24-26,-25 1,50-1,-25-24,49 0,-24-25,0-50,0 1,-1-1,1-24,0-1,0 26,-25-1,25 100,-50-1,25 26,25-26,-25 26,24-26,1 1,0-25,0-25,0 0,0 0,24-25,-24-25,0 1,24-26,-24 1,0-1,-25 1,25 0,-25 24,0 100,0 24,0-24,0 24,25 1,-1-26,1 1,0-25,0-1,0-24,-1 0,1-24,0-26,0 0</inkml:trace>
  <inkml:trace contextRef="#ctx0" brushRef="#br1" timeOffset="12377.2376">7069 13047,'50'0,"-25"0,24 0,1 0,0 0,-26 25,1 0,0 24,-25 1,25 0,-25 24,0-24,25-25,-1 24,26-24,-25-25,24 0,-24-25,0 25,0-49,0 24,-1-50,1 26,-25-26,0 1,-25 49,1 0,-26 25,0 0,1 25,-1 0,1 24,24 1,25 0,0-25,25-1</inkml:trace>
  <inkml:trace contextRef="#ctx0" brushRef="#br1" timeOffset="12632.2631">7863 13419,'0'-49,"-25"-1,25 1,-25-26,25 25,25-24,-25 24,25 26,0-1,24 0,-24 0,0 25</inkml:trace>
  <inkml:trace contextRef="#ctx0" brushRef="#br1" timeOffset="12788.2787">8285 13196,'25'0,"-50"0</inkml:trace>
  <inkml:trace contextRef="#ctx0" brushRef="#br1" timeOffset="15075.5074">5482 13915,'0'-24,"-25"24,0 0,-24 24,-1 26,0 0,1 24,-1 0,1 1,-1-26,25 51,0-51,1 26,-1-1,25-24,0-1,0 1,0-25</inkml:trace>
  <inkml:trace contextRef="#ctx0" brushRef="#br1" timeOffset="15699.5697">4366 14858,'0'74,"0"1,0-1,0 25,0-24,0-1,0-24,0 24,24-49,-24 25,25-75,0 0,0-49,0 24,-1 0,1 1,0 49,0 0,0 0,-1 0,1 49,-25 1,0 0,25-1,0 1,-25-25,25 0,-1-25,1-50,0-24,0 24,-25 0,25-24,0 24,-25-24</inkml:trace>
  <inkml:trace contextRef="#ctx0" brushRef="#br1" timeOffset="15851.5849">4986 15081,'0'50,"0"-1,0 26,0-26,0 1,0 0,0-25,25-1</inkml:trace>
  <inkml:trace contextRef="#ctx0" brushRef="#br1" timeOffset="16025.6024">5085 15081,'0'25</inkml:trace>
  <inkml:trace contextRef="#ctx0" brushRef="#br1" timeOffset="16976.6974">5432 15205,'0'-25,"-25"-24,1 49,-1-25,0 25,-25 25,26 0,-26 24,25 1,0-25,25 24,0-24,25 25,0-25,0-1,0-24,-1 0,26-24,-25-26,24 0,-24-24,25 24,-50-49,25 25,-1 24,-24 0,-24 125,-1-26,25 26,0-1,0-24,0-1,0 1,25 0,-1-25,1-25,25 24,-1-48,-24-1,25-25,-25 0,24 1,-24-26,-25 26,25-1,-50 25,0 25,0 0,1 0,-1 50,0-25,25 24,0 1,0 0,25-1,0 1,-1 0,26-26,0 1,-25-25,24 0,-24 0,0 0,0-25,-25 1,24-26,-24 25,0-25,0 1,0-1,0 25,0 1,0-26,25 25,0 0</inkml:trace>
  <inkml:trace contextRef="#ctx0" brushRef="#br1" timeOffset="17669.7668">6896 15081,'0'75,"0"-26,25 1,-25-1,24 1,1 0,0-25,0-1,-25 1,25-25,-1-25,-24 1,25-26,-25 0,25 1,0-1,0 25,-25 0,24 1,1-1</inkml:trace>
  <inkml:trace contextRef="#ctx0" brushRef="#br1" timeOffset="18631.863">7317 15156,'0'49,"0"1,0-50,0 49,0-24,0 25,50 0,-25-50,0 24,-1-24,26 0,-25-24,24-1,-24 0,0-25,0 1,0 24,-25-25,0 25,0 1,-25-1,0 25,-25 0,26 25,-1-1,25 1,-25 25,25-1,25 1,-25 0,25-25,24-1,-24 1,0-25,24 0,-24-25,0 1,0-1,0-25,-25 0,24 26,1-1,-50 50,25-1,0 1,0 25,25-25,0 0,25-25,-26 0,1-50,0 0,0 1,-25 24,25-25,-25 100,0-25,0-1,25 26,-1-25,1 0,25 0,-1-1,1 1,0-25,-26 0,26-25,-25 1,0-1,-1-25,-24 0,-24 1,-1-1,-25 1,1-1,-26 0</inkml:trace>
  <inkml:trace contextRef="#ctx0" brushRef="#br1" timeOffset="18805.8804">7243 14784,'-25'0,"-24"24,24 1</inkml:trace>
  <inkml:trace contextRef="#ctx0" brushRef="#br1" timeOffset="19285.9284">5482 15850,'0'75,"0"-26,25 1,-1-1,26-24,0 0,-1 0,-24-50,25 25,-1-25,-24-24,0 24,-25-25,0 1,0-1,-25 25,-25 0,1 25,24 0,-25 0,1 25,-1 0,25 0,25 24,0 1,25-50,0 25</inkml:trace>
  <inkml:trace contextRef="#ctx0" brushRef="#br1" timeOffset="19644.9643">5879 15776,'0'74,"0"1,0-26,0 26,25-1,-25-24,0-1,0 1,24-25,-24-100,25 26,0-1,0 0,0 26,24-1</inkml:trace>
  <inkml:trace contextRef="#ctx0" brushRef="#br1" timeOffset="19868.9867">6722 15602,'0'50,"-25"-25,25 24,0-24,0 25,0-26</inkml:trace>
  <inkml:trace contextRef="#ctx0" brushRef="#br1" timeOffset="21268.1264">7193 15701,'25'0,"-25"50,0 0,0 24,-25-24,25-1,25-24,-25 25,0-26,25 26,-25-25,-25-50,0 0,1 0,-1-24,0 24,-25-25,26 50,-26-24,0 24,1 24,24-24,-25 50,50-25,-25 24,50-24,-25 25,50-1,-25-24,49 0,-24 0,-1-25,1 0,0 0,-1-25,1-25,-25 1,-1-1,1 1,0-26,-25 50,-25 1,0-1,1 50,-26-1,25 1,25 25,-25-1,25 1,25 0,0-1,0-24,0 0,24-25,-24 0,25 0,-26-25,26 0,-25-24,0 24,-25-25,24 25,-24 50,-24 0,48 25,-24-26,50 26,-25-50,0 0,-1 0,1-25,0 25,0-25,0 1,-1-1,1-25,0 1,0 24,0 0,-25-25,24 26,-24-26,0 25,-24 0,-1 1,0 73,0-24,25 0,-25 24,1-24,24 25,0-1,24-24,1 25,0-1,0-24,24 0,1-25,0 0,-25-25,24-24</inkml:trace>
  <inkml:trace contextRef="#ctx0" brushRef="#br1" timeOffset="21505.1501">8161 15726,'0'25,"0"25,0-1,0 26,0-26,0 1,0 24,0-24,25-25,-25 24,24-24</inkml:trace>
  <inkml:trace contextRef="#ctx0" brushRef="#br1" timeOffset="21842.184">8235 16123,'25'50,"25"-26,-26 1,26 0,0-25,-1-25,-24 25,0-25,0-24,-1-1,-24 1,-24-1,-1 25,-25 0,1 1,-26 24,26 0,-1 0,25 24,0 1,50 0</inkml:trace>
  <inkml:trace contextRef="#ctx0" brushRef="#br1" timeOffset="22924.2921">8582 16148,'25'49,"-25"1,0-25,0 49,25-49,-25 25,0-1,25-98,-50 24,25-50,-25 26,25-26,0 26,0-26,0 26,0 24,25 0,25 25,-1 25,-24 25,25-1,-26-24,-24 0,0 24,-49-49,24 0,0-24,-24-1,24 0,25-25,-25 26,50-26,-25 25,49 0,1 25,0 0,-1 0,1 50,-25-25,24 24,-49 1,25 0,-25-26,-25-73,25 24,0 0,0-24,0-1,25 25,0 0,0 25,0 0,-1 0,1 25,0 25,0-25,0 24,-1-24,-24 0,25 0,-25-50,0-50,25 26,-25 24,25-25,0 50,-1 0,1 0,0 0,0 50,0 0,-1-1,1 1,-25-25,25-1,0 1,-25-50</inkml:trace>
  <inkml:trace contextRef="#ctx0" brushRef="#br1" timeOffset="23273.3271">9575 16024,'24'0,"1"25,25-25,-25 0,24 0,1 0,-25-25,24 25,-24-25,0 0,-25 0,-25 1,-25-1,1 25,-1 0,25 25,-24-1,24 1,0 25,0-1,25 1,25 0,0-26,25 1,-1-25</inkml:trace>
  <inkml:trace contextRef="#ctx0" brushRef="#br1" timeOffset="23876.3874">9996 15999,'0'74,"0"-49,0 0,0 25,0-26,0-48,25-26,-25-24,25 24,0 0,-25 26,25-1,-1 74,1 1,0 24,0-24,0 0,24-1,-24-49,25 25,-26-50,1 0,25-24,-25-1,-1-24,26-1,-25 1,-25 24,0 26,0 73,-25 1,50-1,-25 26,25-1,-1-24,-24-25,25-1</inkml:trace>
  <inkml:trace contextRef="#ctx0" brushRef="#br1" timeOffset="24028.4026">10418 15751,'0'25,"50"0,-1-1,1-24</inkml:trace>
  <inkml:trace contextRef="#ctx0" brushRef="#br1" timeOffset="24203.4201">10988 15652,'0'49,"0"-24,0 25,0-1,0 1,0-25</inkml:trace>
  <inkml:trace contextRef="#ctx0" brushRef="#br1" timeOffset="24304.4301">11187 16247,'25'25,"-25"0</inkml:trace>
  <inkml:trace contextRef="#ctx0" brushRef="#br1" timeOffset="55058.5052">16073 10120,'50'0,"-25"0,0 0,24-24,26 24,-1-25,1 25,24 0,0 0,0 0,0 25,25-25,-24 49,24-24,0 25,0-1,0 1,-25-1,25 26,-50-26,26 1,-51 0,26-1,-26 1,1-25,-1-25,-24 0,0 24,0-48,0-1,-25 0</inkml:trace>
  <inkml:trace contextRef="#ctx0" brushRef="#br1" timeOffset="56411.6405">17859 11137,'0'-25,"0"1,-24-1,24 0,-25 0,-25 0,1 1,24 24,-25 0,1 0,-1 24,0 1,25 0,1 25,24-26,24 1,1 25,25-25,0 0,-1 24,-24 1,0-25,0 24,-1 1,-24-1,0 1,0-25,-24 24,-26-24,25 0,-24 0,-1-25,0 0,1 0,-1-25,25 25,-24-25,24 0,0 1,25-1</inkml:trace>
  <inkml:trace contextRef="#ctx0" brushRef="#br1" timeOffset="57402.7395">17859 11137,'25'25,"-25"0,0 25,0-1,0 1,0-1,0 26,0-26,0-24,0 25,0-25,0-1,0 1</inkml:trace>
  <inkml:trace contextRef="#ctx0" brushRef="#br1" timeOffset="57554.7548">17835 11460,'0'-25,"24"0,1 25,0-25,25 25</inkml:trace>
  <inkml:trace contextRef="#ctx0" brushRef="#br1" timeOffset="58106.8101">18380 11361,'-25'-25,"-24"0,-1 25,25 25,-24-25,24 49,0-24,0 25,1-25,24 24,0-24,24 0,-24 0,25-25,0 0,0 0,0 0,-1-25,1 0,0-25,0 1,0-1,-25 25,24 100,-24-50,0 24,25-24,-25 25,25-50,0 24,0-24,24 0</inkml:trace>
  <inkml:trace contextRef="#ctx0" brushRef="#br1" timeOffset="59414.9409">18628 11385,'0'25,"0"0,0 0,0 24,0-24,0 0,25-75,-50 26,50-26,-25 0,0 26,25 24,25 49,-50 1,24-25,1 24,0 1,25-25,-26-1,26-24,-25 0,24 0,1-24,-25-1,24 0,-24 0,0-49,-25 24,0 1,0 24,-25 0,0 25,1 0,-26 25,25 0,0-1,25 26,-24 0,24-1,24-24,-24 0,25 0,0-1,25-24,-26 0,1-24,0-26,0 0,-25 1,25-26,-25 26,0-1,0 1,0 24,0 50,0 24,0 1,24-1,-24 26,25-26,0 1,0-25,24 0,-24-1,25-24,-25 0,24 0,1-24,-25-1,0-25,-1 1,-24-1,25-24,-50 24,1 25,-1 25,0 25,-25 0,25 24,25 1,-24 0,24-1,24-24,1 0,0 0,25-1,-25-24,24 0,-24-24,0-1,0 0,-1-25,-24 1,0 24,0 0,0 0,0 1,0-1,50-25,-25 50,0-25,24 25</inkml:trace>
  <inkml:trace contextRef="#ctx0" brushRef="#br1" timeOffset="59965.9959">20389 11336,'-24'-25,"-1"0,0 25,-25 0,1 25,-1 0,25 0,1 24,-1-24,25 25,0-1,49-24,-24 0,0-25,25 0,-26 0,26-25,-25-25,0 26,-1-51,1 26,0-26,-25 26,0-26,0 25,0 26,0 48,-25 26,25 25,0-26,0 26,0-26,25 1,-25-25,25 24,24-24</inkml:trace>
  <inkml:trace contextRef="#ctx0" brushRef="#br1" timeOffset="60376.0369">20985 11261,'0'50,"-25"0,25-1,0-24,25 25,0-26,-1-24,1 25,25-25,-25-25,-1 1,1-1,0 0,-25-25,0 1,0 24,-25-25,0 26,-24 24,-1 0,1 24,24 1,0-25,0 25</inkml:trace>
  <inkml:trace contextRef="#ctx0" brushRef="#br1" timeOffset="60702.0695">21357 11112,'25'25,"-50"50,25-26,0 1,0 0,0 24,0-24,-25-1,25-24,0 0,25-50,-25 0,49-49,-24 24,50-24,-51 49,26 0</inkml:trace>
  <inkml:trace contextRef="#ctx0" brushRef="#br1" timeOffset="61079.1072">19844 11881,'0'25,"0"50,25-1,-25 0,0 1,0-25,0-1,0 26,-25-26,25-24,-25 0,25 0</inkml:trace>
  <inkml:trace contextRef="#ctx0" brushRef="#br1" timeOffset="61263.1255">20017 12229,'25'0,"0"49,-25 1,25 0,-25-1,0-24,0 0,0-25</inkml:trace>
  <inkml:trace contextRef="#ctx0" brushRef="#br1" timeOffset="61610.1603">20067 12030,'50'25,"-50"0,24 24,1 1,0 0,0 24,0-24,-1-1,1 1,0-25,25-25,-26-25,-24-25,25 1,0-26,0 26,-25-1,25 0</inkml:trace>
  <inkml:trace contextRef="#ctx0" brushRef="#br1" timeOffset="61774.1768">20662 12129,'0'25,"25"50,-25-26,0 1,0 0,0-1,0 1,0-25</inkml:trace>
  <inkml:trace contextRef="#ctx0" brushRef="#br1" timeOffset="62193.2186">20886 12229,'24'49,"-24"-24,0 0,0 25,0-26,0-48,25-26,0 0,0 1,0-26,24 50,-24 25,0 25,0 25,-1-25,1 49,25-24,-25-25,24-1,-24 1,25 0,-1-25,1-25</inkml:trace>
  <inkml:trace contextRef="#ctx0" brushRef="#br1" timeOffset="62703.2695">21679 12229,'25'-50,"-25"25,-25-24,-24 49,-1 0,0 0,1 24,-1 26,1 0,49-25,0 24,0-24,24 0,1 0,0-25,25 0,-1-25,1 0,-25 0,24-24,-24 24,0 0,0 50,-25 0,0 24,0 1,0 24,25 1,-1 24,-24-25,0 25,0-24,0-26,-24 1,-26 0,25-26,-49-24,24 0,-24-24,24-1,0-25,1 1,24-26</inkml:trace>
  <inkml:trace contextRef="#ctx0" brushRef="#br1" timeOffset="62857.285">22250 12700,'-50'-25,"1"-24</inkml:trace>
  <inkml:trace contextRef="#ctx0" brushRef="#br1" timeOffset="63051.3045">20836 11658,'-25'25,"0"25,1 24,-51 0</inkml:trace>
  <inkml:trace contextRef="#ctx0" brushRef="#br1" timeOffset="63306.33">18802 13370,'-99'124,"24"-25,-24 25,25 0,-1-25,1 0,24 1,1-26</inkml:trace>
  <inkml:trace contextRef="#ctx0" brushRef="#br1" timeOffset="63817.381">17115 14932,'-49'100,"-1"-1,25 0,0-25,50 26,25-26,-1 1,1-26,49 1,-24-50,24 0,0-25,-24-25,-1-24,-24 0,-1-26,1-24,-50 50,-25-25,0 24,-49 1,-1 24,1 25,-25 25,-25 0,24 50,26 0,0 24,-1 25,50-24,25-26</inkml:trace>
  <inkml:trace contextRef="#ctx0" brushRef="#br1" timeOffset="64041.4035">17264 15478,'25'0,"0"50,-1-1,1 1,0 0,49-1,-24-24,25-25,24 0,-25-25</inkml:trace>
  <inkml:trace contextRef="#ctx0" brushRef="#br1" timeOffset="64399.4392">18107 15205,'-24'0,"-1"50,0-1,25 1,25 0,0 24,24-24,1-1,-1-24,1 0,0-25,-26 0,26-25,-25-24,-25-1,0-24,-25 24,0-25,-24 26,-26 49,26-25,-1 0,0 25,26 0</inkml:trace>
  <inkml:trace contextRef="#ctx0" brushRef="#br1" timeOffset="64767.476">18628 14932,'25'75,"0"-26,-25 1,25 24,0 1,-1-1,1-24,0 0,0-1,0-24,-1 0,26-25,-25 0,0 0,-1 0,1 0,0-25,25 0,24 25,-24-25,24 25,25 0</inkml:trace>
  <inkml:trace contextRef="#ctx0" brushRef="#br1" timeOffset="64858.4852">19769 15602,'0'0</inkml:trace>
  <inkml:trace contextRef="#ctx0" brushRef="#br1" timeOffset="65531.5525">17487 15999,'0'25,"-49"24,-26 1,1 0,-1-1,1 1,-25-1,0 26,24-25,1-1,49 1,0-25</inkml:trace>
  <inkml:trace contextRef="#ctx0" brushRef="#br1" timeOffset="66204.6198">15156 16173,'0'24,"0"26,0 24,-25 26,25-26,-25 25,25-24,-25-1,25 1,-25-1,1-24,24-1,-25-24,0 0,25-50,0 0,0-24,25-1,0 0,-1 1,1-1,25 50,-25-25,-1 50,26-25,-25 25,0 25,-25-1,0 1,0-1,0 1,0 0,0-26,24 1</inkml:trace>
  <inkml:trace contextRef="#ctx0" brushRef="#br1" timeOffset="66674.6667">15701 16867,'-24'-49,"-1"49,-25-25,25 25,-24 25,-1-1,25 26,1-25,-1 0,25 24,0-24,25 0,-1 0,26-50,-25 25,0-50,24 25,-24 1,0-26,-25 100,-25-1,25 1,0-25,25 24,24-24,-24-50</inkml:trace>
  <inkml:trace contextRef="#ctx0" brushRef="#br1" timeOffset="67185.7174">15900 16867,'0'25,"0"25,0 24,-25-24,25 24,0 0,0-24,0 0,-25-26,25-48,0-26,0-24,0-1,25 1,-25-1,25 26,0-1,-1 25,1 25,25 0,-1 0,1 50,0-25,-26 24,-24-24,-24 25,-26-25,0-25,1 0,-1 0,1 0,-1-25,25 0,0 0,50-24</inkml:trace>
  <inkml:trace contextRef="#ctx0" brushRef="#br1" timeOffset="67654.7647">16197 16867,'50'50,"-25"-1,0 1,-1 0,-24-1,-24 26,24-26,0 1,-25-25,25-1,0-73,0-1,25 1,-25-26,24 1,1 24,0 25,25 1,-25 24,-1 24,26 26,-25-25,0 24,-1 1,-24 0,-24-26,-26 1,0-50,1 25,-1-49,0 24,26-25,-1 1,25-1,0 1</inkml:trace>
  <inkml:trace contextRef="#ctx0" brushRef="#br1" timeOffset="67799.7793">16694 16892,'24'25,"1"24,-25-24,0 25,0-25,0 24</inkml:trace>
  <inkml:trace contextRef="#ctx0" brushRef="#br1" timeOffset="68411.8404">16966 17041,'0'49,"-24"1,24 0,-25-1,25-24,0 0,0-50,0 0,25-24,-1-26,1 26,25-26,-25 26,24-1,-24 50,-25 25,25 49,0-24,-25-1,24 1,26-25,0 24,-1-24,-24-25,25 0,-1-25,1 1,-25-1,0-25,-1 1,-24-1,-24 25,-1 0,-25 50,0 0,26 0,-1 24,0 26,50-26,0 1,-1 0,26-1,25-49</inkml:trace>
  <inkml:trace contextRef="#ctx0" brushRef="#br1" timeOffset="68729.8723">17959 16917,'-25'-50,"-25"50,25 0,1 0,-1 25,25 25,25-1,-1 1,1-1,0 26,-25-26,0 1,-25-25,0-25,-24 25,-1-50,1 25,-1-50,25 25,25 1,0-26</inkml:trace>
  <inkml:trace contextRef="#ctx0" brushRef="#br1" timeOffset="69015.9007">18231 16892,'-24'-50,"-1"50,0-24,0 48,0 26,25 0,25 24,0-24,-25 24,0-24,0-1,-25-24,-24-25,24 0,-25-25,25 0</inkml:trace>
  <inkml:trace contextRef="#ctx0" brushRef="#br1" timeOffset="69156.9144">18405 17413,'-25'-25,"-24"-25</inkml:trace>
  <inkml:trace contextRef="#ctx0" brushRef="#br1" timeOffset="69341.9334">16942 16545,'-25'25,"25"24,25-49</inkml:trace>
  <inkml:trace contextRef="#ctx0" brushRef="#br1" timeOffset="81120.1111">7293 9079,'-25'-25,"0"25,0-25,-24 25,-1-25,0 0,-24-24,-25 24,-1 0,1-25,-25 1,0-1,-25 1,25-1,0 0,0 1,0-1,50-24,-25 24,24 1,1-1,24 0,1 1,24 24,0 0,0 0,0 25,1 0</inkml:trace>
  <inkml:trace contextRef="#ctx0" brushRef="#br1" timeOffset="81917.1909">3225 7367,'-25'0,"74"25,-24 0,25-50,-25 25,24-25,-24 0,0 0,0-24,-1-1,-24 1,25-1,-50 0,1 26,-1-1,-25 25,25 25,-24-1,-1 26,25 0,1-1,-1 26,0-1,50-24,0-1,24 1,1-25,24 24,1-49,-1 0,0 0,1-49,-25-1,-26-24</inkml:trace>
  <inkml:trace contextRef="#ctx0" brushRef="#br1" timeOffset="82368.2359">3845 7020,'-25'0,"-25"0,26 25,-1-1,-25 26,25 0,0-1,25 26,0-26,0-24,25 0,0 0,0-1,0-24,24-24,-24 24,0-25,0 0,0-25,-25-24,0 0,0 24,0 0,0 100,0 0,24-1,1 1,25-25,-25 24,24-49,-24 25,25-25</inkml:trace>
  <inkml:trace contextRef="#ctx0" brushRef="#br1" timeOffset="82808.2799">4316 6921,'0'-25,"0"0,-25 0,0 0,1 0,-26 25,25 25,-24-25,24 25,0 0,0 0,25 0,25 24,25-49,-1 25,1-25,-1 25,1 0,-25-1,0 26,-25-25,0 0,0-1,-25 26,0-25,-25 0,1-1,-1-24,25 0,1-24,24-1,-25-25,0-24,25 24</inkml:trace>
  <inkml:trace contextRef="#ctx0" brushRef="#br1" timeOffset="83329.332">4316 6846,'0'50,"25"-25,0 49,-1-49,26 24,-25-24,24 0,-24-25,25 0,-25-25,-1 0,1-24,-25-1,25-24,-25 24,0-24,0 24,-25 100,50-1,-25 26,25 24,0-49,-1 24,1 0,0-24,0 0,-25-1,0 1,-25-1,-25-24,26 25,-26-50,-24 25,24-25,-24-25,-1-25,26 1,24-1</inkml:trace>
  <inkml:trace contextRef="#ctx0" brushRef="#br1" timeOffset="83606.3598">5035 6424,'25'0,"0"25,0 25,24-1,-24 26,-25-26,25 26,0-26,-25 1,25-25,-25 25,0-26</inkml:trace>
  <inkml:trace contextRef="#ctx0" brushRef="#br1" timeOffset="84045.4034">5060 6697,'25'-49,"25"24,-1 0,-24 0,25 25,-26 0,1 0,0 25,0 0,0 0,24-1,-24 1,0-25,24 25,1-25,-25-25,0 25,-1-49,-24 24,0-25,-24 25,-1-24,-25 24,1 0,-26 25,1 50,-1-25,26 49,24-24</inkml:trace>
  <inkml:trace contextRef="#ctx0" brushRef="#br1" timeOffset="84536.4527">4093 8409,'0'25,"0"24,0-74,-25 1,-25-26,1-24,24 24,0-49,25 24,0 26,50-1,-25 25,-1 0</inkml:trace>
  <inkml:trace contextRef="#ctx0" brushRef="#br1" timeOffset="85078.5067">4514 7962,'0'-25,"-24"-24,-51 24,26 0,-1 25,0 25,1 0,24 24,0 26,25-25,0-1,25 1,0-25,0-1,-1 1,26-25,-25 0,24 0,-24-25,0 1,0-26,0 0,-25-24,0 24,-25 1,50 98,-1 1,1 0,25-26,-25-24,-1 25,1-50</inkml:trace>
  <inkml:trace contextRef="#ctx0" brushRef="#br1" timeOffset="85466.5457">4688 7789,'25'49,"0"26,24-51,-24 1,-25 0,-25-50,0-24,1-1,-1-24,25 24,0 25,25 25,24 0,-24 50,25-25,-1-1,1 1,0 0,-26 0,1-25,0-25,0 0</inkml:trace>
  <inkml:trace contextRef="#ctx0" brushRef="#br1" timeOffset="85701.5693">5085 7317,'50'50,"-26"24,26-24,-25 0,0-1,-1 1,-24-1,25-24,-25 0,-25-25</inkml:trace>
  <inkml:trace contextRef="#ctx0" brushRef="#br1" timeOffset="85978.5967">5383 7317,'0'25,"-50"25,25-1,-24 1,-1 0,25-26,25 1,50-25,24 0,1-25,-26 1,26-1,-1-25</inkml:trace>
  <inkml:trace contextRef="#ctx0" brushRef="#br1" timeOffset="86100.6092">5879 7392,'25'0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4-11-04T06:51:13.12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17289 9128,'0'50,"0"-1,-25 1,25 0,-25 24,25-24,0-1,0 1,0-1,0-24,25 0,0 0,0-25,-1-25,1 25,0-50,25 1,-26-1,1 1,0 24,0-25,0 25,0 25,-25 25,24 0,-24 0,25 0,0-1,-25 1,25 0,24 0,-24-25,0 0,0-25,-25-25,25 1,-25-26,24 26,-24-1</inkml:trace>
  <inkml:trace contextRef="#ctx0" brushRef="#br0" timeOffset="9078">17959 9351,'24'25,"1"-25,0 0,25 25,-1-50,1 25,-1-25,1-24,0 24,-1-25,-24 26,0-1,0 0,-25-25,-25 26,0 24,0-25,-24 25,-1 25,0-1,1 1,-1 25,1-25,24 24,0 1,0-25,25 24,0-24,25 25,0-26,0 1,-1 0,26-25,-25 0,49-25,-24 0,24-24</inkml:trace>
  <inkml:trace contextRef="#ctx0" brushRef="#br0" timeOffset="9609">18777 9103,'0'-24,"-25"-1,1 25,-26 0,25 25,-24-1,24 26,-25 0,25-26,25 26,0 0,0-1,0-24,25 0,0 0,0-25,0 0,24-25,-24 0,25-25,-1 1,-24-1,0 1,-25-1,25 25,-25 0,-25 75,25-25,25 24,-25 1,24 0,1-26,0 1,0 0,0-25,-1-25,26 0,-25 1</inkml:trace>
  <inkml:trace contextRef="#ctx0" brushRef="#br0" timeOffset="9873">19273 8880,'0'50,"0"24,0 1,-25-1,25-24,0 24,-24-49,24 24,0-24,0 0,0-25</inkml:trace>
  <inkml:trace contextRef="#ctx0" brushRef="#br0" timeOffset="10192">19571 9004,'-25'0,"0"0,-24 25,-1 0,0 24,26-24,-1 25,0-25,25 24,0-24,25 0,0 24,24-24,1-25,-25 25,24-50,1 25,0-25,-1-24</inkml:trace>
  <inkml:trace contextRef="#ctx0" brushRef="#br0" timeOffset="10897">19745 9029,'0'50,"0"-26,-25 26,25 0,0-1,0-24,0 0,0 0,25-75,-25 0,0 1,24-1,1 1,0 24,0 0,0 50,-1 0,1 24,-25-24,25 25,-25-1,25-24,0 0,-1 0,1-25,0 24,25-24,-26-24,26 24,-25-25,24-25,-24 25,0-24,0-1,-25 1,0 24,0 0,-25 25,0 0,-24 0,24 25,0 24,0 1,25-25,0 24,25 1,0-25,0 0,-1-1,26 1,0-50,24 1</inkml:trace>
  <inkml:trace contextRef="#ctx0" brushRef="#br0" timeOffset="11265">20687 8930,'-25'-25,"0"25,1 25,-26-1,25 1,25 0,0 25,25-25,0 24,24-24,-24 25,0-26,0 1,-25 0,0 25,-25-50,0 0,0 24,-24-48,24 24,0-25,0 0,1 0</inkml:trace>
  <inkml:trace contextRef="#ctx0" brushRef="#br0" timeOffset="11602">20985 8979,'-50'0,"1"0,24 25,0-25,0 25,25 0,0 24,25 1,0-25,0 24,-1-24,-24 0,0 0,-24 0,-1-1,-25-24,25-24</inkml:trace>
  <inkml:trace contextRef="#ctx0" brushRef="#br0" timeOffset="11970">21109 9178,'74'-25,"-49"0,0 25,0-25,-1 1,1-26,-25 25,0 0,-25 0,-24 25,-1 25,25 0,-24 0,24 25,25-1,0-24,0 25,25-26,0 1,24 0,1-25,-1 0,26-25</inkml:trace>
  <inkml:trace contextRef="#ctx0" brushRef="#br0" timeOffset="12276">21704 8930,'0'-25,"-50"-25,26 50,-26 0,25 25,-24-25,49 50,0-26,0 26,24-25,1 25,0-1,-25 1,0-25,0 24,0-24,-25 0,-24-25,-1 25,-24-50,24 25</inkml:trace>
  <inkml:trace contextRef="#ctx0" brushRef="#br0" timeOffset="12440">21853 9376,'-25'0,"-49"-25</inkml:trace>
  <inkml:trace contextRef="#ctx0" brushRef="#br0" timeOffset="13823">3919 9674,'-25'-50,"1"25,-1-24,0 24,25 0,-25 0,0 1,-24 24,24-25,-25 25,1 0,-1 0,0 25,1-1,24 26,-25-25,50 0,0 24,25 1,25-1,-1-24,1 25,0-1,-1 1,1 0,-25-1,-25 1,0 0,0-26,-25 26,0 0,-25-26,1 1,24-25,-25 25,1-25,-1-25,25 0,1 1,24-26,-25 0</inkml:trace>
  <inkml:trace contextRef="#ctx0" brushRef="#br0" timeOffset="14823">3746 9624,'24'75,"1"-26,0 26,-25 24,25-25,-25-24,0 0,0-1,0-24,-25 0,25-75,0 25,0-24,25-26,-25 1,49 24,-24 25,0 1,0 24,0 24,-1 1,1 25,0-1,-25 1,25 0,-25-25,0 24,0-98,0-26,0 1,0 24,25 0,-25 1,24 98,-24 1,25 0,-25-26,25 26,0-25,24 0,-24-25,0 0,25 0,-26 0,1-25,25 0,-25-25,-25 26,24-51,-24 26,0-1,-24 25,-1 25,0 0,0 25,0 25,1-1,24 1,0-1,0 1,24 0,-24-1,25-24,0 0,0-25,24 0,-24-25,0 0,0-24</inkml:trace>
  <inkml:trace contextRef="#ctx0" brushRef="#br0" timeOffset="15281">4688 9773,'0'50,"0"-1,0 1,25-1,-25-24,0 25,0-25,0 0,-25-50,25-25,0 0,0-24,0 24,25-24,0 49,-1 0,1 25,0 0,25 0,-25 25,24 25,-24-25,-25 24,25 26,-25-51,0 26,0-25,0 0,0 0,0-25</inkml:trace>
  <inkml:trace contextRef="#ctx0" brushRef="#br0" timeOffset="15937">5308 9649,'-25'0,"1"0,-26 0,0 25,26 24,-26 1,25-25,0 24,1 1,24 24,24-49,-24 25,25-25,0-25,0 0,0 0,-1 0,1-50,0 25,0-24,0-1,-25 0,24 1,-24-1,25 100,0-1,-25 26,0-26,0 26,0 24,0-24,0-1,-25 0,0 1,1-1,-1-24,-25-25,25 24,-24-49,-1 0,1 0,-1-25,0-24,26-1,-1-24,0-1,50-24,0 0</inkml:trace>
  <inkml:trace contextRef="#ctx0" brushRef="#br0" timeOffset="16214">5358 9500,'49'50,"-24"-25,0 49,-25 0,25 1,-25-1,0-24,0-1,0 1,0-25,0 0,0-25</inkml:trace>
  <inkml:trace contextRef="#ctx0" brushRef="#br0" timeOffset="16376">5407 9773,'50'-50,"0"26,-26-1,1 0</inkml:trace>
  <inkml:trace contextRef="#ctx0" brushRef="#br0" timeOffset="16847">5631 9500,'24'25,"-24"0,25 24,-25 1,0 24,25-24,-25 0,0-1,0 1,0-25,0-1,0-73,0-1,0 1,25-1,0 0,-1 26,1-1,0 25,0 25,0-1,-25 26,0 0,25-1,-25-24,0 0,0 0,24-1,-24-48</inkml:trace>
  <inkml:trace contextRef="#ctx0" brushRef="#br0" timeOffset="17194">6176 9575,'-24'-25,"-1"50,0-25,0 0,25 24,0 1,25 25,-25-25,50 24,-26-24,26 25,-25-26,-25 1,25 0,-25 0,-50 24,25-49,-24 0,24 0,-25 0</inkml:trace>
  <inkml:trace contextRef="#ctx0" brushRef="#br0" timeOffset="17419">6598 9699,'99'0,"25"-25,0 25,25-25,-25 25,0 0,0 0,0 25</inkml:trace>
  <inkml:trace contextRef="#ctx0" brushRef="#br0" timeOffset="76438">2927 10294,'-25'-25,"25"0,-25 1,1 24,-26-25,25 25,-24 0,-26 0,25 0,-24 25,0 24,-1-24,1 25,-1-1,26-24,-1 25,1-1,-1 1,25-1,0 1,1 0</inkml:trace>
  <inkml:trace contextRef="#ctx0" brushRef="#br0" timeOffset="76972">1091 11038,'0'25,"0"0,0 24,0 1,25 24,-25-24,0 24,25-24,-25 0,0-26,0 26,0-75,-25-24,25-26,0 26,0-26,0 50,0-24,25 24,-25-25,25 25,0 1,-1-26,1 25</inkml:trace>
  <inkml:trace contextRef="#ctx0" brushRef="#br0" timeOffset="77410">1488 11212,'25'25,"0"-1,0-24,-1-24,-24-26,0 25,0-25,0 26,0-1,-24 0,-1 25,0 0,0 0,0 25,-24 0,49 24,-25-24,0 25,25-1,25 1,-25 0,25-1,0-24,-1 0,1 0,25-25,-25 0,24 0,-24-25</inkml:trace>
  <inkml:trace contextRef="#ctx0" brushRef="#br0" timeOffset="77891">1885 11038,'0'-25,"0"0,-49 1,24 48,0 1,0 25,0-25,25 24,-24 26,24-26,24 1,-24 24,0-24,25 0,-25-1,25 1,-25-1,25-24,-25 25,-25-100,25 25,0 1,0-26,0 25,0 0,25-24,-25 24,25-25,-1 1</inkml:trace>
  <inkml:trace contextRef="#ctx0" brushRef="#br0" timeOffset="78177">2034 10889,'0'25,"0"0,0 24,0 26,0-26,0 26,0-25,0-1,0 1,0-1,0-24,0 0,0 0</inkml:trace>
  <inkml:trace contextRef="#ctx0" brushRef="#br0" timeOffset="78627">2158 11261,'25'0,"0"25,-1-25,1-25,0-24,0 24,0 0,-25-25,0 1,0-1,0 25,-25 1,0 24,0 24,0 1,1 25,24-1,-25 26,25-25,0-1,25 1,-1-1,-24-24,50 0,-25-25,0 0,24-25</inkml:trace>
  <inkml:trace contextRef="#ctx0" brushRef="#br0" timeOffset="79189">2654 10964,'0'-25,"-25"0,0 25,1 25,-1 0,0-1,0 26,25-25,-25 24,25-24,25 25,-25 0,25-26,0 1,24 0,-24-25,0 0,0 0,25 0,-26-25,1-24,-25-26,25 1,0-1,-25-24,0 49,0 26,0 48,0 26,0 0,0 24,25 0,-25-24,0 0,24-1,-24-24,25 0,0-25</inkml:trace>
  <inkml:trace contextRef="#ctx0" brushRef="#br0" timeOffset="80169">1042 11187,'74'0,"-24"0,24 0,1 0,49-25,0 25,0-25,25 25,-1-25,26 1,0-1,-1 25,-49 0,-24 0,-26 0,-49 0,-75 25,-74-1,-25 1,0 25,-49 0,0 24,-1-24,25 24,26 0,24-24,74-25,100-25,74 0,24-25,1 0,50 0,-26 1,1 24,-50 0,-74 24,-50 1,-75 0,-74 49,1 1</inkml:trace>
  <inkml:trace contextRef="#ctx0" brushRef="#br0" timeOffset="87774">19050 8657,'0'-25,"0"-25,25 1,0-1,-1 1,1-1,0 0,25 1,-26-1,26-24,0 24,24 1,-24-1,24 25,1 0,-26 0,1 1,-25 24,-1 0,-24 0</inkml:trace>
  <inkml:trace contextRef="#ctx0" brushRef="#br0" timeOffset="88376">20166 7268,'-25'25,"25"-1,0 26,0 0,0-1,0 1,0-1,25 1,-25-25,0 0,25-1,-25-48,-25-26,25 0,0-24,0 24,0 1,25 24,-25 0,25 0,0 1,24-1,-24 25,0-25,24 25,-24 0</inkml:trace>
  <inkml:trace contextRef="#ctx0" brushRef="#br0" timeOffset="88765">20513 7392,'25'25,"0"-25,0 0,0 0,-1 0,1-25,25 25,-25-25,0 0,-25-24,0 24,0 0,0 0,-25 0,0 25,0 25,-25 25,26-25,-1 24,25-24,0 25,0-1,0 1,25-25,-1-1,1 1,25 0,-25-25,24-25</inkml:trace>
  <inkml:trace contextRef="#ctx0" brushRef="#br0" timeOffset="89092">21084 7094,'-25'25,"0"0,1 24,24-24,-25 25,25-1,25 1,-25 0,24-1,-24 1,25-25,-25-1,25 1,-25 0,0 0</inkml:trace>
  <inkml:trace contextRef="#ctx0" brushRef="#br0" timeOffset="89225">21034 7441,'25'-24,"-25"-26</inkml:trace>
  <inkml:trace contextRef="#ctx0" brushRef="#br0" timeOffset="89510">21258 7020,'24'49,"-24"-24,0 50,0-26,0 1,0-1,0 1,25-25,-25 24,0-24,0 0,25-25</inkml:trace>
  <inkml:trace contextRef="#ctx0" brushRef="#br0" timeOffset="89910">21406 7317,'25'25,"0"-25,25 0,-26-25,26 1,-25-1,0 0,-25 0,24 0,-24 1,0-1,-24 0,-26 25,25 25,0 0,1-1,-1 26,25 0,0-1,0-24,0 25,25-26,-1 1,1 0,25-25,-1-25</inkml:trace>
  <inkml:trace contextRef="#ctx0" brushRef="#br0" timeOffset="90451">21977 7094,'-25'-25,"0"25,-24 0,24 25,-25 0,26 25,24-26,-25 26,25-25,0 24,25 1,-1-25,26 0,-25-1,24-24,1 0,0-24,-26-1,1 0,0-25,0 1,0-26,-1 1,-24 24,0 26,0 48,0 26,0-25,0 24,0 1,25 0,0-26,-25 1,25 0,0-25</inkml:trace>
  <inkml:trace contextRef="#ctx0" brushRef="#br0" timeOffset="90605">22200 7119,'50'-50</inkml:trace>
  <inkml:trace contextRef="#ctx0" brushRef="#br0" timeOffset="90920">22547 6945,'-24'25,"-26"0,50 0,-25 0,25-1,25 26,0-25,0 24,-1-24,1 25,-25-25,25-1,-25 1,-25 0,0 0,1 0,-26-25,0 24</inkml:trace>
  <inkml:trace contextRef="#ctx0" brushRef="#br0" timeOffset="91308">21332 7739,'0'25,"0"24,25 1,-25 0,25-1,-25 1,24 0,-24-1,0 1,0-1,0-24,25 0,-25-25</inkml:trace>
  <inkml:trace contextRef="#ctx0" brushRef="#br0" timeOffset="91729">21530 8012,'0'50,"0"-26,25 26,-25 0,25-26,0 1,0 0,-1 0,1-25,0 0,25 0,-25-25,-1 0,-24 0,25-24,-25-1,0 1,0-1,-25 25,25-25,-24 50,-26-24,25 48,-25-24,26 0,-26 25,25 0,0 0,25 0</inkml:trace>
  <inkml:trace contextRef="#ctx0" brushRef="#br0" timeOffset="92107">21853 8136,'25'25,"0"-25,-50-25,25-25,-25 26,50-26,-25 0,25 1,24 24,-24 25,0 0,0 49,-1-24,1 0,0 0,0 0,0 0,-25-1,24 1</inkml:trace>
  <inkml:trace contextRef="#ctx0" brushRef="#br0" timeOffset="92760">22448 7987,'0'-25,"25"0,-25-24,25 24,-25-25,-25 26,0 24,0 0,1 24,-1 1,0 0,0 25,25-1,-25-24,50 25,-25-25,25-1,0 1,0-25,-1 0,1-25,0 25,0-24,-25-1,25-25,-25 0,0 26,0-1,0 50,0-1,0 26,24 0,-24-1,0 1,25 0,0-1,-25 1,25-1,-50 1,25-25,-25 0,0-1,1 1,-26 0,25-25,-24 0,-1-25,0 0,1 1,24-1,0-25</inkml:trace>
  <inkml:trace contextRef="#ctx0" brushRef="#br0" timeOffset="93097">22820 7491,'0'25,"25"24,0 1,0 0,-25 24,25-24,-25-1,0-24,24 25,-24-26,25 1,-25 0,0-25</inkml:trace>
  <inkml:trace contextRef="#ctx0" brushRef="#br0" timeOffset="94538">22820 7764,'50'0,"0"0,-1 0,26-25,-26 25,1-25,-25 25,-1-25,1 1,0-1,-25 0,25 0,-50 0,25 1,-25 24,0 0,1 24,-26 1,25 0,25 25,-25-1,25 1,25-25,0 24,0-24,24 0,-24-25,25 25,-25-50,24 25,-24-25,0 0,0-24,-25-1,24 0,-24 26,0-1,0 50,0 24,25-24,-25 0,0 0,0-1,25 1,-25-74,0 24,-25 0,25-25,-25 1,25-1,0 1,0 24,0-25,25 25,0 1,0 24,0 0,-1 24,1-24,0 50,0-25,0 24,-25-24,24 25,-24-25,25-1,-25 1,0-50,0-24,0-1,0 1,0-26,25 26,0 24,0 0,-1 50,1 0,-25 24,25-24,0 25,0-26,0 1,-25 0,0 0,24-25,-24-25,0-25,0-24,25 0,-25 24,25 0,0 26,0 24,-1 24,1 1,0 25,0-25,-25 24,25-24,-25 25,24-26,-24 1,25 0</inkml:trace>
  <inkml:trace contextRef="#ctx0" brushRef="#br0" timeOffset="95079">22994 8434,'-25'-25,"0"0,-24 0,24 50,0-25,-24 25,24 0,-25 24,25 1,0 24,1-24,24 24,24-24,-24-1,50 1,0-25,-1 24,1-49,0-24,-1-1,1-25,-25 1,-1-26</inkml:trace>
  <inkml:trace contextRef="#ctx0" brushRef="#br0" timeOffset="95588">23044 8334,'0'25,"24"25,-24 24,25-24,-25-1,25 1,-25-25,25 24,-25 1,0-25,25 0,-25-50,0-25,0 1,0-26,0 26,24-1,1 25,0 0,0 25,0 0,24 25,-24-25,-25 50,25-25,0 24,-1-24,-24 25,0-26,25 1,-25 0,0-25</inkml:trace>
  <inkml:trace contextRef="#ctx0" brushRef="#br0" timeOffset="96172">23788 8359,'-50'-25,"25"25,0 0,1 0,-26 25,25 0,0 0,1 24,-1 1,25 0,0-1,0-24,25 0,-1 0,1-25,25 0,-25 0,-1-25,1 0,0 0,0-24,-25-1,0 0,25 1,-25 24,-25 50,50 24,-25 1,24-25,-24 24,25-24,0-25,0 25,0-25,0-25</inkml:trace>
  <inkml:trace contextRef="#ctx0" brushRef="#br0" timeOffset="96641">23986 8310,'0'49,"0"1,0-25,0 24,25-24,-25 0,-25-75,25 1,0-26,0 26,25-1,0 25,0 0,-1 25,1 0,0 25,0 0,0 0,-1 0,1 24,0-24,0 0,-25 24,0-24,25 0,-25-25</inkml:trace>
  <inkml:trace contextRef="#ctx0" brushRef="#br0" timeOffset="97357">24606 8210,'0'-24,"-25"-1,25 0,-24 0,-1 25,0 0,0 0,0 0,-24 25,24 0,0 24,0-24,25 25,0-1,0-24,25 0,0 0,0 0,0-25,-1 0,1 0,0 0,-25-25,25 0,0-25,-25 26,0-26,0 0,0 26,-25 73,25 1,0-1,25 1,-25 0,0 24,24-24,-24-1,0 1,0-25,-24 24,24 1,-25-25,-25-1,25 1,-24-25,-1 25,1-25,-1-25,0 0,1 1,24-1,25-25,0 1</inkml:trace>
  <inkml:trace contextRef="#ctx0" brushRef="#br0" timeOffset="97756">24681 8310,'49'-50,"-24"25,0 0,0-24,-25 24,0-25,-25 26,0 24,0 0,0 0,1 49,-1-24,0 25,0-1,25 1,0-25,25 24,0-24,24 0,1 0,0-25,-26 0,26-25,0 0</inkml:trace>
  <inkml:trace contextRef="#ctx0" brushRef="#br0" timeOffset="98093">25102 8012,'-24'-25,"24"75,0-25,24 24,1-24,-25 25,25-26,-25 26,25-25,-25 0,0-1,0 1,-50 0,25-25,-24 0,24 0,-25-25,1 25</inkml:trace>
  <inkml:trace contextRef="#ctx0" brushRef="#br0" timeOffset="98277">25202 8235,'0'-25,"-50"1</inkml:trace>
  <inkml:trace contextRef="#ctx0" brushRef="#br0" timeOffset="98921">20985 6524,'-50'-25,"-24"0,24 0,1-24,24 24,-25-25,25 25,0-24,1-1,24 1,0-1,0 0,24-24,1 0,0 24,0 0,0 25,0 1,-25-1,-25-25</inkml:trace>
  <inkml:trace contextRef="#ctx0" brushRef="#br0" timeOffset="99330">19769 5085,'0'-25,"-24"0,24 50,0 25,24-1,-24 26,25-26,-25 26,25-50,0 24,0-24,-25 0,24 0,1-50</inkml:trace>
  <inkml:trace contextRef="#ctx0" brushRef="#br0" timeOffset="100023">19968 5159,'25'25,"-25"25,24-1,1-24,-25 0,0 0,0 0,25-50,-25 0,0-25,0-24,25 24,-25 1,49 24,-24 25,0-25,0 50,0-25,-1 25,1 0,0 24,0-24,0 0,-25 0,0-1,0-48,0-26,0-24,0 24,0-24,24 24,-24 25,50 25,-25 25,0 0,-1 0,1 24,0-24,0 25,-25-26,25 26,-25-25,24 0,1-1</inkml:trace>
  <inkml:trace contextRef="#ctx0" brushRef="#br0" timeOffset="100615">20687 4961,'0'50,"25"-1,-25 26,25-26,0-24,-1 25,-24-26,25 26,-25-25,0-50,-49-25,49 1,-25-1,0-24,25-1,-25 26,50-1,-25 25,25 1,24-1,-24 25,25 0,-1 0,-24 25,25-1,-25 26,-25-25,24 0,-48-1,-1 1,0 0,0 0,-24 0,24-1,-25-24,1 0,24 0,0-49,25 24</inkml:trace>
  <inkml:trace contextRef="#ctx0" brushRef="#br0" timeOffset="101149">21282 4663,'-24'-25,"-1"25,0 0,-25 0,1 50,-1-25,25 49,1-24,24 0,0-26,24 26,1-25,0 0,0-25,24 0,-24-25,25 25,-25-25,-1 0,1-24,-25-1,0 0,0-24,25 24,-25 25,0 75,25 24,-25-49,25 0,-1 25,1-50,0 25,0-25</inkml:trace>
  <inkml:trace contextRef="#ctx0" brushRef="#br0" timeOffset="101689">21654 4440,'-24'-25,"-1"25,0 0,25 25,-25 0,0 0,25 24,-24 1,24-1,0 1,24-25,26 24,-25-24,24-25,1 0,0 0,-25-25,-1 1,26-26,-50 0,25 1,-25-26,0 1,0 24,0 1,0 24,0 50,0 0,25 24,-25 1,24-1,1 1,-25-25,25 0,0-1,-25-24</inkml:trace>
  <inkml:trace contextRef="#ctx0" brushRef="#br0" timeOffset="101854">21828 4415,'25'0,"0"-25,24-24</inkml:trace>
  <inkml:trace contextRef="#ctx0" brushRef="#br0" timeOffset="102161">22126 4217,'0'25,"0"-1,0 1,25 25,-1-25,1 24,25-24,-25 0,-1 0,1-1,-25 26,-25-25,-24 0,-1-1,1-24,-1 25</inkml:trace>
  <inkml:trace contextRef="#ctx0" brushRef="#br0" timeOffset="102629">21307 5358,'0'49,"0"1,25-25,25 0,-26-25,26-25,0 25,-1-25,1 0,-25-24,-1 24,-24-25,0 25,-24-24,-26 24,25 0,-24 25,-1 0,0 25,1 0,-1 0,25 24,1-24,-1 0,25 0,0-1,49-24</inkml:trace>
  <inkml:trace contextRef="#ctx0" brushRef="#br0" timeOffset="103017">21779 5035,'-50'25,"50"0,-25 25,25-1,25 26,0-26,0-24,-1 25,1-26,0 26,0-50,0 25,-1-25,-24-25,-24 0,24 0,0-24,0 24</inkml:trace>
  <inkml:trace contextRef="#ctx0" brushRef="#br0" timeOffset="103386">21357 5904,'0'49,"0"1,25 24,-1-24,1-1,0 1,0 0,0-26,-1 26,-24-25,25 0,-25-50</inkml:trace>
  <inkml:trace contextRef="#ctx0" brushRef="#br0" timeOffset="103732">21431 6127,'-49'-50,"24"1,0-26,0 26,25 24,0 0,25 0,0 0,0 0,24 25,1-24,-1 24,-24 24,25 1,-25 25,-1-25,-24 24,0 1,0-25,-24 24,24 1,-25-25,-25 0,25-1,1-24,-1 0</inkml:trace>
  <inkml:trace contextRef="#ctx0" brushRef="#br0" timeOffset="104653">21704 6176,'50'0,"-1"0,-24 0,25-24,-25 24,-1-25,1 0,0 0,-25 0,0 1,0-1,-25-25,0 1,-24 24,24 0,-25 25,26 0,-26 25,25 24,0-24,0 25,25-1,25 1,-25 0,25-26,25 1,-1-25,1 0,0 0,-26-25,26 1,-25-1,0-25,-1 25,-24-24,0-1,0-24,0-1,-24 1,24 24,0 1,0 98,0 26,24-26,-24 1,25 0,0-26,0 26,0-25,24-25,-24 25,0-50,0 25,-1-25,1 0,-25 0,25-24,-25-1,0 0,0 1,-25-26,25 51,0 98,0-24,25-1,0-24,0 25,-1-25,1-1,25 1,-25-50,-1 25,1-24,0-1</inkml:trace>
  <inkml:trace contextRef="#ctx0" brushRef="#br0" timeOffset="104805">22399 5507,'0'24</inkml:trace>
  <inkml:trace contextRef="#ctx0" brushRef="#br0" timeOffset="105735">22721 5432,'-25'0,"0"0,1 25,-1 25,0-1,0 1,25-1,0 26,25-50,0 24,0-24,24-25,1 0,0-25,-1 0,-24 1,0-1,0-25,-25 1,24-1,-24 0,0 1,0-1,-24 25,24 75,0 0,24-1,-24-24,50 25,-25-26,0 1,-1-25,1 0,0 0,0-25,0 1,-1-1,-24-25,25 1,-25-1,0 0,0 1,-25 24,25 75,0-26,0 26,0 0,25-1,0 26,0-26,0 26,-1-26,1 1,0 0,-25 24,0-24,-25-26,0 26,-24-25,-1 24,1-49,-26 25,26-25,-26-25,26 1,-1-1,0-25,26 1</inkml:trace>
  <inkml:trace contextRef="#ctx0" brushRef="#br0" timeOffset="106103">23341 4862,'0'-25,"25"0,25 25,-1 0,1 0,-1 25,-24-25,0 25,0 0,-25-1,0 26,-25-25,0 24,0 1,1 0,-1-1,0 1,25-1</inkml:trace>
  <inkml:trace contextRef="#ctx0" brushRef="#br0" timeOffset="106226">23589 5531,'0'25</inkml:trace>
  <inkml:trace contextRef="#ctx0" brushRef="#br0" timeOffset="120953">6251 8979,'-25'-25,"25"1,25-1,-25 0,25-25</inkml:trace>
  <inkml:trace contextRef="#ctx0" brushRef="#br0" timeOffset="121309">6325 8657,'25'-75,"0"1,24-25,-24 0,25-25,-1 0,1-25,24 0,1-25,-1 25,26-24,-1-1,25 1,-25 24,25-25,0 25,0 0,25 25,0 0,0 0,-25 25,24 25,-48-1,24 26,-50-1,0 25,-24 25,-25-25,0 50,-25-25</inkml:trace>
  <inkml:trace contextRef="#ctx0" brushRef="#br0" timeOffset="121851">9103 5011,'0'49,"25"-24,0 49,-25-24,25 0,-25-1,0 1,25-1,-25 1,24-25,-24 0,25-1,-25-24</inkml:trace>
  <inkml:trace contextRef="#ctx0" brushRef="#br0" timeOffset="122352">9351 5159,'0'25,"25"25,-25-1,25-24,-25 25,0-25,25-1,-25 1,0-74,0-1,0 0,0 1,0-26,25 26,-1 24,1 25,0 0,0 0,24 50,-24-26,0 26,-25-25,25 0,-25-1,25 26,-25-25,0 0,24-25</inkml:trace>
  <inkml:trace contextRef="#ctx0" brushRef="#br0" timeOffset="122710">10046 4936,'-25'-25,"-25"50,26 0,-1 0,0 0,0 24,0 1,25-1,0-24,0 25,25-25,0-1,0 1,24 0,-24-25,25 0,-25-25,0 0,24 1</inkml:trace>
  <inkml:trace contextRef="#ctx0" brushRef="#br0" timeOffset="123139">10195 5011,'0'49,"25"-24,-25 25,0-26,24 1,1 0,0 0,0 0,0-25,24 0,-24-25,25 0,-26 0,1 0,0-24,-25 24,0 0,0-24,0 24,-25 0,0 0,1 0,-26 25,25-24,-24 48,24 1,-25 0,25 0,1 0,24-1,0 1</inkml:trace>
  <inkml:trace contextRef="#ctx0" brushRef="#br0" timeOffset="123792">10641 5110,'0'-25,"-25"0,1 0,24-24,0 24,0-25,24 1,-24 24,50 0,-25 0,0 25,-1 25,1-25,25 25,-25 25,-1-26,-24 26,25-25,-25 0,25 24,-25-74,0-24,0-1,25 1,-25-1,25 0,-1 25,1 1,0 24,0 0,0 24,-1 1,-24 25,25-25,0 0,-25 24,0-24,25 0,-25 0,0-25</inkml:trace>
  <inkml:trace contextRef="#ctx0" brushRef="#br0" timeOffset="124212">11385 4887,'25'-25,"0"25,0-25,24 0,-24 0,0 0,-25-24,25 24,-25-25,0 26,-50 24,25 24,-24 1,24 25,0-1,0 1,25-25,0 25,0-1,25-24,0 0,25 0,-1-1,1-24,-1 0,1 0,-25-24</inkml:trace>
  <inkml:trace contextRef="#ctx0" brushRef="#br0" timeOffset="124795">9500 5680,'-25'-25,"1"25,-1 0,0-24,0 24,-24 0,24 24,-25-24,25 25,-24 25,24-1,0 1,25 0,0-1,0 1,25 0,0-1,0-24,-1 0,26 0,0-25,-26 0,26 0,0-25</inkml:trace>
  <inkml:trace contextRef="#ctx0" brushRef="#br0" timeOffset="125358">9748 5730,'-25'0,"1"-25,-1 25,-25 25,25 0,-24-1,24 1,0 0,0 25,25-1,0 1,0-25,25 24,-25-24,25 0,0-25,24 0,-24 0,25-25,-25 0,-1 1,1-1,-25-25,25 1,-25-1,0 0,0 1,0 73,0 26,0 0,25-25,-25 24,25-24,-1 0,1 0,0-25,0 0,0-25</inkml:trace>
  <inkml:trace contextRef="#ctx0" brushRef="#br0" timeOffset="125826">10021 5705,'0'25,"0"24,0 1,25-25,-25 25,0-26,0 1,0 0,0-50,0-24,-25-1,25 25,0-25,25 1,-25-26,25 51,0 24,-1 0,1 0,0 24,25 1,-26 25,1-25,0-1,0 26,0-25,-25 0,24 24,-24-49</inkml:trace>
  <inkml:trace contextRef="#ctx0" brushRef="#br0" timeOffset="126214">10864 5383,'-24'-25,"-1"25,0 25,0-1,0 26,1 0,-1-26,25 26,0 0,0-1,25 1,-25-1,24 1,-24-25,25 0,-25 0,0-1,25-24</inkml:trace>
  <inkml:trace contextRef="#ctx0" brushRef="#br0" timeOffset="126379">10765 5779,'25'-24,"0"-1,0 0</inkml:trace>
  <inkml:trace contextRef="#ctx0" brushRef="#br0" timeOffset="126676">10964 5333,'0'50,"0"-26,0 26,24 0,-24-1,0 1,0-1,0 26,25-50,-25 24,0-24,25-50</inkml:trace>
  <inkml:trace contextRef="#ctx0" brushRef="#br0" timeOffset="127033">11137 5507,'25'24,"-25"26,0-25,25 24,-25-24,25 25,24-50,-24 0,0 0,0-50,-25 25,25 1,-1-1,-24-25,0 25,0-24,0 24,0 0,0 0</inkml:trace>
  <inkml:trace contextRef="#ctx0" brushRef="#br0" timeOffset="127412">11708 5283,'-25'-24,"0"48,-24 1,24 0,0 25,0-26,0 26,25 0,0-26,0 26,25-25,0 0,0-1,0-24,24 0,-24 0,0-24,24-1,-24 0,0-25,0 1,-25-1</inkml:trace>
  <inkml:trace contextRef="#ctx0" brushRef="#br0" timeOffset="127637">11857 5209,'24'50,"-24"-1,0 1,0-1,0-24,0 25,0-25,0-1,0 1,0 0,0 0</inkml:trace>
  <inkml:trace contextRef="#ctx0" brushRef="#br0" timeOffset="128086">11881 5358,'50'-25,"-25"0,0 50,-1 0,1 0,-25 24,25-24,-25 0,25 0,0-1,-25 1,24-25,26 0,-25 0,0-25,0 1,-25-1,0 0,24-25,-24 26,0-1,-24 0,24 0,-25 0,25 1,0-1</inkml:trace>
  <inkml:trace contextRef="#ctx0" brushRef="#br0" timeOffset="128700">12650 5259,'0'-25,"-24"0,-26 0,25 0,-24 50,24-25,-25 25,25 25,25-26,-24 26,24-25,24 24,-24-24,25 0,0 0,25-25,-26 0,1 0,25 0,-25-25,-1 25,1-50,-25 26,25-26,-25 0,0 26,0-26,0 25,0 50,0 0,25 24,-25-24,25 25,-25-25,24-1,1-24,0 25,-25-50</inkml:trace>
  <inkml:trace contextRef="#ctx0" brushRef="#br0" timeOffset="128985">12948 4961,'0'50,"0"-26,0 26,25 0,-25-26,0 26,25 0,-25-26,24 26,-24-25,25 0,-25-25</inkml:trace>
  <inkml:trace contextRef="#ctx0" brushRef="#br0" timeOffset="129516">12923 5135,'25'24,"0"-24,0 0,-1 0,1-24,25 24,-25-25,-1 0,1 25,0-25,0 0,-25 1,0-26,0 25,0 0,-25 25,0 0,-24 25,24 0,0 0,25 24,0 1,0-25,0 24,25-24,0 25,24-25,-24-25,25 24,-1-24,-24 0,25-24,-25-1,-1 0</inkml:trace>
  <inkml:trace contextRef="#ctx0" brushRef="#br0" timeOffset="143966">8384 6648,'0'24,"0"26,0 24,25-24,0 0,-1-1,-24 1,25 0,0-1,-25-24,25 0,-25 0,0-75,-25 25,50-24,-25-1,25 0,-1 1,1 24,0 0,0 25,24 0,-24 0,0 25,0 0,0 0,-25 24,0-24,0 0,-25 0,25-1,-25 1,0 0,-24 0,24 0,-25-25,25 0,1 0,-26-25,25 0,0 0,25 0,0 1</inkml:trace>
  <inkml:trace contextRef="#ctx0" brushRef="#br0" timeOffset="144261">8781 6896,'25'49,"-25"1,24-25,1 0,25-1,-25 1,-1-25,1 0,25-25,-25 1,0-1,-1 0,1 0,0-49,-25 24,0 0,0-24</inkml:trace>
  <inkml:trace contextRef="#ctx0" brushRef="#br0" timeOffset="144445">9153 6548,'0'50,"25"0,-25-1,25 1,-1-1,1 1,-25-25,25 25,-25-26,25 1</inkml:trace>
  <inkml:trace contextRef="#ctx0" brushRef="#br0" timeOffset="144629">9227 6722,'25'0,"0"0,25 0,-26 0,26-25</inkml:trace>
  <inkml:trace contextRef="#ctx0" brushRef="#br0" timeOffset="145051">9773 6672,'25'0,"24"0,-24 0,25-24,-25 24,-1-25,1 0,0 0,0 0,-25-24,0 24,0 0,-25 0,0 1,-24 48,24 1,0 0,0 25,0-1,1 1,24-1,0 1,24-25,1 0,0-25,25 0,-1 0,1-25</inkml:trace>
  <inkml:trace contextRef="#ctx0" brushRef="#br0" timeOffset="145613">10368 6400,'0'-25,"-24"-25,-1 50,0 0,-25 0,26 25,-26 0,25 24,0 1,25 0,0-1,0-24,25 0,0 0,0-1,24-24,-24 0,0-24,0 24,24-50,-49 25,25-24,-25-1,0 0,0 1,0-26,-25 26,25-1,0 25,0 50,0 25,0-1,25 1,0 0,0-1,0 1,-1-25,-24-1,25 1,0-25</inkml:trace>
  <inkml:trace contextRef="#ctx0" brushRef="#br0" timeOffset="145999">10592 6226,'0'50,"0"-1,0 1,0-1,24-24,1 25,0-25,0-25,0 24,-1-24,1 0,0-24,0-1,0 0,-25 0,24-24,-24-1,0 25,0-24,0 24,-24 0,-1 0,25 0</inkml:trace>
  <inkml:trace contextRef="#ctx0" brushRef="#br0" timeOffset="147133">11187 6077,'-50'0,"25"0,1 25,-1 0,-25 24,25 1,1 0,24-1,0 1,24-1,1-24,0 0,25-25,-1 0,1 0,0-25,-1 0,1-24,-1 24,-24-25,0 1,0-1,-25 1,0 24,-25-25,0 25,0 25,1 0,-26 25,25 25,0-25,1 24,24 1,-25-1,50 1,-25-25,24 0,1-25,25 0,-25 0,-1-25,1 0,0 0,-25 0,25-24,-25-1,0 1,0 24,0-25,-25 100,50-1,-25 1,25 0,-1-26,-24 1,50 0,-25 0,0-25,-1 0,1 0,0-25,0 0,-25 0,25-24,-1-1,-24-24,0 24,0-24,0 24,0 1,0 98,0 1,0-1,25 1,-25-25,25 24,0-24,0 0,-1 0,1 0,0-25,0 0,0-25,-1 0,1 0,0 0,0-24</inkml:trace>
  <inkml:trace contextRef="#ctx0" brushRef="#br0" timeOffset="147490">11757 6052,'25'-24,"0"24,0-25,24 0,1 0,0 25,-26 0,1 0,25 0,-25 50,-1-25,-24-1,25 26,0-25,0 0,-25-1,25 1,0 0,-25-25</inkml:trace>
  <inkml:trace contextRef="#ctx0" brushRef="#br0" timeOffset="147961">12303 5904,'-25'49,"25"1,25-1,-25-24,25 0,0 25,0-50,-1 24,1-24,25 0,-25 0,-1 0,26-24,-25-26,-25 25,25-24,-25 24,0-25,0 1,-25-1,0 25,0 0,0 25,-24 0,24 25,-25 0,26 0,24 0,-25-1,25 1,25 0,-1 0</inkml:trace>
  <inkml:trace contextRef="#ctx0" brushRef="#br0" timeOffset="148287">12725 6127,'25'0,"-50"-25,25 0,-25 0,25-24,0-1,0 1,0-1,25 0,0 50,-1 0,26 0,-25 0,0 25,-1 0,1 0,0 24,-25-24,25 0,-25 0</inkml:trace>
  <inkml:trace contextRef="#ctx0" brushRef="#br0" timeOffset="148512">12229 5680,'49'25</inkml:trace>
  <inkml:trace contextRef="#ctx0" brushRef="#br0" timeOffset="148850">13370 5507,'25'0,"-1"24,1 26,-25 0,25-1,0 26,-25-26,25 1,-25 0,24-26,1 1,-25 0,25 0,-25-25</inkml:trace>
  <inkml:trace contextRef="#ctx0" brushRef="#br0" timeOffset="149290">13643 5804,'24'0,"1"0,0-25,0 25,24-24,-24 24,0-25,0-25,0 25,-25 1,0-1,0 0,-25 25,0 0,0 0,-24 25,24 0,-25-1,25 51,1-50,24 24,0 1,0-25,24 0,26-1,-25-24,49 25,-49-25,25-25,-1 1,1-1</inkml:trace>
  <inkml:trace contextRef="#ctx0" brushRef="#br0" timeOffset="149667">14213 5556,'25'-25,"-50"1,25-1,-25 25,0 0,-24 25,24-25,-25 24,26 1,-1 0,25 0,25 0,24-1,-24 1,25 0,-1 25,-24-26,0-24,0 25,-50 0,0 0,0 0,-24-25,-1 25,25-25,0 0,1-25</inkml:trace>
  <inkml:trace contextRef="#ctx0" brushRef="#br0" timeOffset="150087">14585 5383,'-25'-25,"1"25,-1 25,-25-25,1 24,24 1,25 0,-25 0,50 0,-25-1,49 1,-24 25,25-25,-25-1,-1 1,1-25,0 50,-25-25,-50-1,26-24,-1 0,-25 25,25-50</inkml:trace>
  <inkml:trace contextRef="#ctx0" brushRef="#br0" timeOffset="150291">14908 5755,'0'0</inkml:trace>
  <inkml:trace contextRef="#ctx0" brushRef="#br0" timeOffset="168838">3051 10864,'0'50,"-25"-25,0 24,1 1,-26 24,0 1,1-1,-1 26,-24 24,24-25,0 25,-24 0,49 25,-24-25,-1 0,25 0,0 0,1 0,24-25,0 0,-25-24,25-1,0-24,0-1,0-24,0 0,0 0</inkml:trace>
  <inkml:trace contextRef="#ctx0" brushRef="#br0" timeOffset="169493">719 13469,'25'50,"0"-26,25 1,-1-25,-24 0,0 0,24 0,-24 0,0-25,0 1,0-1,-25 0,0-25,-25 1,0 24,0 25,0 0,-24 0,24 25,-25 0,26-1,-1 26,0 0,0 24,25-24,25 24,-25-24,25-1,0 1,24-1,-24-24,25 0,-1-25,-24 0,25-25</inkml:trace>
  <inkml:trace contextRef="#ctx0" brushRef="#br0" timeOffset="170065">1315 13419,'-25'0,"-25"0,25 0,1 25,-26 0,25 0,0 0,1 24,-1 1,25-1,0 1,25 0,-25-26,24 26,1-25,25-25,-25 25,-1-25,1-25,0 0,-25 0,25-24,0-1,-25 0,0 1,0-1,0 1,0 24,0 50,0 24,0 26,0-51,24 26,-24-25,25 24,25-24,-25-25</inkml:trace>
  <inkml:trace contextRef="#ctx0" brushRef="#br0" timeOffset="170576">1712 13395,'-25'-25,"0"25,-25 0,25 0,-24 25,24-1,0-24,0 25,50 0,0 0,0-25,24 0,-24 25,25-25,-25 24,0 1,-1 25,-24-25,0 49,0-49,-24 0,-1-1,-25 1,25 0,-24-25,-1 0,25 0,0-25,1 25,-1-49,0 24,25-25,0 1</inkml:trace>
  <inkml:trace contextRef="#ctx0" brushRef="#br0" timeOffset="171209">1687 13444,'25'0,"-25"50,24-25,-24-1,25 26,-25 0,0 24,25-49,0 24,-25-24,25 0,-1-25,26-25,-25 25,0-49,-25 24,24-25,-24 1,0-26,0 26,0 24,0-25,0 100,0-1,0 26,0-26,0 26,0 24,0-25,0 1,0-1,0 1,-24-1,-1-24,0-1,0-24,-24 25,24-50,-25 25,1-50,-1 25,25-50,0 25,0-49,1 24,24-24,24-1</inkml:trace>
  <inkml:trace contextRef="#ctx0" brushRef="#br0" timeOffset="171629">2431 13221,'0'25,"25"24,-25 1,0-25,0 49,0-24,0-1,24 1,-24 0,25-1,0 1,0-25,0-1,-1 1,1-25,25 0,-25 0,0-25,-1 1,1-26,0 0,-25 26</inkml:trace>
  <inkml:trace contextRef="#ctx0" brushRef="#br0" timeOffset="172130">2406 13494,'25'-25,"24"25,-24-25,25 0,-1 25,-24 0,25 0,-25 0,-25 25,25 0,-25 25,0-26,24 26,-24 0,25-26,0 26,0-25,24-25,1 25,-25-25,24-25,-24 25,0-25,0-25,0 26,-25-51,0 26,-25 24,25-25,-50 25,25 1,-49-1,24 50,-24-25,24 49,-24 1</inkml:trace>
  <inkml:trace contextRef="#ctx0" brushRef="#br0" timeOffset="172703">1389 14486,'-25'-50,"0"26,1-1,-1 0,0 0,0 0,-24 25,24 0,-25 25,1 0,24 0,-25 24,25 1,1 24,24-24,0 24,0-24,24 0,1-26,25 1,-25 0,24 0,1-25,-1 0,-24 0,25-50,-25 25</inkml:trace>
  <inkml:trace contextRef="#ctx0" brushRef="#br0" timeOffset="173093">1364 14585,'-25'-25,"1"25,-1 50,50-25,-25 24,24 1,1-25,0 0,25-1,-26 1,26-25,-25 0,0 0,24-49,-24 24,-25 0,0-25,0 1,0-1,-25 1,0 24,1 0,-1 0,-25 25,25 25,-24 0,24 0,0 24,0 1</inkml:trace>
  <inkml:trace contextRef="#ctx0" brushRef="#br0" timeOffset="173767">1712 14833,'0'-49,"-25"24,25 0,0 0,0-24,0-1,0 0,25 1,24 24,-24 25,0 0,0 0,-1 0,1 50,0-26,-25 26,25-25,-25 24,25-24,-25 25,0-25,0 24,0-74,24-24,-24-1,0 1,25-26,-25 26,25-1,0 25,0 0,-1 25,1 0,25 50,-50 0,25-1,-25 1,0-1,24 1,-24 0,0-26,0 1,25-25</inkml:trace>
  <inkml:trace contextRef="#ctx0" brushRef="#br0" timeOffset="174390">2307 14536,'0'49,"25"1,-25-1,0 26,0-1,24-24,-24 24,25-49,-25 25,0-26,0-48,-25-51,1 26,24-1,0-24,-25 24,50 0,-25-24,24 24,1 26,0-26,25 50,-1 0,-24 0,25 0,-26 25,1 0,-25 24,25-24,-50 25,25-26,-25 1,-24 25,24-25,0-25,-24 0,-1 24,25-24,-24 0,24-24,25-1,-25 0,25-25,25 1</inkml:trace>
  <inkml:trace contextRef="#ctx0" brushRef="#br0" timeOffset="175822">2927 14585,'0'-49,"0"24,-50-25,26 25,-1 25,0 0,-25 25,26 0,-1 25,0-1,25 1,-25-25,50 24,-25 1,50-1,-26-49,1 0,0 0,0 0,0-24,-1-1,1-25,0 25,-25-24,25 24,-25 0,0 0,0 75,25-25,-25 24,0-24,24 25,1-25,0-1,0-24,0 25,-1-50,1 1,0-26,0 25,-25-24,25-1,-1 75,-24 24,0-24,0 50,0-51,-24-48,24-26,0 0,0 1,0-26,-25 26,25-26,0 51,0-26,0 100,25-26,-25 1,24 0,1 0,25 0,-25-1,24 1,1-25,-25 25,24-25,-24-25,25 25,-26-25,1 1,0-26,-25 0,25 26,-25-1,-50 0,25 25,1 25,-1-25,0 49,0-49,0 50,25 0,0-1,0 1,25-1,0 1,25-25,-1 0,26-25,-26 0,1 0,24 0,-24-25,0 25,-26-25,26 25,-25-25,0 25,-25-25</inkml:trace>
  <inkml:trace contextRef="#ctx0" brushRef="#br0" timeOffset="187740">20786 9823,'25'0,"25"24,-1-24,1 0,24 25,-24-25,24 25,26 0,-26 0,25-1,0 26,25 0,-24-1,24 26,0-1,25 25,-50 1,25-1,-25 25,25-25,-25 50,-24-25,-1 25,-24 0,-1-1,1 1,-25 25,-25-25,-25 24,25-24,-50 25,26-25,-51 24,26 1,-26-1,25-24,-24 25,0-50,-1 25,26 0,-1-25,0 0,26-25,-1 0,25-24,0-1,-25-24,50-26,-25 26,0-50</inkml:trace>
  <inkml:trace contextRef="#ctx0" brushRef="#br0" timeOffset="188907">21059 14635,'0'25,"25"-1,-50 26,25 0,0 24,0-24,0 24,-25 0,25 1,0-26,0 26,0-50,25 24,-25-24,0-50,0-24,0 24,-25-25,25 1,-24-1,-1 0,-25 26,25-1,1 0,-26 25,25 0,-24 25,24 0,0-1,0 26,0 0,25-26,-25 26,50-25,0 24,0-24,0 0,24 0,1-50,-25 25,24-25,1 0,-25 1,0-1,24-25,-49 25,25 1,-25 73,25 1,0-50,-1 25,26-1,-25 1,0-25,24 0,-24 0,0-25,24 25,-24-24,0-1,-25-25,0 25,0-24,0 24,-25 0,0 0,1 25,-26-24,25 24,-24 0,24 0,0 24,0-24,0 25,25 0,-24 0</inkml:trace>
  <inkml:trace contextRef="#ctx0" brushRef="#br0" timeOffset="189366">21481 15205,'49'0,"-24"0,0-25,0 25,0-24,-1 24,1-25,0-25,0 25,-50 1,0 24,0 0,-24 0,24 24,0 1,0 0,1 25,-1-26,25 1,0 25,25-1,-1-24,26 0,0 0,-1-25,1 0</inkml:trace>
  <inkml:trace contextRef="#ctx0" brushRef="#br0" timeOffset="189868">22027 14982,'-25'-25,"0"25,-25 0,26 0,-1 0,0 0,0 0,0 25,1 0,48 24,26-24,-25 0,24 25,-24-26,25 1,-50 0,25 0,-25 24,0 1,-25-50,0 25,0-25,0 25,-24-25,24-25,0 25,0-25,1 0,24 0,-25 1,25-1,25-25</inkml:trace>
  <inkml:trace contextRef="#ctx0" brushRef="#br0" timeOffset="190347">22101 15081,'0'50,"25"-25,-25 24,0-24,0 25,0-26,0-48,0-1,25-25,-25 1,24-1,-24 25,25-24,0 24,25 0,-26 50,-24 0,25-1,-25 1,0 50,0-51,25 1,0-25</inkml:trace>
  <inkml:trace contextRef="#ctx0" brushRef="#br0" timeOffset="190643">22647 14833,'0'25,"0"25,0-26,0 26,24 0,-24-1,0 1,0-1,0-24,0 0,25 0</inkml:trace>
  <inkml:trace contextRef="#ctx0" brushRef="#br0" timeOffset="190908">22969 14808,'0'50,"0"0,0 24,0-24,0 24,0-24,0-1,0 1,0-25,0-1,0-24</inkml:trace>
  <inkml:trace contextRef="#ctx0" brushRef="#br0" timeOffset="191082">22920 15106,'24'0,"26"0,0 0,-1 0,1-25,24 25</inkml:trace>
  <inkml:trace contextRef="#ctx0" brushRef="#br0" timeOffset="191685">21282 15627,'0'-25,"0"0,0 1,-24-26,-1 25,-25 0,25 25,-24 25,-1 0,1 25,-26-1,50 1,-24 24,24-24,25 24,0-24,25-1,-25-24,49 0,-24 0,25-50,-1 25,-24-25,25 0</inkml:trace>
  <inkml:trace contextRef="#ctx0" brushRef="#br0" timeOffset="192040">21183 15751,'-49'25,"49"0,-25-1,25 26,0 0,25-26,-1 1,1 25,0-25,25-25,-26 0,26 0,-25-25,0 0,-1-25,-24 26,0-26,0 0,-24 1,-1 24,0 0,-25 0,26 25,-26 0,25 0,0 25,25-25</inkml:trace>
  <inkml:trace contextRef="#ctx0" brushRef="#br0" timeOffset="192390">21456 15949,'0'-24,"25"-1,-25-25,0 25,25-24,-25-1,49 25,-24 25,0 0,0 0,-1 75,1-50,-25 24,0 1,25-1,-25-24,0 0,25 0</inkml:trace>
  <inkml:trace contextRef="#ctx0" brushRef="#br0" timeOffset="192869">21977 15726,'0'-25,"-25"1,0-1,-24 25,24-25,0 25,0 0,1 0,-1 25,25 0,25-1,-1 51,26-50,-25-1,0 26,24-25,-49 24,25-24,-50 25,-24-25,24-25,-25 0,25 0,-24-25,24 0,0 0,0 0,25-24,0-1,0 1</inkml:trace>
  <inkml:trace contextRef="#ctx0" brushRef="#br0" timeOffset="193064">22051 15751,'0'50,"0"-1,0 1,0-25,0-1,0 1,25 0</inkml:trace>
  <inkml:trace contextRef="#ctx0" brushRef="#br0" timeOffset="193239">22076 15553,'0'24</inkml:trace>
  <inkml:trace contextRef="#ctx0" brushRef="#br0" timeOffset="194535">22448 15801,'-25'-50,"1"0,-1 26,0-1,0 25,0 0,1 0,-1 25,0 24,0-24,25 25,0-1,25 1,0-1,0-49,24 25,-24-25,0 0,24-25,-24 1,0-1,0-25,-25-24,25 24,-25-24,0 24,0-24,0 24,0 25,0 1,0 48,0 26,0-25,0 24,0 1,0 24,0-24,0 0,24-1,1 1,0-25,0-1,0-24,24 25,-24-50,25 25,-25-24,-1-1,26-25,-25 1,-25-1,25-24,-25 49,-25-25,25 25,-50 1,25 24,1 0,-26 24,25 26,0-25,25 24,0 1,0 0,25-1,0-24,25 25,-26-50,26 24,-25-48,0 24,24-25,-24 0,25 0,-26-24,1 24,0 0,-25 50,0 24,-25 1,25-100,0 1,0-1,0 1,25-1,-25 0,0 26,25-26,0 50,24 25,-24-25,25 49,-26-24,1 0</inkml:trace>
  <inkml:trace contextRef="#ctx0" brushRef="#br0" timeOffset="196686">20414 16520,'25'25,"0"0,0-50,24 25,1-25,-25 0,24 0,-24 1,0-1,-25 0,25-25,-50 25,0 1,-25 24,26 0,-26 24,25-24,0 25,1 25,-1 0,25-1,-25 1,25-1,0 1,25 0,0-26,-1 26,1-50,0 0,25 0,-1-50</inkml:trace>
  <inkml:trace contextRef="#ctx0" brushRef="#br0" timeOffset="197206">20811 16421,'0'49,"0"-24,0 25,0-25,0 24,0-24,0 0,0 0,0-50,0 0,0-25,0 26,0-26,25 0,0 1,0 24,-1 25,1-25,0 25,0 25,0 0,-1 24,1 1,-25 0,0-26,25 26,-25-25,0 0</inkml:trace>
  <inkml:trace contextRef="#ctx0" brushRef="#br0" timeOffset="197564">21158 16396,'0'25,"25"24,-25-24,0 25,25-1,-25 1,25 0,-25-26,25-48,-25-26,24 0,-24 26,25-26,0 25</inkml:trace>
  <inkml:trace contextRef="#ctx0" brushRef="#br0" timeOffset="197778">21481 16396,'25'25,"-25"0,-25 24,25 1,0-25,-25 24,25-24,0 0,-25 0,25-1</inkml:trace>
  <inkml:trace contextRef="#ctx0" brushRef="#br0" timeOffset="198462">21580 16495,'0'50,"0"-25,-25-1,25 26,0-25,0 0,0-50,0-25,25 25,-25-24,25-1,0 25,-1-24,1 24,0 25,0 0,0 0,0 50,-25-26,0 1,0 25,0-1,0-24,0 25,24-25,1-1,0-24,0 25,0-25,-1-25,1 1,0-1,0 0,-25 0,0-24,0-1,0 0,-25 26,0-1,0 25,-24 0,24 0,-25 25,26-25,-1 24,0 1</inkml:trace>
  <inkml:trace contextRef="#ctx0" brushRef="#br0" timeOffset="198931">22002 16768,'0'-50,"0"26,25-1,-25-25,24 1,1 24,0-25,0 1,24 49,-24-25,25 25,-25 0,-1 0,-24 25,25-1,-25 26,0 0,0-26,0 26,0-25,-25 24,25-24,0-25</inkml:trace>
  <inkml:trace contextRef="#ctx0" brushRef="#br0" timeOffset="199658">22448 16495,'25'50,"-25"-1,-25-24,25 25,0-25,0 24,-25-74,50-24,-25 24,25-25,0 1,0 24,-1-25,1 26,0 24,0 0,0 0,-1 24,1 1,-25 0,25 25,-25-26,0 26,0-25,-25 24,25-24,0-74,0 24,25 0,-25-25,25 26,25-26,-26 0,1 26,0 24,0 0,0 24,-25 1,0 25,0-25,-25-1,25 26,0-25</inkml:trace>
  <inkml:trace contextRef="#ctx0" brushRef="#br0" timeOffset="200117">23168 16619,'24'0,"1"-25,0 1,0-1,0-25,-25 25,24-24,-24 24,-49 0,24 25,0 0,0 0,-24 25,24 25,0-26,0 26,25 0,-24-1,24 1,24-1,1-24,0 25,0-50,0 0,-1-25,26 0,0 0</inkml:trace>
  <inkml:trace contextRef="#ctx0" brushRef="#br0" timeOffset="200597">23465 16446,'0'49,"-25"-24,25 25,-24-26,24 26,-25-25,25 0,0-50,25 0,-1 0,1-24,0-1,0 0,0 1,-1-1,26 25,-25 0,0 25,-1 50,-24-25,0 25,0-1,25 1,-25-1,0 1,25-25,-25 0,0 24,0-49</inkml:trace>
  <inkml:trace contextRef="#ctx0" brushRef="#br0" timeOffset="200903">23912 16247,'0'25,"0"24,0-24,0 25,0 0,0 24,25-24,-25-1,24-24,-24 0,0-25</inkml:trace>
  <inkml:trace contextRef="#ctx0" brushRef="#br0" timeOffset="201087">23887 16396,'50'25,"-1"-25,1 0,-1 25</inkml:trace>
  <inkml:trace contextRef="#ctx0" brushRef="#br0" timeOffset="201884">24482 16470,'0'-24,"-49"-1,24 0,0 25,-25 0,26 25,-26-25,0 25,26-1,-1 26,0-25,25 0,0 24,25-24,0 0,24-25,-24 0,25-25,-26 0,1-24,25 24,-25-25,-1 1,1 24,-50 50,1 49,24-24,0-26,24 26,1-25,0-25,0 0,24 0,-24 0,25-50,-25 25,-1-24,26-1,-25 1,0-1,-25 25,24-25,-48 75,-1 25,25-25,-25 24,25-24,0 25,0-25,0 24,0-24</inkml:trace>
  <inkml:trace contextRef="#ctx0" brushRef="#br0" timeOffset="202046">25028 16768,'-25'-25,"-24"25</inkml:trace>
  <inkml:trace contextRef="#ctx0" brushRef="#br0" timeOffset="202405">21704 16197,'0'25</inkml:trace>
  <inkml:trace contextRef="#ctx0" brushRef="#br0" timeOffset="221194">20141 16942,'0'-25,"-24"-25,-1 25,-25 25,25 25,25 0,-49 0,24 24,0 1,0 24,1-24,-1 0,25-1,-25 1,25-1,0-24</inkml:trace>
  <inkml:trace contextRef="#ctx0" brushRef="#br0" timeOffset="221400">19720 17140,'49'25,"-24"-25,25 0,-25 0,24 0,26 0</inkml:trace>
  <inkml:trace contextRef="#ctx0" brushRef="#br0" timeOffset="221910">20365 17090,'-25'-24,"0"-1,0 25,0 0,1 25,-1-1,0 1,0 0,25 25,-25-26,25 26,0-25,0 24,50-24,-25-50,0 1,-1-1,1 0,0-25,0 1,0 24,-1-25,-24 75,-24 25,24-25,-25 24,25 1,25-25,-25 24,24-49,1 50</inkml:trace>
  <inkml:trace contextRef="#ctx0" brushRef="#br0" timeOffset="222277">20762 17066,'-25'-25,"0"25,0 0,0 0,0 25,1-1,-1 1,0 25,25-1,-25 1,25-25,0 24,25-24,0 0,0 0,-1-25,1-25,25 0,-25-24,24-1,-24 0</inkml:trace>
  <inkml:trace contextRef="#ctx0" brushRef="#br0" timeOffset="222480">20886 16991,'-25'50,"25"-25,0 49,0-49,0 24,0 1,0 0,0-26,0 1,0-25</inkml:trace>
  <inkml:trace contextRef="#ctx0" brushRef="#br0" timeOffset="222993">20687 17041,'25'0,"25"0,-26 0,26 0,0 25,-26-25,1 24,0 1,0 25,-25-25,0-1,-25 26,25-25,0 24,25-24,0-25,24 25,-24-50,25 25,-26 0,1-25,0-24,0 24,-25-25,0 26,0-26,-25 25,0 0,-24 1,-1-1,0 25,26 0,-1 25,0-1</inkml:trace>
  <inkml:trace contextRef="#ctx0" brushRef="#br0" timeOffset="223236">21282 17413,'-24'-25,"24"0,0-24,0-1,0 25,0-24,24-1,1 25,-25 0,25 1,25-1</inkml:trace>
  <inkml:trace contextRef="#ctx0" brushRef="#br0" timeOffset="223604">21679 17041,'25'-25,"-50"0,-24 25,24 0,0-25,-25 50,26 0,24 0,0 24,24 1,-24 0,25-1,-25-24,0 25,0-26,-25 1,1-25,-1 0,0-25,0 1,0-26</inkml:trace>
  <inkml:trace contextRef="#ctx0" brushRef="#br0" timeOffset="223952">22324 16892,'25'25,"-25"49,0-24,0-1,0 1,0-25,-25 24,25 1,0 0,-25-26,25 1,0 0</inkml:trace>
  <inkml:trace contextRef="#ctx0" brushRef="#br0" timeOffset="224146">22225 17115,'25'0,"0"25,-1-25,26 0,0 0,-1 0</inkml:trace>
  <inkml:trace contextRef="#ctx0" brushRef="#br0" timeOffset="224453">22671 16842,'-24'50,"24"0,-25-26,25 26,-25 0,0-1,25 1,-25 24,25-24,-24-1,-1-24,25 25,0-25,0-1</inkml:trace>
  <inkml:trace contextRef="#ctx0" brushRef="#br0" timeOffset="224861">23044 16991,'-25'-49,"25"24,-50 0,25 50,1 0,-1-1,0 26,0-25,25 49,-25-24,25-1,0 1,0 0,0-26,0 1,25 25,-25-50</inkml:trace>
  <inkml:trace contextRef="#ctx0" brushRef="#br0" timeOffset="225035">22746 17190,'50'0,"-26"0,26 0,-25 0,24 0</inkml:trace>
  <inkml:trace contextRef="#ctx0" brushRef="#br0" timeOffset="225781">21555 17661,'-25'-50,"25"26,-24-1,-1 0,0 25,0-25,-24 25,24 25,0-25,0 0,0 50,25-1,25-24,0 25,0-26,0 26,-1-25,1 24,-25-24,0 25,-25-25,1 24,-1-49,-25 25,25-25,-24 0,24 0,0-25,-24 25,24-25,0 25,25-49,0 24,0-25,25 26</inkml:trace>
  <inkml:trace contextRef="#ctx0" brushRef="#br0" timeOffset="226159">21530 17785,'0'25,"0"0,0 24,0 1,0-25,0-1,25 26,0-25,0-25,0 25,-1-25,26 0,-25-25,0 0,0 0,-1-24,-24-1,25 25,-25 0</inkml:trace>
  <inkml:trace contextRef="#ctx0" brushRef="#br0" timeOffset="226669">22101 17785,'0'-25,"-50"0,26 1,-1 24,-25 0,25 24,1-24,-1 0,25 25,25 25,-1-1,1-24,25 0,-25 0,-1 24,1-24,-25 0,0 0,0 0,-25 24,1-49,-1 0,-25 0,25 0,1-25,-1 1,0 24,0-50,0 0</inkml:trace>
  <inkml:trace contextRef="#ctx0" brushRef="#br0" timeOffset="227148">22175 17562,'0'25,"25"24,-25-24,0 25,0-1,0 26,0-26,0 1,0-1,0-24,0 0,0 0,0-50,0 0,0 0,0-49,0 49,0 0,0 1,25-1,0 0,0 25,24 0,-24 0,0 0</inkml:trace>
  <inkml:trace contextRef="#ctx0" brushRef="#br0" timeOffset="227731">22671 17760,'-24'-25,"-1"1,0-1,-25 25,26 0,-1 25,-25-1,50 1,-25 25,1-25,24 24,0-24,0 25,24-26,1 26,0-50,0 0,0 0,-1-25,1 0,0-49,-25 49,25-24,-25-1,0 75,0 0,0 24,0-24,0 25,49-1,-49-24,25-25,0 0</inkml:trace>
  <inkml:trace contextRef="#ctx0" brushRef="#br0" timeOffset="227975">22870 17711,'-25'24,"25"1,0 25,0-25,0 24,0 1,0-25,0 24,0-24,0-25</inkml:trace>
  <inkml:trace contextRef="#ctx0" brushRef="#br0" timeOffset="228466">22920 17884,'0'25,"0"25,0-1,0-24,0-50,0 0,0-24,0-1,0 25,24-24,-24-1,25 25,0 1,0-1,24 25,-24 0,0 25,0-1,0 26,-25-25,24 24,-24 1,0-25,0 24,0-24,25 0,-25-25</inkml:trace>
  <inkml:trace contextRef="#ctx0" brushRef="#br0" timeOffset="229039">23465 17760,'0'-25,"-25"-24,1 49,-1-25,0 25,0 25,0-25,1 25,-1-1,0 1,0 25,25-25,0 24,50 1,-25-50,-1 25,1-25,0-25,0 25,0-25,-1 0,1-24,-25 24,25-25,-25 25,25 1,-25 48,-25 26,25 0,0-26,0 1,25 0,0 0,-1-25,26 0</inkml:trace>
  <inkml:trace contextRef="#ctx0" brushRef="#br0" timeOffset="229682">23664 17363,'0'50,"0"-1,-25 1,25 0,0-1,0 1,0 0,0 24,-25-49,25 24,0-24,0-74,0 24,0 0,25 0,0 0,-1 1,1 24,25 0,-25 0,-1 0,1 24,0 1,-25 25,0-25,0 24,-50-24,26 0,-1-25,0 0,0-25,-24 0,49 0,0 1,-25-26,25 25,25-49</inkml:trace>
  <inkml:trace contextRef="#ctx0" brushRef="#br0" timeOffset="229885">23912 17686,'0'25,"25"24,-25 1,0-25,0 24,0 1,24-25,-24-25</inkml:trace>
  <inkml:trace contextRef="#ctx0" brushRef="#br0" timeOffset="230212">24209 17462,'25'25,"-50"0,25 25,0-25,0 24,-24 1,24-1,0 1,0 0,-25-1,50 1,-25-50</inkml:trace>
  <inkml:trace contextRef="#ctx0" brushRef="#br0" timeOffset="230457">24309 17760,'0'25,"0"0,24 24,-24-24,0 0,25 25,0-75</inkml:trace>
  <inkml:trace contextRef="#ctx0" brushRef="#br0" timeOffset="230783">24532 17413,'0'25,"0"-1,0 26,0 0,-25-1,25 1,0 0,25-1,-25 26,0-26,25 1,-25-1,0-24,24 0,-24-25</inkml:trace>
  <inkml:trace contextRef="#ctx0" brushRef="#br0" timeOffset="231562">24433 17611,'24'25,"26"-25,-25 0,0 25,-1-25,1 0,0 25,-25 0,25-1,-25 1,25 25,-25-25,49-1,-24-24,0 0,24 0,-24 0,0-24,0-1,0 0,0-25,-1 26,1-1,-25-25,0 75,0 0,0 24,0 26,0-1,0 1,25-1,-25-24,0 24,0 0,-25 1,25-26,-25 1,1 0,-1-26,-25 1,0-25,26 0,-26 0,0-25,1 1,24-1,-25-25,26 25,-26-24,25-1,0 1,1-1</inkml:trace>
  <inkml:trace contextRef="#ctx0" brushRef="#br0" timeOffset="231775">24705 17859,'-24'-49,"24"24</inkml:trace>
  <inkml:trace contextRef="#ctx0" brushRef="#br0" timeOffset="231990">24011 17438,'0'24</inkml:trace>
  <inkml:trace contextRef="#ctx0" brushRef="#br0" timeOffset="232204">23416 17239,'-50'0,"25"0,25 25,0 0</inkml:trace>
  <inkml:trace contextRef="#ctx0" brushRef="#br0" timeOffset="232448">24954 18058,'24'0,"-24"0</inkml:trace>
  <inkml:trace contextRef="#ctx0" brushRef="#br0" timeOffset="252058">17066 8210,'-75'-99,"26"-25,-26 25,1-25,-1 0,1-25,0 0,-1 0,1 1,-26-26,26 0,0 1,-1-1,1 0,24-24,1-1,-1-24,25 25,0-1,1 26,24-26,0 1,0 24,24 1,-24 24,25 0,0 0,25 0,-26 50,26-25,0 25,-1 24,1 1,-1 0,1 24,-25 0,24 26,-24-1,-25 0,25 0,0 0</inkml:trace>
  <inkml:trace contextRef="#ctx0" brushRef="#br0" timeOffset="252958">15875 2034,'25'25,"-25"0,25 24,-25 1,24-1,-24 1,25 0,-25 24,25-24,0-26,-25 26,25-25,-25 0,24-1,-48-73,-1 24,-25-25,25 26,1-1,-26 25,25-25,-24 25,24 25,0 0,0-1,0 1,1 0,24 0,0 24,0-24,0 25,24-25,1 24,0-24,0-25,24 25,1-25,0-25,-1 25,-24-25,0 1,0-1,-1-25,-24 0</inkml:trace>
  <inkml:trace contextRef="#ctx0" brushRef="#br0" timeOffset="253428">16098 2356,'0'25,"0"0,25 0,0 24,0-24,24-25,-24 0,0 0,0 0,-1-25,1 25,0-24,0-1,0 0,-25-25,25 26,-25-26,-25 25,25 0,-25 1,0-1,0 25,-24 0,24 0,-25 0,1 25,24-1,0 1,25 0,-25 0,50 0</inkml:trace>
  <inkml:trace contextRef="#ctx0" brushRef="#br0" timeOffset="253870">16619 2232,'25'-24,"25"-1,-50 0,24 0,1 0,-25-24,0 24,0 0,0 0,-25 1,-24 24,-1 0,25 0,1 24,-1 1,0 25,0-25,25-1,0 26,25-25,0 0,0-1,24 1,-24 0,25-25,-1 25,1-50,-1 25,-24-50</inkml:trace>
  <inkml:trace contextRef="#ctx0" brushRef="#br0" timeOffset="254326">17115 1836,'-25'-25,"-24"0,24 50,0-25,0 25,1-1,-1-24,0 25,25 0,25 0,0 0,24-25,1 0,-1 24,1 1,-25-25,0 25,-1 25,-24-26,-24 1,-26 0,25-25,-24 25,24-50,0 25,0 0,0-25</inkml:trace>
  <inkml:trace contextRef="#ctx0" brushRef="#br0" timeOffset="254849">17214 1836,'50'49,"-25"-24,-25 0,25 0,-1-1,-24 1,25 0,-74-50,49-24,-25 24,0-25,25 25,0-24,25-1,-25 25,25 1,-1-1,1 25,0 0,0 25,0-1,-1 1,1 0,25 25,-25-26,0-48</inkml:trace>
  <inkml:trace contextRef="#ctx0" brushRef="#br0" timeOffset="255033">17735 1463,'0'25,"0"0,0 0,25 0,-25-1</inkml:trace>
  <inkml:trace contextRef="#ctx0" brushRef="#br0" timeOffset="255277">17934 1439,'25'0,"-1"24,1 1,0 0,0 25,-25-26,49 26,-24 0,-25-1,25-24,-25 25,0-25</inkml:trace>
  <inkml:trace contextRef="#ctx0" brushRef="#br0" timeOffset="255482">18033 1687,'25'0,"0"0,24 0,1 0,-1 0,-24 0,0 0,0 0</inkml:trace>
  <inkml:trace contextRef="#ctx0" brushRef="#br0" timeOffset="256299">16619 2580,'0'49,"25"-24,0 25,0-1,-1 1,1-25,-25 24,25-24,0 25,0-25,-25-1,24 1,-24 0,0-50,-24-24,24-26,0 26,0-1,24 25,-24 0,25 25,0 0,0 0,0 25,-1 0,1 0,0 0,0 24,-25-24,25 0,-1 0,1-1,-25-24</inkml:trace>
  <inkml:trace contextRef="#ctx0" brushRef="#br0" timeOffset="256503">17140 2729,'50'49,"-26"-24,-24 25,25-26,0-24,0 25,-25 0</inkml:trace>
  <inkml:trace contextRef="#ctx0" brushRef="#br0" timeOffset="256667">17165 2580,'0'0</inkml:trace>
  <inkml:trace contextRef="#ctx0" brushRef="#br0" timeOffset="257362">17611 2530,'0'-25,"-49"0,24 25,0 0,-25 25,26 0,-26 25,25-26,25 26,0 0,0-25,0-1,25 1,25 0,-26-25,26 0,-25-25,0 25,0-49,-25 24,0-25,0 0,0 26,0-26,-25 100,50-1,-25-24,24 50,1-26,0 1,0-25,0 24,-1 1,-24-1,0-24,0 25,-24-25,-1-1,0 1,-25-25,1 0,-1 0,0-25,1-24,-1 24,25-49</inkml:trace>
  <inkml:trace contextRef="#ctx0" brushRef="#br0" timeOffset="257892">17438 2232,'49'50,"-24"-25,0 24,0 1,-25-25,25 24,-25-24,24 0,-24 0,25 0,-25-50,0-25,0 25,0-24,0-26,25 26,-25 24,25 25,0 0,-1 25,1 0,25-1,-25 26,-1 0,1-26,0 1,0 0,-25-25</inkml:trace>
  <inkml:trace contextRef="#ctx0" brushRef="#br0" timeOffset="258159">17909 2108,'25'25,"-25"0,25 25,-1-1,1-24,0 25,0-26,0 26,-1-25,-24 0,25-25</inkml:trace>
  <inkml:trace contextRef="#ctx0" brushRef="#br0" timeOffset="258365">18182 2183,'0'49,"25"-24,-1 25,1-25,0-1,0 26,0-25</inkml:trace>
  <inkml:trace contextRef="#ctx0" brushRef="#br0" timeOffset="258528">18132 2034,'0'25</inkml:trace>
  <inkml:trace contextRef="#ctx0" brushRef="#br0" timeOffset="259243">18703 1984,'-25'-24,"-25"24,1 0,24 0,0 24,0 1,0 0,1 0,-1 24,25-24,25 0,-1 25,1-26,25 1,-25-25,0 0,-1 0,1-25,0 1,-25-26,0 0,0 26,-25-26,25 25,0 75,0-25,25 24,0 1,24 24,-24-24,25-1,-25 26,-1-26,1-24,-25 25,25-25,-50-1,25 1,-25 0,1-25,-26 25,0-25,1-25,-26 0,26 0,-1 1</inkml:trace>
  <inkml:trace contextRef="#ctx0" brushRef="#br0" timeOffset="259845">18728 1612,'0'25,"24"25,-24-1,25 1,0-25,0 24,0 1,-1-25,1 0,-25-1,25 1,-25-50,0-24,-25 24,25-25,25 1,0 24,0-25,-1 50,1 0,0 0,0 25,0 0,-1 0,1 0,0-1,0 26,0-25,-25 0,24-1,-24-24</inkml:trace>
  <inkml:trace contextRef="#ctx0" brushRef="#br0" timeOffset="260162">19298 1414,'0'25,"0"-1,0 1,25 25,-25-25,25 24,-1 1,1 0,0-26,0 1,0 0,-1 0,-24-25</inkml:trace>
  <inkml:trace contextRef="#ctx0" brushRef="#br0" timeOffset="260377">19323 1637,'25'-25,"24"25,1 0,-25 0,24 0,1 25,-25-25,-25 0</inkml:trace>
  <inkml:trace contextRef="#ctx0" brushRef="#br0" timeOffset="263296">16421 3994,'-25'-25,"50"25,0-25,-1 0,26 0,-25 1,0-1,-1 0,1 0,-25 0,0 1,0-1,-49 0,24 0,0 50,0-25,0 50,1-26,-1 26,25 0,0 24,0-49,25 24,-1-24,1 25,25-50,-25 25,24-25,1 0,-1 0,1-25,-25 0,24 0</inkml:trace>
  <inkml:trace contextRef="#ctx0" brushRef="#br0" timeOffset="263563">16793 3696,'25'25,"-1"24,1-24,0 0,0 0,0 0,24-1,-24 1</inkml:trace>
  <inkml:trace contextRef="#ctx0" brushRef="#br0" timeOffset="263859">17041 3572,'-25'49,"0"1,-24 0,24-1,0 1,0 0,0-1,25 1,-24-25,24-1,0 1,24-25</inkml:trace>
  <inkml:trace contextRef="#ctx0" brushRef="#br0" timeOffset="267033">17413 3398,'-25'-25,"0"25,-24 0,24 0,0 25,-25 0,26 0,-1 49,0-24,0-1,25 1,0-25,25 0,0 0,24-25,-24 0,25 0,-25-25,24 0,-24 0</inkml:trace>
  <inkml:trace contextRef="#ctx0" brushRef="#br0" timeOffset="267472">17413 3497,'25'25,"-1"-50,1 25,0-24,25-1,-50 0,25 0,-1 0,-24 1,0-1,-24-25,-1 50,0 25,-25 0,25 24,1 1,-1 0,0 24,50-24,-25-26,25 1,-1 0,26 0,0-25,-25-25,24 0,-24 0,25-24</inkml:trace>
  <inkml:trace contextRef="#ctx0" brushRef="#br0" timeOffset="267963">17760 3299,'25'74,"0"-49,0 25,-25-1,24-24,1 0,0 25,0-26,-50-24,0-24,0 24,-24-50,24 25,-25-24,26-1,-1-24,25 24,25 0,24 1,1 24,-1 0,-24 25,25 25,-25 0,-1 0,1-1,-50 26,1-25,-1 0,0-1,-25 1,1-25,24 25</inkml:trace>
  <inkml:trace contextRef="#ctx0" brushRef="#br0" timeOffset="268168">18058 2977,'25'24,"-1"1,26 25,-25-1,24 1,-24-25,0 24,-25-24,25 0</inkml:trace>
  <inkml:trace contextRef="#ctx0" brushRef="#br0" timeOffset="268484">18107 3125,'50'0,"0"-49,-1 49,26-25,-26-25,1 26,-1-1,-24 25,0 25,-25-1,0 1,0 0,0 0,25 24,-25-24,25-25</inkml:trace>
  <inkml:trace contextRef="#ctx0" brushRef="#br0" timeOffset="268832">18703 2977,'0'24,"25"1,24 0,-24-25,25 0,-1 0,-24 0,25-25,-26 0,1 1,0-1,0 0,-25-25,-25 26,0-26,0 25,-24 0,-1 25,1 25,-1 25,0-1,26-24,-1 25,25-25,25-25</inkml:trace>
  <inkml:trace contextRef="#ctx0" brushRef="#br0" timeOffset="269159">19100 2902,'0'-25,"0"1,-25-26,25 0,0 1,25-1,-1 0,1 26,0 24,0 24,24 1,-24 0,0 0,-25 0,25 0,0-1,-25 1,24 0</inkml:trace>
  <inkml:trace contextRef="#ctx0" brushRef="#br0" timeOffset="269637">19596 2406,'-25'-25,"0"0,0 50,-24 25,24-25,-25 24,25 26,25-26,0 1,25-25,0 0,0-1,24-24,1 0,-25-24,0-1,0 0,-1 0,-24-25,25-24,-25 24,-25 1,25 24,25 50,0 24,0-24,0 25,-1-25,1-1,0-24,0 0,24-24</inkml:trace>
  <inkml:trace contextRef="#ctx0" brushRef="#br0" timeOffset="269885">19844 2059,'0'49,"25"1,-1 0,1-1,0 26,0-26,0 1,-1-1,-24-24,25 0,-25-50</inkml:trace>
  <inkml:trace contextRef="#ctx0" brushRef="#br0" timeOffset="270110">20117 2009,'0'25,"24"25,-24 24,25-24,0 24,-25-24,25-1,-25-24,25 0</inkml:trace>
  <inkml:trace contextRef="#ctx0" brushRef="#br0" timeOffset="270641">20315 2158,'25'74,"0"-24,-1-25,1 24,0-49,0 50,0-50,24 0,-24-25,0 0,-25-24,25 24,-1-25,-24-24,0 24,0-24,0 24,0 26,0 98,0-24,25-1,0 26,0-26,25 26,-26 24,26-50,-25 26,-25-26,0 1,0 0,-50-1,25-24,-49 0,-1-25,-24 25,-25-25,-25-25,1 25</inkml:trace>
  <inkml:trace contextRef="#ctx0" brushRef="#br0" timeOffset="270844">18256 2604,'-49'25,"24"0,25 0</inkml:trace>
  <inkml:trace contextRef="#ctx0" brushRef="#br0" timeOffset="271610">16346 4415,'25'50,"0"-1,0-24,24 25,-24-1,25 26,-25-26,-1 1,1-25,0 0,0 0,-25-1,0-48,0-1,-25-25,0 0,25 1,-25-26,25 26,25-1,-25 25,25 25,25 0,-26 0,1 25,25 0,-25 0,-1 0,1-1,0 26,0-25,-25 24,0-49</inkml:trace>
  <inkml:trace contextRef="#ctx0" brushRef="#br0" timeOffset="271845">16917 4465,'49'49,"-24"-24,0 25,0-25,0-1,-1 1,-24-25</inkml:trace>
  <inkml:trace contextRef="#ctx0" brushRef="#br0" timeOffset="271990">16867 4316,'25'0</inkml:trace>
  <inkml:trace contextRef="#ctx0" brushRef="#br0" timeOffset="272653">17289 4217,'-25'-25,"0"50,0 0,1 24,24 1,0-1,0 1,24 0,-24-26,25 1,0-25,0 0,0 0,-1-25,1 1,0-1,-25 0,0-25,0 26,-25-26,0 25,25-24,-24 49,24 24,24 26,1 0,0-1,0 1,24-1,-24 1,0 0,25-1,-50 1,25 24,-25-24,0 0,-25-1,25-24,-50 25,25-50,-24 24,24-24,-25 0,1 0,-1-24,0-26,26 0</inkml:trace>
  <inkml:trace contextRef="#ctx0" brushRef="#br0" timeOffset="273145">17338 4068,'25'50,"25"-1,-25 1,24-1,1 1,-25 0,0-26,-1 1,-24 0,0-50,0 0,0-24,-24-1,24-24,0 24,0 25,24 1,1 24,0 0,0 24,24 26,-24-25,0 0,25-1,-26-24,1 25,0 0,0-25</inkml:trace>
  <inkml:trace contextRef="#ctx0" brushRef="#br0" timeOffset="273605">18207 3944,'24'50,"1"-26,0 1,0 0,24 0,-24 0,0-25,25 0,-26-25,1 0,0 0,0 0,0 1,0-1,-25-25,0 1,-25 24,0-25,0 25,0 1,-24 24,24 0,-25 0,25 24,1 26,24-25,-25 49,50-49,-25 0,24 0,1-50</inkml:trace>
  <inkml:trace contextRef="#ctx0" brushRef="#br0" timeOffset="273808">18752 3894,'-24'-49,"-1"24,0 0,0 0,0-24,1-1,24 25,0 0</inkml:trace>
  <inkml:trace contextRef="#ctx0" brushRef="#br0" timeOffset="274135">19273 3150,'0'25,"25"0,0 24,0 1,-1 0,1-1,-25-24,25 25,0-26,-25 1,25 0,-25 0,0-25</inkml:trace>
  <inkml:trace contextRef="#ctx0" brushRef="#br0" timeOffset="274575">19521 3274,'0'50,"25"-25,0 24,0-24,0-25,24 25,-24-25,0 0,24 0,-24-25,25 0,-25 0,-1-24,-24 24,0-25,0 26,-24-26,-1 25,-25 0,25 1,-24 24,24 24,-25 1,26 0,-1 0,25 0,-25-1,25 1,25 0,-25 0,25-25</inkml:trace>
  <inkml:trace contextRef="#ctx0" brushRef="#br0" timeOffset="275147">19893 3026,'25'50,"0"-1,-25 1,25-25,0 0,-1-1,1 1,0-25,0 0,0 0,-1-25,1 1,-25-26,0 25,0-24,-25-1,25 25,-24 0,24 50,0 0,24 0,26 0,-25-25,24 0,-24-25,25 25,-1-25,-24-25,-25 26,25-1,-25-25,0 1,-25-1,0 0,-24 26,-1 24,1 0,-1 24,-24 1,24 25</inkml:trace>
  <inkml:trace contextRef="#ctx0" brushRef="#br0" timeOffset="275955">17140 5184,'-25'-25,"0"25,1 0,-1 0,0 0,0 0,0 25,1-25,-1 25,0 0,25 0,0-1,25 1,0 0,24-25,-24 0,25 0,-1 25,26 0,-51-1,26 1,-25 0,0 25,-25-26,-25 26,25-25,-25 0,0-1,0 1,1-25,-1 0,-25 0,25 0,1-25,-1-24,25 24</inkml:trace>
  <inkml:trace contextRef="#ctx0" brushRef="#br0" timeOffset="276169">17140 5259,'50'0,"-26"0,1 0,0 0,0 49,0-24,24 25,-24-26,25 26,-50-25,24 0,1-1,0 1</inkml:trace>
  <inkml:trace contextRef="#ctx0" brushRef="#br0" timeOffset="276628">17487 5209,'25'50,"0"-26,0 1,0 0,-1 0,-73-25,49-50,-25 1,0-1,0 0,25 1,0 24,0 0,25 25,25 0,-25 25,24 0,-24 0,0-1,0 1,-1 0,-24 0,25 0,-25-1</inkml:trace>
  <inkml:trace contextRef="#ctx0" brushRef="#br0" timeOffset="277312">17934 4911,'0'-24,"-25"-1,0 0,0 25,1 25,-1 0,0-1,25 26,0 0,0-1,25 1,0-25,-1-1,1 1,0-25,0 0,0 0,-1-25,1 1,0-1,-25 0,0 0,0 0,0-24,-25 24,0 0,1 0,24 75,24 0,1-1,0 1,25-1,-26 1,-24 0,25 24,-25-24,0 24,0-24,-25-1,1 1,-1-25,0-1,0 1,-24-25,24 0,-25 0,1-25,24 1,0-26,0-24</inkml:trace>
  <inkml:trace contextRef="#ctx0" brushRef="#br0" timeOffset="277916">17983 4589,'25'25,"0"24,0 1,24-1,-24 1,0-25,25 25,-26-26,26-24,-25 25,24-25,-24 0,0-25,0 1,0-1,-1-25,1 0,-25 1,-25-1,25 25,-49-24,24 49,0-25,0 50,-24 24,49-24,0 25,25-1,-25-24,24 0,1-25,0 25,25-25,-26 0,26-25,-25 0,25 0,-26-24,1 24,-25 0,25-24,-25 24</inkml:trace>
  <inkml:trace contextRef="#ctx0" brushRef="#br0" timeOffset="278141">17338 4887,'25'0</inkml:trace>
  <inkml:trace contextRef="#ctx0" brushRef="#br0" timeOffset="278561">19248 4018,'25'50,"0"-25,0 24,0-24,-1 25,1-25,0-1,0 1,0 0,-25 0,24-25</inkml:trace>
  <inkml:trace contextRef="#ctx0" brushRef="#br0" timeOffset="279030">19447 4068,'25'25,"-1"0,1-1,-25 1,25 0,0 0,-50-50,25-25,-25 26,25-26,-25 25,25-24,0 24,0 0,25 25,25-25,-25 50,0-25,-1 25,26 0,-25-1,0 1,-1 0,1 0,0-25</inkml:trace>
  <inkml:trace contextRef="#ctx0" brushRef="#br0" timeOffset="279592">20067 3820,'0'-50,"0"26,-25-1,0 25,1-25,-1 25,0 25,0 0,0 24,1 1,-1-1,25 1,25-25,-1 24,1-49,0 0,0 0,24-24,-24-1,0 0,0-25,-25 1,0-1,0 1,0-26,0 25,-25-24,25 24,-25 26,25 73,25-24,-25 25,25-1,0-24,-1 25,1-25,0-1,0 1,0 0,-1-25</inkml:trace>
  <inkml:trace contextRef="#ctx0" brushRef="#br0" timeOffset="279796">20315 3497,'25'50,"0"0,-25-26,24 26,1-25,0 0,0 0</inkml:trace>
  <inkml:trace contextRef="#ctx0" brushRef="#br0" timeOffset="279970">20265 3349,'25'49</inkml:trace>
  <inkml:trace contextRef="#ctx0" brushRef="#br0" timeOffset="280318">20712 3274,'0'-25,"25"1,-25-1,0 0,-25 0,0 25,0 25,-24 0,24 24,0 1,25 0,-25-1,50 1,-25-25,25-1,0 1,24-25,-24 0,25 0,-1-25,-24 1,25-1,-1-25</inkml:trace>
  <inkml:trace contextRef="#ctx0" brushRef="#br0" timeOffset="280829">21010 3175,'0'-50,"0"1,0-1,0 25,-25 25,0 0,0 0,-24 25,24 0,0 49,0-24,25 0,0-26,0 26,25-25,0 0,0-25,-1 0,26 0,-25 0,0-25,-1 0,1-25,0 26,-25-51,0 26,0-1,0 0,0 26,0 73,25-24,-25 25,25-1,-1-24,1 0,25 0,-25-25,-1 0,1 0,0-25,0-25,0 1</inkml:trace>
  <inkml:trace contextRef="#ctx0" brushRef="#br0" timeOffset="281095">21382 2729,'-25'-50,"0"50,25 50,0-26,0 26,25 0,0-1,-1 1,1-25,0-1,0 1,0-25,24 0,-24 0,25-25,-50 1,24-1,-24-25</inkml:trace>
  <inkml:trace contextRef="#ctx0" brushRef="#br0" timeOffset="281665">21258 2803,'24'0,"1"-25,0 0,25 25,-26 0,1 0,0 0,0 0,24 25,-24 0,0-25,25 0,-1 25,-24-25,25 0,-25 0,24-25,-24 25,0-25,0 0,-1 1,-24-1,0 0,0-25,-24 25,-1-24,0 49,-25-25,26 50,-26-25,0 25,1-1,24 1,0 0,0 0,50 25,0-50,24 24,1-24</inkml:trace>
  <inkml:trace contextRef="#ctx0" brushRef="#br0" timeOffset="281830">21927 2729,'25'0,"0"-25,0 25,0-50,-50 25,25 0,-25 1,25-26,-25 25,0 0</inkml:trace>
  <inkml:trace contextRef="#ctx0" brushRef="#br0" timeOffset="281922">21903 2406,'49'-25</inkml:trace>
  <inkml:trace contextRef="#ctx0" brushRef="#br0" timeOffset="282210">22002 2332,'25'-25,"-1"25,1-25,0 0,0 25,-25-25,-25 50,25 0,0 0,0 0,25-1,0 26,-25-25,24 0,-24-1,0 1,0 0,-24 0,-1 0,0-25</inkml:trace>
  <inkml:trace contextRef="#ctx0" brushRef="#br0" timeOffset="282372">22399 2530,'-50'0</inkml:trace>
  <inkml:trace contextRef="#ctx0" brushRef="#br0" timeOffset="282678">19397 3646,'-25'25,"25"25</inkml:trace>
  <inkml:trace contextRef="#ctx0" brushRef="#br0" timeOffset="359197">2853 9252,'-75'-49,"26"24,-26-25,25 1,-24-1,24-25,-24 26,0-26,-1-24,1 0,24 0,-24 0,-1-1,26-24,-26 0,26 0,-1 0,1 0,24-25,-25 25,25-24,0 24,1-25,-1 0,0 25,25-25,0 0,0 25,0-25,25 25,0-24,24 23,-24 1,25 0,-1 0,26 25,-1 0,1 0,-1 0,25 24,-24 1,-1-1,-24 1,24 24,-24 25,-1-24</inkml:trace>
  <inkml:trace contextRef="#ctx0" brushRef="#br0" timeOffset="359861">2232 3894,'-24'-24,"-1"-1,0 25,-25-25,26 25,-26 25,0-25,1 0,-26 25,26 24,-1-24,1 0,24 0,50-1,-1 1,1-25,50 0,-26 25,1-25,24 25,-24 0,-1-1,-24 26,25-25,-50 0,25 24,-25-24,0 25,-25-26,0 1,0 0,-24 0,24 0,-25-25,1 0,-1 0,0 0,26-25,-26 0</inkml:trace>
  <inkml:trace contextRef="#ctx0" brushRef="#br0" timeOffset="360446">2133 3820,'50'50,"-25"-1,-1-24,26 25,-50-1,25 1,-25-1,25 1,-25-25,0 0,24-1,1 1,-25-50,0-24,0-1,0-24,0 49,25-25,-25 1,25 24,24 25,-24 0,-25 25,25-25,25 49,-26-24,-24 25,25-25,0 24,0-24,0 0,0-25</inkml:trace>
  <inkml:trace contextRef="#ctx0" brushRef="#br0" timeOffset="360927">2753 3919,'0'25,"25"0,-25 0,25 24,-25-24,25 0,0-25,-1 25,1-25,0-25,25 25,-26-25,1 0,0 0,0-24,-25 24,0-49,0 49,-25-25,25 25,-50 1,26-1,-1 25,-25 0,25 25,-24-1,24 1,0 25,0-25,1 24,24-24,0 0,24 0</inkml:trace>
  <inkml:trace contextRef="#ctx0" brushRef="#br0" timeOffset="361579">3150 3671,'25'50,"-25"-1,25 1,0 0,-25-1,24-24,1 0,0 0,0-25,0 0,-1-25,1 0,-25 0,25-49,-25 24,0 25,0-24,0 24,-25 0,50 50,-25 25,25-26,0 1,-1-25,1 25,0 0,0-25,0 0,-1 0,1 0,0 0,0-25,0 0,-25 0,0 1,-25-26,0 0,0 25,0-24,1 24,-1 0,0 25,0-25</inkml:trace>
  <inkml:trace contextRef="#ctx0" brushRef="#br0" timeOffset="362030">3894 3299,'-24'0,"-26"25,0 0,1 24,24-24,0 0,25 0,0-1,25 1,0 0,24 0,-24-25,25 25,-25-1,24 1,-24 0,-25 25,0-25,-25-1,0 26,1-25,-26 0,-24 24,24-24,-25 0</inkml:trace>
  <inkml:trace contextRef="#ctx0" brushRef="#br0" timeOffset="362398">2853 4366,'0'24,"0"1,24 50,1-26,0 26,0-26,0 50,-1-49,1 0,-25-1,25-24,-25 0,25 0</inkml:trace>
  <inkml:trace contextRef="#ctx0" brushRef="#br0" timeOffset="362898">2803 4862,'25'-25,"24"-25,-24 1,25-1,-25 0,24 26,-24 24,0 0,0 0,-25 24,49 1,-24 25,0-1,24 1,-24-25,0 0,0 0,-25-1,0-73,-25-1,0 0,0 1,25-26,0 51,0-26,25 25,0-24,0 24,-25 25</inkml:trace>
  <inkml:trace contextRef="#ctx0" brushRef="#br0" timeOffset="363307">3473 4490,'24'24,"1"1,0 0,25-25,-26 0,1 0,0-25,0 0,0 1,-25-1,25 0,-25 0,-25-24,25 24,-25 0,-25 0,25 50,1 0,24 0,-25 24,25 1,0-1,0 26,0-26,25 1,-1-25,1 24,25-49,0 0,-26 0,26-49,0 24,-26-25</inkml:trace>
  <inkml:trace contextRef="#ctx0" brushRef="#br0" timeOffset="363788">3894 4291,'25'25,"-25"25,25-1,-25 1,25-25,-25 24,0-24,0 0,-25-100,0 26,0-26,25 26,0-1,25 1,0 24,0 0,0 25,-1 0,1 25,25 0,-25-1,-1 26,1 0,0-1,0-24,-25 0,0 24,25-24,-25-25</inkml:trace>
  <inkml:trace contextRef="#ctx0" brushRef="#br0" timeOffset="364383">4564 4118,'0'-50,"0"25,0 0,-25 1,0-1,1 25,-1 25,-25-1,25 1,-24 25,24-1,25 1,0 0,0-1,0 1,25-25,0-1,-1-24,1 25,25-50,-25 25,-1-24,1-26,0 0,-25-24,25 0,-25-1,-25 1,25 24,0-24,-25 49,25 0,0 50,25 25,-25 24,0-24,25 24,0-24,-1-1,-24 1,25-25,0-1,0-24</inkml:trace>
  <inkml:trace contextRef="#ctx0" brushRef="#br0" timeOffset="364813">4961 3770,'-25'-24,"0"48,-24-24,24 25,0-25,0 25,25 25,25-26,0 1,25 0,24 25,-24-26,-1 1,-24 0,0-25,0 25,-25 24,-25-24,-25 0,1 0,-1 0,0-25,1 24,-1-24,25-24</inkml:trace>
  <inkml:trace contextRef="#ctx0" brushRef="#br0" timeOffset="364983">5407 3994,'0'-25</inkml:trace>
  <inkml:trace contextRef="#ctx0" brushRef="#br0" timeOffset="405019">17413 10071,'-25'49,"-25"-24,1 0,-26 25,1-1,-25 1,0-1,-25 26,0 24,0-25,-25 26,0 24,0-25,25 50,-25-25,25 0,0 25,25-25,0 0,24 0,1-25,-1 0,51 0,-26-24,25-26,25-24,-25 25,25-25,0-25</inkml:trace>
  <inkml:trace contextRef="#ctx0" brushRef="#br0" timeOffset="405502">14015 12923,'0'-25,"-25"-24,25-1,-25 25,0 1,0-1,-24 0,-26 25,26 0,-26 25,1 0,24 24,1 26,-1-26,1 26,24-26,0 26,25-1,25-24,-25-1,49-24,-24 0,25 0,-1-25,1-25,0 0</inkml:trace>
  <inkml:trace contextRef="#ctx0" brushRef="#br0" timeOffset="405889">13717 13097,'0'25,"-25"24,25 1,0-25,25 24,0 1,0-25,24 0,1-25,-1 0,1 0,0-25,-26 0,26-25,-25 1,-25-1,0 0,-25 1,0-1,-24 25,-1 25,0 0,-24 0,24 25,1 0,24 0,25 0,0-1</inkml:trace>
  <inkml:trace contextRef="#ctx0" brushRef="#br0" timeOffset="406287">14163 13246,'0'25,"25"-1,-50-73,25-1,25 25,-25-24,25-1,25 25,-26 0,1 25,25 0,-25 0,24 25,-24 25,-25-25,25 24,-25 1,0 0,0-26,0 1,25 0,-25-25</inkml:trace>
  <inkml:trace contextRef="#ctx0" brushRef="#br0" timeOffset="406861">14858 13047,'-25'-49,"25"24,-25 0,1 25,-26-25,25 50,-24-25,24 50,-25-26,25 26,25 0,0-1,0 1,25 0,0-26,0 1,0-25,-1 0,1 0,0-25,25-24,-26-26,1 1,0-1,0 1,0 0,-1-1,-24 50,0 100,0-1,0-24,0 24,0 1,0-26,25 1,-25-25,25 24,0-73</inkml:trace>
  <inkml:trace contextRef="#ctx0" brushRef="#br0" timeOffset="408629">15081 13072,'25'25,"0"0,0-25,24 0,-24 0,0 0,0-25,-1 0,1 0,-25-24,25 24,-50 0,0-25,1 50,-26 0,0 25,26 25,-1-25,0 24,0 1,25-1,0 1,0 0,25-1,25-24,-26-25,26 0,0-25,-1 1,-24-1,25-25,-25-24,24 24,-24 0,-25 26,0-1,0 50,0 24,0-24,-25 25,25-1,0-24,0 25,0-25,0-75,0 0,25 25,-25-24,0-1,25 25,-25-24,25 49,-1 25,-24 24,25-24,0 25,0-26,0 1,-1 0,1-25,25 0,-25 0,-1-25,1 0,25-24,-25 24,-25-25,24 1,1-1,0 1,0 24,24 25,-24 0,0 25,0-1,0 26,-25 0,0-1,0-24,-25 25,25-1,-25-24,0 0,0 0,1-25,-1 0,0 0,0 0,0 0,50 0,0 0,25 0,-1 0,1 0,-1 0,1-25,0 0,-1 0,-24-24,25 24,-25-25,-25 1,24-1,-48 25,24 0,-25 1,0 24,-25 24,25 1,1 25,-1-25,25 24,25 1,-25-1,24-24,26 0,-25 0,25-25,-1 0,-24 0,25-25,-1 0,1-24,-1-1,1 0,-25 1,24-1,-24 25,25 1,-25 24,24 24,1 1,-25 0,24 25,-24-26,0 26,-25 0,-25-26,25 26,-50-25,26 0,-51-25,1 25,-1-25,1-25</inkml:trace>
  <inkml:trace contextRef="#ctx0" brushRef="#br0" timeOffset="409525">12700 13494,'0'-25,"50"0,-26 25,1 0,0 25,0-25,0 50,-1-26,-48 26,-1-25,0 0,0-1,-24 1,-1 0,25-25,0 0,-24 25,24-50,75 25,-26 25,26-25,-25 25,24-1,-24 1,0 0,0 25,0-1,-25-24,0 25,-25-1,0-24,0 0,-24 0,24-1,-25-24,1 0,-1 0,25 0,-24-24,24-1,25 0,-25-25</inkml:trace>
  <inkml:trace contextRef="#ctx0" brushRef="#br0" timeOffset="410384">13494 13519,'25'24,"-1"26,-24 0,0-1,25 1,-25-1,0 1,25 0,-25-1,0 1,0-25,0-1,-25-24,25-24,-25-1,1-25,-1 25,0-24,0 24,-24 25,24-25,0 25,0 25,-24 0,49 0,0-1,0 26,0-25,24 24,1-24,0 0,0-25,24 0,-24 0,0-25,25 0,-26 1,1-1,0-25,0 25,-25-24,25 24,-1 0,-24 50,0 25,25-26,-25 26,25-25,-25 0,25-1,0 1,-1-25,1 0,25-25</inkml:trace>
  <inkml:trace contextRef="#ctx0" brushRef="#br0" timeOffset="410658">13990 13643,'0'49,"0"1,0-1,25 1,-25 24,0 1,0-1,24-24,-24 24,0-24,0-25,0-1,0-24</inkml:trace>
  <inkml:trace contextRef="#ctx0" brushRef="#br0" timeOffset="410937">14139 13667,'0'50,"24"0,-24-1,0 26,0-1,0 0,0-24,0 0,25-1,-25-24,0 0</inkml:trace>
  <inkml:trace contextRef="#ctx0" brushRef="#br0" timeOffset="412521">13940 13990,'25'25,"25"-25,-1 24,1-24,-25-24,24 24,1-25,-25 0,24-25,-24 26,0-26,-25 0,25 26,-25-1,-25 25,0 25,0-1,25 26,-25 0,50-1,-25 1,25-1,0-24,0 0,0 0,-1-25,26 0,-25-25,0 0,-1-24,1-1,0 0,0-24,-25 24,0 26,0 48,0 26,0 0,0-26,0 26,0-25,0 0,0-75,-25 0,25-24,0 24,0 26,0-1,25 50,0-1,-1-24,1 25,0 0,25-25,-26 0,26-25,-25 25,0-25,-1 1,1-1,0-25,-50 25,0 1,1 24,-1 24,0 1,0 25,0-1,1 1,24 0,24-1,1 1,0-25,0-1,24-24,1 0,-25-24,24-1,-24-25,0 25,0-49,0 24,-1 26,-24-1,0 50,0 24,0 1,0-25,0 24,0-24,0 0,0-75,0 1,0-1,25 0,-25 1,25-1,0 1,0 49,-1-25,26 25,-25 25,0 24,0-24,-25 25,0-1,24 1,-24-1,0 1,0-25,0 0,0-50</inkml:trace>
  <inkml:trace contextRef="#ctx0" brushRef="#br0" timeOffset="412786">15652 13494,'0'25,"0"24,-25 26,25-1,0 0,0-24,0 0,0-26,0 26,0-25</inkml:trace>
  <inkml:trace contextRef="#ctx0" brushRef="#br0" timeOffset="412970">15577 13667,'25'0,"0"0,25 0,-26 0,26 0,0 0,-26 0</inkml:trace>
  <inkml:trace contextRef="#ctx0" brushRef="#br0" timeOffset="413227">13742 13568,'-25'0</inkml:trace>
  <inkml:trace contextRef="#ctx0" brushRef="#br0" timeOffset="413735">12799 14387,'0'-25,"0"0,-25 0,1-24,-1 24,0 25,0 25,-24-25,24 24,0 26,25 0,-25-1,25 1,0 0,0 24,0-24,25-1,-25 26,0-26,25-24,-25 25,0-26,0-24</inkml:trace>
  <inkml:trace contextRef="#ctx0" brushRef="#br0" timeOffset="414094">12551 14660,'50'-25,"-1"25,-24-25,0 25,0 25,0 0,-25-1,24 1,-24 50,0-26,0 1,0-75,0-25,0-24</inkml:trace>
  <inkml:trace contextRef="#ctx0" brushRef="#br0" timeOffset="414182">12824 14511,'0'0</inkml:trace>
  <inkml:trace contextRef="#ctx0" brushRef="#br0" timeOffset="414912">13196 14585,'-25'-25,"0"1,1 24,-1 0,-25 24,25 26,1-25,-1 24,25 1,0-25,0 24,25 1,-1-25,1 0,0-25,0 24,24-48,-24-1,-25 0,25-25,-25 1,25 24,-25-25,0 26,0 73,-25-24,25 25,25-1,-25 26,0-26,0 26,0-26,0 26,0-26,-25 1,25-25,-25-1,-24 1,24 0,0 0,-25-50,1 25,-1-25,25 0,1-24,-1 24,0-25,0 1,25-1</inkml:trace>
  <inkml:trace contextRef="#ctx0" brushRef="#br0" timeOffset="415289">13295 14585,'25'25,"-25"25,0-1,0 1,0-1,25-24,0 0,0 0,-1 0,1-25,0-25,0 25,-25-25,25-25,-1 26,-24-26,25 0,-25 1,0 24,0-25,0 26,0-1</inkml:trace>
  <inkml:trace contextRef="#ctx0" brushRef="#br0" timeOffset="415954">13593 14585,'25'25,"-25"0,25 24,-1 1,-24-25,25 0,0 24,-25-74,-25-24,25-1,-25 25,25-24,0 24,0 0,25 0,0 50,25 0,-26 0,26-25,-25 25,24-25,-24 0,25-25,-25 25,24-25,-24 0,0-24,-25-1,0 25,0 0,-50 1,25 48,1-24,-26 25,25 0,0 25,25-1,0 1,0-1,0 1,25 0,0-26,0 1,24 0,-24-25,25 0,-1-25</inkml:trace>
  <inkml:trace contextRef="#ctx0" brushRef="#br0" timeOffset="416414">14337 14412,'-25'0,"0"0,1 0,-1 0,0 0,25 24,25 1,0 0,-1 0,1 0,25 24,-25-24,0 25,-1-26,-24 26,25-25,-50 24,1-24,-1-25,0 0,-25 0,25 0,1-25,-1 25,0-24,0-1,0 0,25 0,0 0</inkml:trace>
  <inkml:trace contextRef="#ctx0" brushRef="#br0" timeOffset="416965">14560 14784,'0'-25</inkml:trace>
  <inkml:trace contextRef="#ctx0" brushRef="#br0" timeOffset="417861">11658 15180,'0'25,"0"0,0 25,0-1,0 26,0-1,0 1,25-1,-25-24,0-1,25 1,-25-100,0 1,0-26,25 1,-25-1,0 1,24-1,1 26,0-1,0 25,0 25,-1-24,26 48,-25-24,0 25,-25 25,24-25,-24 24,0 1,25 24,-25-24,0 24,0-24,0 0,0-1,0-49</inkml:trace>
  <inkml:trace contextRef="#ctx0" brushRef="#br0" timeOffset="418731">11708 15429,'25'24,"-1"-24,1 0,25 0,-25 0,24 0,1-24,-1 24,-24-25,25 25,-25 25,-1-1,-24 1,0 25,0-25,0 24,25-24,-25 25,0-100,0 0,0 1,0-1,0 25,25-24,0 24,-25 0,25 0,0 25,-1 25,1 0,0 0,25-25,-26 0,1 0,0 0,0-25,-25-25,0 1,0 24,-50 25,25 0,1 49,-1-24,0 50,25-26,0 26,0-26,25 1,24 0,-24-26,25-24,24 0,-24 0,-1-49,1-1</inkml:trace>
  <inkml:trace contextRef="#ctx0" brushRef="#br0" timeOffset="419026">13097 15056,'0'50,"0"0,0-1,0 1,0-1,0 26,0-25,0-1,0 1,0-25,0-1</inkml:trace>
  <inkml:trace contextRef="#ctx0" brushRef="#br0" timeOffset="419241">12973 15329,'25'0,"-1"0,26-25,-25 25,0-24,-1-1,26-25,-25 25</inkml:trace>
  <inkml:trace contextRef="#ctx0" brushRef="#br0" timeOffset="420477">13271 15081,'0'25,"0"0,0 24,0 1,0 0,0-1,0 1,0 0,0-1,-25-24,25 0,0-50,25-25,-25 1,24 24,-24 0,25 0,0 50,0 0,0 0,-1 0,1-25,0 24,0-24,0 0,-1-24,1 24,0-25,0 0,0-25,-1 25,-24-24,0-1,0 25,-49 25,24 25,0 25,0-25,25 24,0-24,0 25,25-1,-25-24,25 25,25-50,-26 25,1-25,0-25,0 0,0 0,-1 0,1-24,-25-1,25 25,-25-24,0 98,0 1,0-25,25 24,0 1,24-25,-24 0,0-50,0 25,-1-25,1 0,0 0,0-24,-25-1,25 0,-25 1,0 24,0 0,-25 25,25 50,0-25,25 24,-25 1,24 24,-24-24,25 24,-25 1,25-26,-50 26,25-26,-25 1,1-25,-26 0,0-1,1-24,-1 0,1 0,-1 0,-24-24,24 24</inkml:trace>
  <inkml:trace contextRef="#ctx0" brushRef="#br0" timeOffset="420999">11956 15925,'-25'-25,"0"0,0 0,1 0,-1 25,-25 0,25 0,-24 25,-1 0,1 0,24 24,0 1,0 0,0 24,25-24,25-1,-25 1,25-25,0-1,0-24,24 0,1 0,-25-49,-1 24,26-25</inkml:trace>
  <inkml:trace contextRef="#ctx0" brushRef="#br0" timeOffset="421376">11857 15999,'0'74,"-25"-24,25-25,25 24,-25 1,24-25,1 0,0-1,0-24,24 0,-24 0,25-24,-25-1,-1-25,-24 1,0-1,0 0,0 26,-24-26,-26 50,25-25,-24 25,24 0,-25 25,25 0,1-25,24 25,0-1,0 26</inkml:trace>
  <inkml:trace contextRef="#ctx0" brushRef="#br0" timeOffset="421968">12105 16272,'24'0,"1"-25,-25-25,0 26,0-26,0 0,25 1,-25 24,25-25,0 50,0-24,-1 24,1 24,0 1,-25 25,0-25,0 24,0-24,0 0,0-50,25 0,-25-24,25-1,-1 0,1 26,0-1,0 25,0 0,24 25,-49-1,25 1,-25 25,0-1,0 1,0-25,0 24,0-24</inkml:trace>
  <inkml:trace contextRef="#ctx0" brushRef="#br0" timeOffset="422553">12675 15925,'0'24,"0"26,0 24,0-24,0 24,0-24,25 24,-25-24,0-25,0 0,0 0,0-50,0-25,0 0,0 1,-25-1,25-24,0 24,25-24,-25 24,25 25,0 1,-1 24,26 0,-25 0,24 24,-24 1,-25 25,25-25,-50 24,25 1,-25-25,25-1,-49 1,24 0,0-25,-24-25,24 25,0-25,25 1,0-1</inkml:trace>
  <inkml:trace contextRef="#ctx0" brushRef="#br0" timeOffset="423217">13122 16024,'49'-25,"-24"0,0 0,-50-24,25 24,-50 25,1 25,-1-25,1 49,24-24,-25 0,50 25,0-1,0-24,25 0,0 0,0-1,24-24,-24-24,0-1,0 0,-1 0,1-24,0 24,-25-25,25 25,-25 1,-25 48,25 26,0-25,0 24,25-24,-25 0,25 0,0 0,-1-1,1-24,0 0,0 0,0-24,-25-26,0 25,0-24,0-1,0 25,0 0,24 1,1-1,0 0</inkml:trace>
  <inkml:trace contextRef="#ctx0" brushRef="#br0" timeOffset="423728">13717 15850,'-25'0,"0"0,1 0,-1 25,0 0,0 0,25-1,-25 26,25 0,0-26,25 26,0-25,0-25,0 25,-1-50,1 0,0-25,0 26,-25-26,0 0,0 26,0-1,0 0,0 50,25 24,-25-24,24 25,1-25,0 24,0-24,0-25,-1 0,1-25,0-24</inkml:trace>
  <inkml:trace contextRef="#ctx0" brushRef="#br0" timeOffset="424697">14015 15553,'0'24,"0"26,24 0,-24 24,0-24,0 24,25 0,-25-49,0 25,0-25,0-1,0-48,0-1,0-25,25 25,0-24,0 24,24 0,-24 25,0 0,24 25,-49 0,25 24,-25-24,-25 0,1 0,-1 0,0-25,0 0,-24 0,24-25,0 0,0-25,0 1,25-1,0-24,25 24,0-24,25 24,-26-24,26 49,-25 0,0 25,-1 25,1 25,-50-1,25 1,0 24,25 1,-25-1,0 0,25-49,0 25,25-1,-26-24,1-25,0 25,25-50,-26 25,1-49,0 24,-25-25,25 1,-25-26,0 26,0 24,-25 0,-25 25,26 0,24 25,-25 24,25 1,0 0,25-26,-25 26,24-25,26 0,-25-25</inkml:trace>
  <inkml:trace contextRef="#ctx0" brushRef="#br0" timeOffset="424832">14883 16073,'-50'0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AF3EA-DF1C-498B-B594-4858220F3B7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C8EE0-6B8D-4EA1-8564-E5E7DC3F9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32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4842B2-695C-4CAE-86AF-A514FF13ED56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4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8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4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9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A487C-0108-401B-A8DE-6079F6B64A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98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44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9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3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3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8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0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4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7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www.ted.com/talks/nic_marks_the_happy_planet_index?language=e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n.wikipedia.org/wiki/North-South_divi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zolabo.com/projects/hd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hdr.undp.org/en/content/human-development-index-hd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92" y="252632"/>
            <a:ext cx="9448800" cy="1825096"/>
          </a:xfrm>
        </p:spPr>
        <p:txBody>
          <a:bodyPr>
            <a:noAutofit/>
          </a:bodyPr>
          <a:lstStyle/>
          <a:p>
            <a:r>
              <a:rPr lang="en-GB" sz="3200" dirty="0" smtClean="0"/>
              <a:t>Learning objective: To be able to define HDI and marginalisation </a:t>
            </a:r>
            <a:br>
              <a:rPr lang="en-GB" sz="3200" dirty="0" smtClean="0"/>
            </a:br>
            <a:r>
              <a:rPr lang="en-GB" sz="3200" dirty="0" smtClean="0"/>
              <a:t>To be able to explain their value in measuring disparities 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881" y="2977292"/>
            <a:ext cx="9448800" cy="1953053"/>
          </a:xfrm>
        </p:spPr>
        <p:txBody>
          <a:bodyPr>
            <a:normAutofit fontScale="85000" lnSpcReduction="20000"/>
          </a:bodyPr>
          <a:lstStyle/>
          <a:p>
            <a:r>
              <a:rPr lang="en-GB" b="1" u="sng" dirty="0" smtClean="0"/>
              <a:t>Key term: </a:t>
            </a:r>
          </a:p>
          <a:p>
            <a:r>
              <a:rPr lang="en-GB" dirty="0" smtClean="0"/>
              <a:t>Indices </a:t>
            </a:r>
          </a:p>
          <a:p>
            <a:r>
              <a:rPr lang="en-GB" dirty="0" smtClean="0"/>
              <a:t>Disparities </a:t>
            </a:r>
          </a:p>
          <a:p>
            <a:r>
              <a:rPr lang="en-GB" dirty="0" smtClean="0"/>
              <a:t>Human development index </a:t>
            </a:r>
          </a:p>
          <a:p>
            <a:r>
              <a:rPr lang="en-GB" dirty="0" smtClean="0"/>
              <a:t>Marginalisation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5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What’s so good about being developed? </a:t>
            </a:r>
            <a:endParaRPr lang="en-GB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600200" y="5105401"/>
            <a:ext cx="8610600" cy="10207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hlinkClick r:id="rId2"/>
              </a:rPr>
              <a:t>http://www.ted.com/talks/nic_marks_the_happy_planet_index?language=en</a:t>
            </a:r>
            <a:r>
              <a:rPr lang="en-US" altLang="en-US" dirty="0" smtClean="0"/>
              <a:t>  </a:t>
            </a:r>
            <a:endParaRPr lang="en-GB" altLang="en-US" dirty="0" smtClean="0"/>
          </a:p>
        </p:txBody>
      </p:sp>
      <p:pic>
        <p:nvPicPr>
          <p:cNvPr id="26628" name="Picture 2" descr="C:\Users\toppia1\AppData\Local\Microsoft\Windows\Temporary Internet Files\Content.IE5\G4CLSP88\MC900441908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739900"/>
            <a:ext cx="57054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6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are the limitations to the current ways of measuring progress? </a:t>
            </a:r>
          </a:p>
          <a:p>
            <a:endParaRPr lang="en-US" dirty="0"/>
          </a:p>
          <a:p>
            <a:r>
              <a:rPr lang="en-US" dirty="0" smtClean="0"/>
              <a:t>What do people consider to be important in life? </a:t>
            </a:r>
          </a:p>
          <a:p>
            <a:endParaRPr lang="en-US" dirty="0"/>
          </a:p>
          <a:p>
            <a:r>
              <a:rPr lang="en-US" dirty="0" smtClean="0"/>
              <a:t>How can this be measured? </a:t>
            </a:r>
          </a:p>
          <a:p>
            <a:endParaRPr lang="en-US" dirty="0"/>
          </a:p>
          <a:p>
            <a:r>
              <a:rPr lang="en-US" dirty="0" smtClean="0"/>
              <a:t>What is the relationship between ecological footprint and happy life years? </a:t>
            </a:r>
          </a:p>
          <a:p>
            <a:endParaRPr lang="en-US" dirty="0"/>
          </a:p>
          <a:p>
            <a:r>
              <a:rPr lang="en-US" dirty="0" smtClean="0"/>
              <a:t>How have Costa Rica achieved success in this new measurement of progress? </a:t>
            </a:r>
          </a:p>
          <a:p>
            <a:endParaRPr lang="en-US" dirty="0"/>
          </a:p>
          <a:p>
            <a:r>
              <a:rPr lang="en-US" dirty="0" smtClean="0"/>
              <a:t>How should countries be aiming to achieve improve HPI? 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1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5603" name="Picture 2" descr="http://3.bp.blogspot.com/-oHjExsxGAZs/UDTOD8XAOmI/AAAAAAAAACk/emm1njTnsD8/s1600/c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62000"/>
            <a:ext cx="65341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6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Marginalisation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of being pushed to the edge of economic activity </a:t>
            </a:r>
          </a:p>
          <a:p>
            <a:endParaRPr lang="en-GB" dirty="0"/>
          </a:p>
          <a:p>
            <a:r>
              <a:rPr lang="en-GB" dirty="0" smtClean="0"/>
              <a:t>Being left out of positive economic trends </a:t>
            </a:r>
          </a:p>
          <a:p>
            <a:endParaRPr lang="en-GB" dirty="0"/>
          </a:p>
          <a:p>
            <a:r>
              <a:rPr lang="en-GB" dirty="0" smtClean="0"/>
              <a:t>Within a country – the poorest, unemployed and most vulnerable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5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Index of </a:t>
            </a:r>
            <a:r>
              <a:rPr lang="en-US" altLang="en-US" sz="3600" dirty="0" err="1" smtClean="0"/>
              <a:t>Marginalisation</a:t>
            </a:r>
            <a:r>
              <a:rPr lang="en-US" altLang="en-US" sz="3600" dirty="0" smtClean="0"/>
              <a:t> p89 </a:t>
            </a:r>
          </a:p>
          <a:p>
            <a:pPr eaLnBrk="1" hangingPunct="1"/>
            <a:endParaRPr lang="en-US" altLang="en-US" sz="3600" dirty="0" smtClean="0"/>
          </a:p>
          <a:p>
            <a:pPr eaLnBrk="1" hangingPunct="1"/>
            <a:r>
              <a:rPr lang="en-US" altLang="en-US" sz="3600" dirty="0" smtClean="0"/>
              <a:t>What is it? </a:t>
            </a:r>
          </a:p>
          <a:p>
            <a:pPr eaLnBrk="1" hangingPunct="1"/>
            <a:r>
              <a:rPr lang="en-US" altLang="en-US" sz="3600" dirty="0" smtClean="0"/>
              <a:t>What does it include? </a:t>
            </a:r>
          </a:p>
          <a:p>
            <a:pPr eaLnBrk="1" hangingPunct="1"/>
            <a:r>
              <a:rPr lang="en-US" altLang="en-US" sz="3600" dirty="0" smtClean="0"/>
              <a:t>Describe the patterns of marginalization in Mexico  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38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Other indices of development from the course companion </a:t>
            </a:r>
          </a:p>
          <a:p>
            <a:pPr eaLnBrk="1" hangingPunct="1"/>
            <a:endParaRPr lang="en-US" altLang="en-US" sz="4400" dirty="0" smtClean="0"/>
          </a:p>
          <a:p>
            <a:pPr eaLnBrk="1" hangingPunct="1"/>
            <a:endParaRPr lang="en-US" altLang="en-US" sz="4400" dirty="0" smtClean="0"/>
          </a:p>
          <a:p>
            <a:pPr eaLnBrk="1" hangingPunct="1"/>
            <a:r>
              <a:rPr lang="en-US" altLang="en-US" sz="4400" dirty="0" smtClean="0"/>
              <a:t>Which do you think is the most useful </a:t>
            </a:r>
            <a:endParaRPr lang="en-GB" alt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0749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different ways can countries be classified for development?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62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Brandt Line</a:t>
            </a:r>
          </a:p>
        </p:txBody>
      </p:sp>
      <p:pic>
        <p:nvPicPr>
          <p:cNvPr id="13315" name="Picture 5" descr="The North-South Divide Map">
            <a:hlinkClick r:id="rId2" tooltip="The North-South Divide Map (click to enlarge)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1"/>
            <a:ext cx="84582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6" name="Group 20"/>
          <p:cNvGraphicFramePr>
            <a:graphicFrameLocks noGrp="1"/>
          </p:cNvGraphicFramePr>
          <p:nvPr>
            <p:ph/>
          </p:nvPr>
        </p:nvGraphicFramePr>
        <p:xfrm>
          <a:off x="1981200" y="274638"/>
          <a:ext cx="8229600" cy="615315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640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Positives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Negatives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3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Simplifies data so that it's easy to understand.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GDP is used which is an easy to access data source.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Doesn't include some countries which are more economically developed.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Generalised patterns with some countries above the Brandt line less developed less than some below.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25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IMG_0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6" t="49197" b="13170"/>
          <a:stretch>
            <a:fillRect/>
          </a:stretch>
        </p:blipFill>
        <p:spPr bwMode="auto">
          <a:xfrm>
            <a:off x="41276" y="1700213"/>
            <a:ext cx="6588124" cy="439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38401" y="1447800"/>
            <a:ext cx="3749675" cy="4572000"/>
          </a:xfrm>
        </p:spPr>
        <p:txBody>
          <a:bodyPr/>
          <a:lstStyle/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6738938" y="1700213"/>
            <a:ext cx="3467100" cy="4525962"/>
          </a:xfrm>
        </p:spPr>
        <p:txBody>
          <a:bodyPr/>
          <a:lstStyle/>
          <a:p>
            <a:pPr eaLnBrk="1" hangingPunct="1"/>
            <a:r>
              <a:rPr lang="en-GB" altLang="en-US" smtClean="0"/>
              <a:t>Development can also be seen as a pathway.</a:t>
            </a:r>
          </a:p>
          <a:p>
            <a:pPr eaLnBrk="1" hangingPunct="1"/>
            <a:r>
              <a:rPr lang="en-GB" altLang="en-US" smtClean="0"/>
              <a:t>Countries develop at different speeds and may cluster at different places</a:t>
            </a:r>
          </a:p>
          <a:p>
            <a:pPr eaLnBrk="1" hangingPunct="1"/>
            <a:r>
              <a:rPr lang="en-GB" altLang="en-US" smtClean="0"/>
              <a:t>What could hinder development?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452689" y="142876"/>
            <a:ext cx="7705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>
                <a:solidFill>
                  <a:schemeClr val="tx2"/>
                </a:solidFill>
                <a:latin typeface="Perpetua" panose="02020502060401020303" pitchFamily="18" charset="0"/>
              </a:rPr>
              <a:t>Views on Development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b="1" u="sng">
                <a:solidFill>
                  <a:schemeClr val="tx2"/>
                </a:solidFill>
                <a:latin typeface="Perpetua" panose="02020502060401020303" pitchFamily="18" charset="0"/>
              </a:rPr>
              <a:t>The Development Pathway</a:t>
            </a:r>
          </a:p>
        </p:txBody>
      </p:sp>
    </p:spTree>
    <p:extLst>
      <p:ext uri="{BB962C8B-B14F-4D97-AF65-F5344CB8AC3E}">
        <p14:creationId xmlns:p14="http://schemas.microsoft.com/office/powerpoint/2010/main" val="357390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Make your own human development tree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http://www.zolabo.com/projects/hdi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83" y="1495167"/>
            <a:ext cx="4512476" cy="44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 to the HDI Map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the </a:t>
            </a:r>
            <a:r>
              <a:rPr lang="en-GB" dirty="0" err="1" smtClean="0"/>
              <a:t>wikispace</a:t>
            </a:r>
            <a:r>
              <a:rPr lang="en-GB" dirty="0" smtClean="0"/>
              <a:t> – how does this compare to the </a:t>
            </a:r>
            <a:r>
              <a:rPr lang="en-GB" dirty="0" err="1" smtClean="0"/>
              <a:t>brandt</a:t>
            </a:r>
            <a:r>
              <a:rPr lang="en-GB" dirty="0" smtClean="0"/>
              <a:t> line map? </a:t>
            </a:r>
          </a:p>
          <a:p>
            <a:endParaRPr lang="en-GB" dirty="0"/>
          </a:p>
          <a:p>
            <a:r>
              <a:rPr lang="en-GB" dirty="0" smtClean="0"/>
              <a:t>What are the strengths and weaknesses of HDI as a measurement of disparities?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5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human development index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hdr.undp.org/en/content/human-development-index-hdi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What is it? </a:t>
            </a:r>
          </a:p>
          <a:p>
            <a:r>
              <a:rPr lang="en-GB" dirty="0" smtClean="0"/>
              <a:t>How is it calculated? </a:t>
            </a:r>
          </a:p>
          <a:p>
            <a:r>
              <a:rPr lang="en-GB" dirty="0" smtClean="0"/>
              <a:t>What are its strengths? </a:t>
            </a:r>
            <a:br>
              <a:rPr lang="en-GB" dirty="0" smtClean="0"/>
            </a:br>
            <a:r>
              <a:rPr lang="en-GB" dirty="0" smtClean="0"/>
              <a:t>What are its limitations?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66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dirty="0" smtClean="0"/>
          </a:p>
        </p:txBody>
      </p:sp>
      <p:sp>
        <p:nvSpPr>
          <p:cNvPr id="4" name="Cloud Callout 3"/>
          <p:cNvSpPr/>
          <p:nvPr/>
        </p:nvSpPr>
        <p:spPr>
          <a:xfrm>
            <a:off x="4191000" y="2438400"/>
            <a:ext cx="3352800" cy="1981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What are the strengths and weaknesses of HDI to measure development?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667000" y="2362200"/>
              <a:ext cx="6867360" cy="3956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7640" y="2352840"/>
                <a:ext cx="6886080" cy="39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782840" y="509040"/>
              <a:ext cx="8814240" cy="6152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3480" y="499680"/>
                <a:ext cx="8832960" cy="617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7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463</TotalTime>
  <Words>329</Words>
  <Application>Microsoft Office PowerPoint</Application>
  <PresentationFormat>Widescreen</PresentationFormat>
  <Paragraphs>63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Perpetua</vt:lpstr>
      <vt:lpstr>Retrospect</vt:lpstr>
      <vt:lpstr>Learning objective: To be able to define HDI and marginalisation  To be able to explain their value in measuring disparities </vt:lpstr>
      <vt:lpstr>What different ways can countries be classified for development? </vt:lpstr>
      <vt:lpstr>Brandt Line</vt:lpstr>
      <vt:lpstr>PowerPoint Presentation</vt:lpstr>
      <vt:lpstr>PowerPoint Presentation</vt:lpstr>
      <vt:lpstr>Make your own human development tree </vt:lpstr>
      <vt:lpstr>Go to the HDI Map </vt:lpstr>
      <vt:lpstr>The human development index </vt:lpstr>
      <vt:lpstr>PowerPoint Presentation</vt:lpstr>
      <vt:lpstr>What’s so good about being developed? </vt:lpstr>
      <vt:lpstr>PowerPoint Presentation</vt:lpstr>
      <vt:lpstr>PowerPoint Presentation</vt:lpstr>
      <vt:lpstr>Marginalisation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objective: To be able to define HDI and marginalisation  To be able to explain their value in measuring disparities </dc:title>
  <dc:creator>TOPPING, Anna</dc:creator>
  <cp:lastModifiedBy>TOPPING Anna</cp:lastModifiedBy>
  <cp:revision>13</cp:revision>
  <dcterms:created xsi:type="dcterms:W3CDTF">2015-10-28T05:05:09Z</dcterms:created>
  <dcterms:modified xsi:type="dcterms:W3CDTF">2015-11-02T03:29:28Z</dcterms:modified>
</cp:coreProperties>
</file>