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58710-DEA1-4CC8-BB6D-B5CD1F2D4138}" v="6" dt="2020-10-13T06:44:15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8941547882@utac.u-tokyo.ac.jp" userId="6e05045b-0455-437e-b2af-88b74753b3bb" providerId="ADAL" clId="{BB5CC1D6-0397-4BC4-8FE0-40EFC86FF2F7}"/>
    <pc:docChg chg="undo custSel addSld modSld">
      <pc:chgData name="8941547882@utac.u-tokyo.ac.jp" userId="6e05045b-0455-437e-b2af-88b74753b3bb" providerId="ADAL" clId="{BB5CC1D6-0397-4BC4-8FE0-40EFC86FF2F7}" dt="2020-10-07T11:53:02.986" v="464" actId="732"/>
      <pc:docMkLst>
        <pc:docMk/>
      </pc:docMkLst>
      <pc:sldChg chg="addSp delSp modSp new mod">
        <pc:chgData name="8941547882@utac.u-tokyo.ac.jp" userId="6e05045b-0455-437e-b2af-88b74753b3bb" providerId="ADAL" clId="{BB5CC1D6-0397-4BC4-8FE0-40EFC86FF2F7}" dt="2020-09-29T07:43:18.521" v="222" actId="1076"/>
        <pc:sldMkLst>
          <pc:docMk/>
          <pc:sldMk cId="2587282519" sldId="260"/>
        </pc:sldMkLst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2" creationId="{3288FDE4-B1BE-4F8D-8F98-FD70A51ECA78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4" creationId="{6D89BB6B-A19B-462E-905F-AF9668954E90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6" creationId="{6AEC9486-F33F-4D7F-9E4B-D1A6BF11F61E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8" creationId="{C9659520-0EC2-4A97-A1DF-6A116DD01E80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10" creationId="{8B67A3EA-073B-4EB3-B930-BC5A95E665C5}"/>
          </ac:spMkLst>
        </pc:spChg>
        <pc:spChg chg="add del mod">
          <ac:chgData name="8941547882@utac.u-tokyo.ac.jp" userId="6e05045b-0455-437e-b2af-88b74753b3bb" providerId="ADAL" clId="{BB5CC1D6-0397-4BC4-8FE0-40EFC86FF2F7}" dt="2020-09-29T07:41:10.460" v="98" actId="478"/>
          <ac:spMkLst>
            <pc:docMk/>
            <pc:sldMk cId="2587282519" sldId="260"/>
            <ac:spMk id="13" creationId="{4CDD06F0-8938-4688-BB95-4D3751420091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2" creationId="{3283528C-B40E-4DE6-ACB6-19CB0A877C01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3" creationId="{F82D0519-7D4B-4E84-A1FF-9049C11EFF84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4" creationId="{C3D9D2D4-E5AF-450F-BD67-B8B40A2681F9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5" creationId="{D218BDF5-2F9E-4E39-B55C-70AABC4D0A6C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6" creationId="{BF144A05-3408-4E1C-812C-93E1B7540720}"/>
          </ac:spMkLst>
        </pc:spChg>
        <pc:spChg chg="add del mod">
          <ac:chgData name="8941547882@utac.u-tokyo.ac.jp" userId="6e05045b-0455-437e-b2af-88b74753b3bb" providerId="ADAL" clId="{BB5CC1D6-0397-4BC4-8FE0-40EFC86FF2F7}" dt="2020-09-29T07:41:11.597" v="99" actId="478"/>
          <ac:spMkLst>
            <pc:docMk/>
            <pc:sldMk cId="2587282519" sldId="260"/>
            <ac:spMk id="27" creationId="{1B036877-8DC0-4130-A6D2-E3E922AB7D12}"/>
          </ac:spMkLst>
        </pc:spChg>
        <pc:spChg chg="add del mod">
          <ac:chgData name="8941547882@utac.u-tokyo.ac.jp" userId="6e05045b-0455-437e-b2af-88b74753b3bb" providerId="ADAL" clId="{BB5CC1D6-0397-4BC4-8FE0-40EFC86FF2F7}" dt="2020-09-29T07:40:24.325" v="90" actId="478"/>
          <ac:spMkLst>
            <pc:docMk/>
            <pc:sldMk cId="2587282519" sldId="260"/>
            <ac:spMk id="38" creationId="{F94981D2-981A-4001-B56A-9C2E5B8CC5ED}"/>
          </ac:spMkLst>
        </pc:spChg>
        <pc:spChg chg="add mod">
          <ac:chgData name="8941547882@utac.u-tokyo.ac.jp" userId="6e05045b-0455-437e-b2af-88b74753b3bb" providerId="ADAL" clId="{BB5CC1D6-0397-4BC4-8FE0-40EFC86FF2F7}" dt="2020-09-29T07:41:19.425" v="111" actId="1076"/>
          <ac:spMkLst>
            <pc:docMk/>
            <pc:sldMk cId="2587282519" sldId="260"/>
            <ac:spMk id="42" creationId="{0BF347A0-EA07-4966-9CA3-5A051F0497F1}"/>
          </ac:spMkLst>
        </pc:spChg>
        <pc:spChg chg="add mod">
          <ac:chgData name="8941547882@utac.u-tokyo.ac.jp" userId="6e05045b-0455-437e-b2af-88b74753b3bb" providerId="ADAL" clId="{BB5CC1D6-0397-4BC4-8FE0-40EFC86FF2F7}" dt="2020-09-29T07:41:24.645" v="113" actId="1076"/>
          <ac:spMkLst>
            <pc:docMk/>
            <pc:sldMk cId="2587282519" sldId="260"/>
            <ac:spMk id="44" creationId="{BC2AA0BE-37DE-4AC4-8588-8AEF40EB9D72}"/>
          </ac:spMkLst>
        </pc:spChg>
        <pc:spChg chg="add del mod">
          <ac:chgData name="8941547882@utac.u-tokyo.ac.jp" userId="6e05045b-0455-437e-b2af-88b74753b3bb" providerId="ADAL" clId="{BB5CC1D6-0397-4BC4-8FE0-40EFC86FF2F7}" dt="2020-09-29T07:42:01.020" v="146" actId="478"/>
          <ac:spMkLst>
            <pc:docMk/>
            <pc:sldMk cId="2587282519" sldId="260"/>
            <ac:spMk id="45" creationId="{06BD38E0-CEC3-419C-B74A-00CAF2EE54D0}"/>
          </ac:spMkLst>
        </pc:spChg>
        <pc:spChg chg="add del mod">
          <ac:chgData name="8941547882@utac.u-tokyo.ac.jp" userId="6e05045b-0455-437e-b2af-88b74753b3bb" providerId="ADAL" clId="{BB5CC1D6-0397-4BC4-8FE0-40EFC86FF2F7}" dt="2020-09-29T07:42:00.107" v="145" actId="478"/>
          <ac:spMkLst>
            <pc:docMk/>
            <pc:sldMk cId="2587282519" sldId="260"/>
            <ac:spMk id="47" creationId="{C8889ED0-66A5-45B8-ADBE-2FDB075D3F4B}"/>
          </ac:spMkLst>
        </pc:spChg>
        <pc:spChg chg="add del mod">
          <ac:chgData name="8941547882@utac.u-tokyo.ac.jp" userId="6e05045b-0455-437e-b2af-88b74753b3bb" providerId="ADAL" clId="{BB5CC1D6-0397-4BC4-8FE0-40EFC86FF2F7}" dt="2020-09-29T07:41:58.845" v="144" actId="478"/>
          <ac:spMkLst>
            <pc:docMk/>
            <pc:sldMk cId="2587282519" sldId="260"/>
            <ac:spMk id="48" creationId="{E2E5B8D6-AA30-4FD1-BBDE-02F555BD68C7}"/>
          </ac:spMkLst>
        </pc:spChg>
        <pc:spChg chg="add del mod">
          <ac:chgData name="8941547882@utac.u-tokyo.ac.jp" userId="6e05045b-0455-437e-b2af-88b74753b3bb" providerId="ADAL" clId="{BB5CC1D6-0397-4BC4-8FE0-40EFC86FF2F7}" dt="2020-09-29T07:41:56.906" v="143" actId="478"/>
          <ac:spMkLst>
            <pc:docMk/>
            <pc:sldMk cId="2587282519" sldId="260"/>
            <ac:spMk id="50" creationId="{3C0A8116-6F1B-4AB5-A739-EC6D15DD966E}"/>
          </ac:spMkLst>
        </pc:spChg>
        <pc:spChg chg="add mod">
          <ac:chgData name="8941547882@utac.u-tokyo.ac.jp" userId="6e05045b-0455-437e-b2af-88b74753b3bb" providerId="ADAL" clId="{BB5CC1D6-0397-4BC4-8FE0-40EFC86FF2F7}" dt="2020-09-29T07:42:31.619" v="168" actId="1076"/>
          <ac:spMkLst>
            <pc:docMk/>
            <pc:sldMk cId="2587282519" sldId="260"/>
            <ac:spMk id="51" creationId="{D000A104-0DE3-4B58-9ED8-9C9771CE2B2D}"/>
          </ac:spMkLst>
        </pc:spChg>
        <pc:spChg chg="add mod">
          <ac:chgData name="8941547882@utac.u-tokyo.ac.jp" userId="6e05045b-0455-437e-b2af-88b74753b3bb" providerId="ADAL" clId="{BB5CC1D6-0397-4BC4-8FE0-40EFC86FF2F7}" dt="2020-09-29T07:42:37.361" v="170" actId="1076"/>
          <ac:spMkLst>
            <pc:docMk/>
            <pc:sldMk cId="2587282519" sldId="260"/>
            <ac:spMk id="53" creationId="{F4D140B7-1DB2-41BE-B432-488ADCD6E735}"/>
          </ac:spMkLst>
        </pc:spChg>
        <pc:spChg chg="add mod">
          <ac:chgData name="8941547882@utac.u-tokyo.ac.jp" userId="6e05045b-0455-437e-b2af-88b74753b3bb" providerId="ADAL" clId="{BB5CC1D6-0397-4BC4-8FE0-40EFC86FF2F7}" dt="2020-09-29T07:42:40.809" v="171" actId="1076"/>
          <ac:spMkLst>
            <pc:docMk/>
            <pc:sldMk cId="2587282519" sldId="260"/>
            <ac:spMk id="54" creationId="{CFE8841E-95CE-458F-BB61-C32AA7E723C8}"/>
          </ac:spMkLst>
        </pc:spChg>
        <pc:spChg chg="add del">
          <ac:chgData name="8941547882@utac.u-tokyo.ac.jp" userId="6e05045b-0455-437e-b2af-88b74753b3bb" providerId="ADAL" clId="{BB5CC1D6-0397-4BC4-8FE0-40EFC86FF2F7}" dt="2020-09-29T07:42:25.841" v="166" actId="478"/>
          <ac:spMkLst>
            <pc:docMk/>
            <pc:sldMk cId="2587282519" sldId="260"/>
            <ac:spMk id="56" creationId="{4BA92DB0-CC3A-417F-8027-433D54D1652A}"/>
          </ac:spMkLst>
        </pc:spChg>
        <pc:spChg chg="add mod">
          <ac:chgData name="8941547882@utac.u-tokyo.ac.jp" userId="6e05045b-0455-437e-b2af-88b74753b3bb" providerId="ADAL" clId="{BB5CC1D6-0397-4BC4-8FE0-40EFC86FF2F7}" dt="2020-09-29T07:42:34.649" v="169" actId="1076"/>
          <ac:spMkLst>
            <pc:docMk/>
            <pc:sldMk cId="2587282519" sldId="260"/>
            <ac:spMk id="58" creationId="{5D908481-3FF2-484D-B053-A56E8B7F6DD6}"/>
          </ac:spMkLst>
        </pc:spChg>
        <pc:spChg chg="add mod">
          <ac:chgData name="8941547882@utac.u-tokyo.ac.jp" userId="6e05045b-0455-437e-b2af-88b74753b3bb" providerId="ADAL" clId="{BB5CC1D6-0397-4BC4-8FE0-40EFC86FF2F7}" dt="2020-09-29T07:43:14.225" v="220" actId="1076"/>
          <ac:spMkLst>
            <pc:docMk/>
            <pc:sldMk cId="2587282519" sldId="260"/>
            <ac:spMk id="59" creationId="{0C059F7F-F393-4922-902F-096969990D0C}"/>
          </ac:spMkLst>
        </pc:spChg>
        <pc:spChg chg="add mod">
          <ac:chgData name="8941547882@utac.u-tokyo.ac.jp" userId="6e05045b-0455-437e-b2af-88b74753b3bb" providerId="ADAL" clId="{BB5CC1D6-0397-4BC4-8FE0-40EFC86FF2F7}" dt="2020-09-29T07:43:18.521" v="222" actId="1076"/>
          <ac:spMkLst>
            <pc:docMk/>
            <pc:sldMk cId="2587282519" sldId="260"/>
            <ac:spMk id="61" creationId="{351BB0BD-87BE-49E2-9D63-A954A4C4E43F}"/>
          </ac:spMkLst>
        </pc:spChg>
        <pc:cxnChg chg="add del mod">
          <ac:chgData name="8941547882@utac.u-tokyo.ac.jp" userId="6e05045b-0455-437e-b2af-88b74753b3bb" providerId="ADAL" clId="{BB5CC1D6-0397-4BC4-8FE0-40EFC86FF2F7}" dt="2020-09-29T07:35:31.915" v="19" actId="478"/>
          <ac:cxnSpMkLst>
            <pc:docMk/>
            <pc:sldMk cId="2587282519" sldId="260"/>
            <ac:cxnSpMk id="12" creationId="{E829342B-EF10-4A86-A13C-55597610466A}"/>
          </ac:cxnSpMkLst>
        </pc:cxnChg>
        <pc:cxnChg chg="add mod">
          <ac:chgData name="8941547882@utac.u-tokyo.ac.jp" userId="6e05045b-0455-437e-b2af-88b74753b3bb" providerId="ADAL" clId="{BB5CC1D6-0397-4BC4-8FE0-40EFC86FF2F7}" dt="2020-09-29T07:39:37.107" v="87" actId="14100"/>
          <ac:cxnSpMkLst>
            <pc:docMk/>
            <pc:sldMk cId="2587282519" sldId="260"/>
            <ac:cxnSpMk id="15" creationId="{E30D6F4C-ED8C-45FA-A1A9-6571EDBDD709}"/>
          </ac:cxnSpMkLst>
        </pc:cxnChg>
        <pc:cxnChg chg="add mod">
          <ac:chgData name="8941547882@utac.u-tokyo.ac.jp" userId="6e05045b-0455-437e-b2af-88b74753b3bb" providerId="ADAL" clId="{BB5CC1D6-0397-4BC4-8FE0-40EFC86FF2F7}" dt="2020-09-29T07:39:35.371" v="86" actId="14100"/>
          <ac:cxnSpMkLst>
            <pc:docMk/>
            <pc:sldMk cId="2587282519" sldId="260"/>
            <ac:cxnSpMk id="18" creationId="{3DC22E63-51F6-4F87-95B4-7EAAC104405D}"/>
          </ac:cxnSpMkLst>
        </pc:cxnChg>
        <pc:cxnChg chg="add mod">
          <ac:chgData name="8941547882@utac.u-tokyo.ac.jp" userId="6e05045b-0455-437e-b2af-88b74753b3bb" providerId="ADAL" clId="{BB5CC1D6-0397-4BC4-8FE0-40EFC86FF2F7}" dt="2020-09-29T07:39:23.089" v="84" actId="14100"/>
          <ac:cxnSpMkLst>
            <pc:docMk/>
            <pc:sldMk cId="2587282519" sldId="260"/>
            <ac:cxnSpMk id="28" creationId="{B13F2894-B476-4AE6-B4FF-8E6E7AD23FAB}"/>
          </ac:cxnSpMkLst>
        </pc:cxnChg>
        <pc:cxnChg chg="add mod">
          <ac:chgData name="8941547882@utac.u-tokyo.ac.jp" userId="6e05045b-0455-437e-b2af-88b74753b3bb" providerId="ADAL" clId="{BB5CC1D6-0397-4BC4-8FE0-40EFC86FF2F7}" dt="2020-09-29T07:39:27.497" v="85" actId="14100"/>
          <ac:cxnSpMkLst>
            <pc:docMk/>
            <pc:sldMk cId="2587282519" sldId="260"/>
            <ac:cxnSpMk id="29" creationId="{0AA26FEE-DCC7-4BA7-B318-3C557F28E06C}"/>
          </ac:cxnSpMkLst>
        </pc:cxnChg>
        <pc:cxnChg chg="add mod">
          <ac:chgData name="8941547882@utac.u-tokyo.ac.jp" userId="6e05045b-0455-437e-b2af-88b74753b3bb" providerId="ADAL" clId="{BB5CC1D6-0397-4BC4-8FE0-40EFC86FF2F7}" dt="2020-09-29T07:40:45.934" v="95" actId="208"/>
          <ac:cxnSpMkLst>
            <pc:docMk/>
            <pc:sldMk cId="2587282519" sldId="260"/>
            <ac:cxnSpMk id="40" creationId="{EF0802F6-8F1A-4913-B786-1AC50EA4F955}"/>
          </ac:cxnSpMkLst>
        </pc:cxnChg>
        <pc:cxnChg chg="add mod">
          <ac:chgData name="8941547882@utac.u-tokyo.ac.jp" userId="6e05045b-0455-437e-b2af-88b74753b3bb" providerId="ADAL" clId="{BB5CC1D6-0397-4BC4-8FE0-40EFC86FF2F7}" dt="2020-09-29T07:40:51.897" v="97" actId="1076"/>
          <ac:cxnSpMkLst>
            <pc:docMk/>
            <pc:sldMk cId="2587282519" sldId="260"/>
            <ac:cxnSpMk id="41" creationId="{8C7D20BA-67D4-44DF-ADC2-B47F7D8C3B1D}"/>
          </ac:cxnSpMkLst>
        </pc:cxnChg>
      </pc:sldChg>
      <pc:sldChg chg="addSp delSp modSp add mod">
        <pc:chgData name="8941547882@utac.u-tokyo.ac.jp" userId="6e05045b-0455-437e-b2af-88b74753b3bb" providerId="ADAL" clId="{BB5CC1D6-0397-4BC4-8FE0-40EFC86FF2F7}" dt="2020-10-07T11:16:08.956" v="449" actId="1076"/>
        <pc:sldMkLst>
          <pc:docMk/>
          <pc:sldMk cId="134804837" sldId="261"/>
        </pc:sldMkLst>
        <pc:spChg chg="add del mod">
          <ac:chgData name="8941547882@utac.u-tokyo.ac.jp" userId="6e05045b-0455-437e-b2af-88b74753b3bb" providerId="ADAL" clId="{BB5CC1D6-0397-4BC4-8FE0-40EFC86FF2F7}" dt="2020-10-07T11:16:08.956" v="449" actId="1076"/>
          <ac:spMkLst>
            <pc:docMk/>
            <pc:sldMk cId="134804837" sldId="261"/>
            <ac:spMk id="2" creationId="{3474DEE3-4989-4B4E-9821-EE79AA9BDB9A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3" creationId="{C6C51381-CC05-422E-9E1D-B3D59E71100F}"/>
          </ac:spMkLst>
        </pc:spChg>
        <pc:spChg chg="del">
          <ac:chgData name="8941547882@utac.u-tokyo.ac.jp" userId="6e05045b-0455-437e-b2af-88b74753b3bb" providerId="ADAL" clId="{BB5CC1D6-0397-4BC4-8FE0-40EFC86FF2F7}" dt="2020-09-29T14:26:46.848" v="224" actId="478"/>
          <ac:spMkLst>
            <pc:docMk/>
            <pc:sldMk cId="134804837" sldId="261"/>
            <ac:spMk id="4" creationId="{DAFC0A98-B6E9-4F28-93D5-0DCBBE5ABA2A}"/>
          </ac:spMkLst>
        </pc:spChg>
        <pc:spChg chg="del">
          <ac:chgData name="8941547882@utac.u-tokyo.ac.jp" userId="6e05045b-0455-437e-b2af-88b74753b3bb" providerId="ADAL" clId="{BB5CC1D6-0397-4BC4-8FE0-40EFC86FF2F7}" dt="2020-09-29T14:26:46.848" v="224" actId="478"/>
          <ac:spMkLst>
            <pc:docMk/>
            <pc:sldMk cId="134804837" sldId="261"/>
            <ac:spMk id="5" creationId="{A2019763-4BD3-4389-ABD4-1B4BBC2B01AD}"/>
          </ac:spMkLst>
        </pc:spChg>
        <pc:spChg chg="add del mod">
          <ac:chgData name="8941547882@utac.u-tokyo.ac.jp" userId="6e05045b-0455-437e-b2af-88b74753b3bb" providerId="ADAL" clId="{BB5CC1D6-0397-4BC4-8FE0-40EFC86FF2F7}" dt="2020-10-07T10:23:03.255" v="416" actId="1076"/>
          <ac:spMkLst>
            <pc:docMk/>
            <pc:sldMk cId="134804837" sldId="261"/>
            <ac:spMk id="6" creationId="{A794461E-423E-4E3E-9D3D-D9E42ADAD2B8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8" creationId="{9830AFA6-D9F5-4981-BF82-3D4FFB3E6578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10" creationId="{806F85E1-ED7F-4CCD-BAD3-17AF51D96D9E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15" creationId="{F425B928-1FE8-48EB-B0E1-B409103A6B35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1" creationId="{F86FCAE0-A8AA-42D7-BF5A-9ED861119571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3" creationId="{B277C82D-81FB-4FF0-B100-506C218F0C56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5" creationId="{B3E07638-9178-4F84-9A0B-5923C3996371}"/>
          </ac:spMkLst>
        </pc:spChg>
        <pc:spChg chg="del">
          <ac:chgData name="8941547882@utac.u-tokyo.ac.jp" userId="6e05045b-0455-437e-b2af-88b74753b3bb" providerId="ADAL" clId="{BB5CC1D6-0397-4BC4-8FE0-40EFC86FF2F7}" dt="2020-09-29T14:26:49.280" v="225" actId="478"/>
          <ac:spMkLst>
            <pc:docMk/>
            <pc:sldMk cId="134804837" sldId="261"/>
            <ac:spMk id="37" creationId="{6B13BB75-E1F2-4736-98C9-CB7F0C8C80B0}"/>
          </ac:spMkLst>
        </pc:spChg>
        <pc:spChg chg="del">
          <ac:chgData name="8941547882@utac.u-tokyo.ac.jp" userId="6e05045b-0455-437e-b2af-88b74753b3bb" providerId="ADAL" clId="{BB5CC1D6-0397-4BC4-8FE0-40EFC86FF2F7}" dt="2020-09-29T14:26:49.280" v="225" actId="478"/>
          <ac:spMkLst>
            <pc:docMk/>
            <pc:sldMk cId="134804837" sldId="261"/>
            <ac:spMk id="39" creationId="{B558B7FC-2F97-417E-9BBA-B0E49605DD45}"/>
          </ac:spMkLst>
        </pc:spChg>
        <pc:cxnChg chg="add del mod">
          <ac:chgData name="8941547882@utac.u-tokyo.ac.jp" userId="6e05045b-0455-437e-b2af-88b74753b3bb" providerId="ADAL" clId="{BB5CC1D6-0397-4BC4-8FE0-40EFC86FF2F7}" dt="2020-09-29T14:27:11.211" v="229" actId="478"/>
          <ac:cxnSpMkLst>
            <pc:docMk/>
            <pc:sldMk cId="134804837" sldId="261"/>
            <ac:cxnSpMk id="18" creationId="{32B0EE9F-96A4-49CD-9655-3589A32D1B25}"/>
          </ac:cxnSpMkLst>
        </pc:cxnChg>
      </pc:sldChg>
      <pc:sldChg chg="addSp delSp modSp mod">
        <pc:chgData name="8941547882@utac.u-tokyo.ac.jp" userId="6e05045b-0455-437e-b2af-88b74753b3bb" providerId="ADAL" clId="{BB5CC1D6-0397-4BC4-8FE0-40EFC86FF2F7}" dt="2020-10-07T11:53:02.986" v="464" actId="732"/>
        <pc:sldMkLst>
          <pc:docMk/>
          <pc:sldMk cId="2916992351" sldId="262"/>
        </pc:sldMkLst>
        <pc:picChg chg="add del mod ord modCrop">
          <ac:chgData name="8941547882@utac.u-tokyo.ac.jp" userId="6e05045b-0455-437e-b2af-88b74753b3bb" providerId="ADAL" clId="{BB5CC1D6-0397-4BC4-8FE0-40EFC86FF2F7}" dt="2020-10-07T11:52:25.581" v="458" actId="478"/>
          <ac:picMkLst>
            <pc:docMk/>
            <pc:sldMk cId="2916992351" sldId="262"/>
            <ac:picMk id="3" creationId="{93D09950-3C27-49B6-A6DC-32C6AAFB75CF}"/>
          </ac:picMkLst>
        </pc:picChg>
        <pc:picChg chg="add mod ord modCrop">
          <ac:chgData name="8941547882@utac.u-tokyo.ac.jp" userId="6e05045b-0455-437e-b2af-88b74753b3bb" providerId="ADAL" clId="{BB5CC1D6-0397-4BC4-8FE0-40EFC86FF2F7}" dt="2020-10-07T11:53:02.986" v="464" actId="732"/>
          <ac:picMkLst>
            <pc:docMk/>
            <pc:sldMk cId="2916992351" sldId="262"/>
            <ac:picMk id="6" creationId="{3C2F0451-755D-40B4-A391-735BB5588EE9}"/>
          </ac:picMkLst>
        </pc:picChg>
        <pc:picChg chg="del">
          <ac:chgData name="8941547882@utac.u-tokyo.ac.jp" userId="6e05045b-0455-437e-b2af-88b74753b3bb" providerId="ADAL" clId="{BB5CC1D6-0397-4BC4-8FE0-40EFC86FF2F7}" dt="2020-10-07T11:51:18.268" v="450" actId="478"/>
          <ac:picMkLst>
            <pc:docMk/>
            <pc:sldMk cId="2916992351" sldId="262"/>
            <ac:picMk id="50" creationId="{AA3FA115-7869-40E8-A883-8DFC11749ED5}"/>
          </ac:picMkLst>
        </pc:picChg>
      </pc:sldChg>
    </pc:docChg>
  </pc:docChgLst>
  <pc:docChgLst>
    <pc:chgData name="今井　隆太" userId="6e05045b-0455-437e-b2af-88b74753b3bb" providerId="ADAL" clId="{EBE58710-DEA1-4CC8-BB6D-B5CD1F2D4138}"/>
    <pc:docChg chg="undo custSel addSld delSld modSld sldOrd">
      <pc:chgData name="今井　隆太" userId="6e05045b-0455-437e-b2af-88b74753b3bb" providerId="ADAL" clId="{EBE58710-DEA1-4CC8-BB6D-B5CD1F2D4138}" dt="2020-10-13T06:44:15.343" v="1574"/>
      <pc:docMkLst>
        <pc:docMk/>
      </pc:docMkLst>
      <pc:sldChg chg="addSp delSp mod">
        <pc:chgData name="今井　隆太" userId="6e05045b-0455-437e-b2af-88b74753b3bb" providerId="ADAL" clId="{EBE58710-DEA1-4CC8-BB6D-B5CD1F2D4138}" dt="2020-09-29T06:13:26.811" v="776" actId="22"/>
        <pc:sldMkLst>
          <pc:docMk/>
          <pc:sldMk cId="870861611" sldId="256"/>
        </pc:sldMkLst>
        <pc:spChg chg="add del">
          <ac:chgData name="今井　隆太" userId="6e05045b-0455-437e-b2af-88b74753b3bb" providerId="ADAL" clId="{EBE58710-DEA1-4CC8-BB6D-B5CD1F2D4138}" dt="2020-09-29T06:13:26.811" v="776" actId="22"/>
          <ac:spMkLst>
            <pc:docMk/>
            <pc:sldMk cId="870861611" sldId="256"/>
            <ac:spMk id="15" creationId="{C7A29213-103D-428B-A035-D2BA14CA29C2}"/>
          </ac:spMkLst>
        </pc:spChg>
      </pc:sldChg>
      <pc:sldChg chg="addSp modSp mod">
        <pc:chgData name="今井　隆太" userId="6e05045b-0455-437e-b2af-88b74753b3bb" providerId="ADAL" clId="{EBE58710-DEA1-4CC8-BB6D-B5CD1F2D4138}" dt="2020-10-02T01:18:58.325" v="1533" actId="1076"/>
        <pc:sldMkLst>
          <pc:docMk/>
          <pc:sldMk cId="636385413" sldId="257"/>
        </pc:sldMkLst>
        <pc:spChg chg="mod">
          <ac:chgData name="今井　隆太" userId="6e05045b-0455-437e-b2af-88b74753b3bb" providerId="ADAL" clId="{EBE58710-DEA1-4CC8-BB6D-B5CD1F2D4138}" dt="2020-10-02T01:18:33.703" v="1527" actId="1076"/>
          <ac:spMkLst>
            <pc:docMk/>
            <pc:sldMk cId="636385413" sldId="257"/>
            <ac:spMk id="2" creationId="{C1CEC829-28C6-4B08-9300-90E79AF5048E}"/>
          </ac:spMkLst>
        </pc:spChg>
        <pc:spChg chg="add mod">
          <ac:chgData name="今井　隆太" userId="6e05045b-0455-437e-b2af-88b74753b3bb" providerId="ADAL" clId="{EBE58710-DEA1-4CC8-BB6D-B5CD1F2D4138}" dt="2020-10-02T01:18:49.926" v="1531" actId="1076"/>
          <ac:spMkLst>
            <pc:docMk/>
            <pc:sldMk cId="636385413" sldId="257"/>
            <ac:spMk id="11" creationId="{1E1A7CE4-6D57-4BFA-BCA0-7D0DAD21D99F}"/>
          </ac:spMkLst>
        </pc:spChg>
        <pc:spChg chg="mod">
          <ac:chgData name="今井　隆太" userId="6e05045b-0455-437e-b2af-88b74753b3bb" providerId="ADAL" clId="{EBE58710-DEA1-4CC8-BB6D-B5CD1F2D4138}" dt="2020-10-02T01:18:15.971" v="1520"/>
          <ac:spMkLst>
            <pc:docMk/>
            <pc:sldMk cId="636385413" sldId="257"/>
            <ac:spMk id="13" creationId="{0BE5D197-4038-4606-8F6D-6A829525CDBF}"/>
          </ac:spMkLst>
        </pc:spChg>
        <pc:spChg chg="add mod">
          <ac:chgData name="今井　隆太" userId="6e05045b-0455-437e-b2af-88b74753b3bb" providerId="ADAL" clId="{EBE58710-DEA1-4CC8-BB6D-B5CD1F2D4138}" dt="2020-10-02T01:18:58.325" v="1533" actId="1076"/>
          <ac:spMkLst>
            <pc:docMk/>
            <pc:sldMk cId="636385413" sldId="257"/>
            <ac:spMk id="23" creationId="{412F4ECF-A36E-40CB-939B-E679D9BA4105}"/>
          </ac:spMkLst>
        </pc:spChg>
        <pc:spChg chg="mod">
          <ac:chgData name="今井　隆太" userId="6e05045b-0455-437e-b2af-88b74753b3bb" providerId="ADAL" clId="{EBE58710-DEA1-4CC8-BB6D-B5CD1F2D4138}" dt="2020-10-02T01:18:18.525" v="1522"/>
          <ac:spMkLst>
            <pc:docMk/>
            <pc:sldMk cId="636385413" sldId="257"/>
            <ac:spMk id="25" creationId="{886E17EF-607F-4D45-B6FE-6B8944A9ED1E}"/>
          </ac:spMkLst>
        </pc:spChg>
        <pc:grpChg chg="add mod">
          <ac:chgData name="今井　隆太" userId="6e05045b-0455-437e-b2af-88b74753b3bb" providerId="ADAL" clId="{EBE58710-DEA1-4CC8-BB6D-B5CD1F2D4138}" dt="2020-10-02T01:18:46.898" v="1530" actId="1076"/>
          <ac:grpSpMkLst>
            <pc:docMk/>
            <pc:sldMk cId="636385413" sldId="257"/>
            <ac:grpSpMk id="12" creationId="{1669259D-796F-4570-80CD-B24AF1A5A707}"/>
          </ac:grpSpMkLst>
        </pc:grpChg>
        <pc:grpChg chg="mod">
          <ac:chgData name="今井　隆太" userId="6e05045b-0455-437e-b2af-88b74753b3bb" providerId="ADAL" clId="{EBE58710-DEA1-4CC8-BB6D-B5CD1F2D4138}" dt="2020-10-02T01:18:22.825" v="1524" actId="1076"/>
          <ac:grpSpMkLst>
            <pc:docMk/>
            <pc:sldMk cId="636385413" sldId="257"/>
            <ac:grpSpMk id="16" creationId="{4E484E9A-A7F1-45C4-A3E9-C5C64A5A190F}"/>
          </ac:grpSpMkLst>
        </pc:grpChg>
        <pc:grpChg chg="add mod">
          <ac:chgData name="今井　隆太" userId="6e05045b-0455-437e-b2af-88b74753b3bb" providerId="ADAL" clId="{EBE58710-DEA1-4CC8-BB6D-B5CD1F2D4138}" dt="2020-10-02T01:18:58.325" v="1533" actId="1076"/>
          <ac:grpSpMkLst>
            <pc:docMk/>
            <pc:sldMk cId="636385413" sldId="257"/>
            <ac:grpSpMk id="24" creationId="{4ACFC897-0852-4653-A23C-0105550C3386}"/>
          </ac:grpSpMkLst>
        </pc:grp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7" creationId="{8C1A8B1B-9ACF-4647-B84A-BA8B9B17C418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8" creationId="{1B51166A-7041-4097-92F0-2FF39C675706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9" creationId="{96564D05-ACEE-4A89-9337-A30DA7C3D10A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0" creationId="{B5F375DB-BF53-4BD2-8D28-79BD11D4C620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1" creationId="{45235159-E467-4EC0-A33A-71063A2BACF7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2" creationId="{F8BBAA24-086A-4A11-92C4-DA9213776D7C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6" creationId="{6243C333-5BDC-4794-BAEA-FCF4C959704B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7" creationId="{54075855-212D-48AC-8006-9CE2440F143C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8" creationId="{7720CD0A-3D4A-4B72-B97A-52F0230A6B86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9" creationId="{A20D8C5A-6C85-49A2-B499-7F44D7A8FDAF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30" creationId="{9A193114-6327-491F-A12C-94BE3DAB284E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31" creationId="{09AB68DA-30B8-4CF4-838A-D6E7B4096461}"/>
          </ac:cxnSpMkLst>
        </pc:cxnChg>
      </pc:sldChg>
      <pc:sldChg chg="addSp delSp modSp new mod">
        <pc:chgData name="今井　隆太" userId="6e05045b-0455-437e-b2af-88b74753b3bb" providerId="ADAL" clId="{EBE58710-DEA1-4CC8-BB6D-B5CD1F2D4138}" dt="2020-09-28T06:01:29.100" v="774" actId="1076"/>
        <pc:sldMkLst>
          <pc:docMk/>
          <pc:sldMk cId="2288110320" sldId="258"/>
        </pc:sldMkLst>
        <pc:spChg chg="add mod">
          <ac:chgData name="今井　隆太" userId="6e05045b-0455-437e-b2af-88b74753b3bb" providerId="ADAL" clId="{EBE58710-DEA1-4CC8-BB6D-B5CD1F2D4138}" dt="2020-09-28T06:01:29.100" v="774" actId="1076"/>
          <ac:spMkLst>
            <pc:docMk/>
            <pc:sldMk cId="2288110320" sldId="258"/>
            <ac:spMk id="2" creationId="{56F9667E-ABD8-49B8-8535-3E4B3B7D90A2}"/>
          </ac:spMkLst>
        </pc:spChg>
        <pc:spChg chg="add mod">
          <ac:chgData name="今井　隆太" userId="6e05045b-0455-437e-b2af-88b74753b3bb" providerId="ADAL" clId="{EBE58710-DEA1-4CC8-BB6D-B5CD1F2D4138}" dt="2020-09-28T05:58:30.668" v="735" actId="1076"/>
          <ac:spMkLst>
            <pc:docMk/>
            <pc:sldMk cId="2288110320" sldId="258"/>
            <ac:spMk id="3" creationId="{ACF7FCDE-2C10-43C2-B7E1-704BC3D5E534}"/>
          </ac:spMkLst>
        </pc:spChg>
        <pc:spChg chg="add mod">
          <ac:chgData name="今井　隆太" userId="6e05045b-0455-437e-b2af-88b74753b3bb" providerId="ADAL" clId="{EBE58710-DEA1-4CC8-BB6D-B5CD1F2D4138}" dt="2020-09-28T06:01:13.172" v="770" actId="1076"/>
          <ac:spMkLst>
            <pc:docMk/>
            <pc:sldMk cId="2288110320" sldId="258"/>
            <ac:spMk id="4" creationId="{BEEEE965-F8F2-42CC-B5B7-EB1A4756F892}"/>
          </ac:spMkLst>
        </pc:spChg>
        <pc:spChg chg="add mod">
          <ac:chgData name="今井　隆太" userId="6e05045b-0455-437e-b2af-88b74753b3bb" providerId="ADAL" clId="{EBE58710-DEA1-4CC8-BB6D-B5CD1F2D4138}" dt="2020-09-28T06:01:04.300" v="769" actId="1076"/>
          <ac:spMkLst>
            <pc:docMk/>
            <pc:sldMk cId="2288110320" sldId="258"/>
            <ac:spMk id="5" creationId="{5B8DBAA8-DF7D-448E-B520-8892848D18D6}"/>
          </ac:spMkLst>
        </pc:spChg>
        <pc:spChg chg="add mod">
          <ac:chgData name="今井　隆太" userId="6e05045b-0455-437e-b2af-88b74753b3bb" providerId="ADAL" clId="{EBE58710-DEA1-4CC8-BB6D-B5CD1F2D4138}" dt="2020-09-28T05:59:26.092" v="748" actId="1076"/>
          <ac:spMkLst>
            <pc:docMk/>
            <pc:sldMk cId="2288110320" sldId="258"/>
            <ac:spMk id="6" creationId="{AAC5D39C-ABC4-473C-97D7-83CA22B69583}"/>
          </ac:spMkLst>
        </pc:spChg>
        <pc:spChg chg="add mod">
          <ac:chgData name="今井　隆太" userId="6e05045b-0455-437e-b2af-88b74753b3bb" providerId="ADAL" clId="{EBE58710-DEA1-4CC8-BB6D-B5CD1F2D4138}" dt="2020-09-28T06:01:04.300" v="769" actId="1076"/>
          <ac:spMkLst>
            <pc:docMk/>
            <pc:sldMk cId="2288110320" sldId="258"/>
            <ac:spMk id="7" creationId="{C5A29FE5-855C-482A-8E52-9853ED23C27A}"/>
          </ac:spMkLst>
        </pc:spChg>
        <pc:spChg chg="add mod">
          <ac:chgData name="今井　隆太" userId="6e05045b-0455-437e-b2af-88b74753b3bb" providerId="ADAL" clId="{EBE58710-DEA1-4CC8-BB6D-B5CD1F2D4138}" dt="2020-09-28T06:01:13.172" v="770" actId="1076"/>
          <ac:spMkLst>
            <pc:docMk/>
            <pc:sldMk cId="2288110320" sldId="258"/>
            <ac:spMk id="8" creationId="{8B15ED3A-A96C-4D75-8187-5F08D8642D12}"/>
          </ac:spMkLst>
        </pc:spChg>
        <pc:spChg chg="add mod">
          <ac:chgData name="今井　隆太" userId="6e05045b-0455-437e-b2af-88b74753b3bb" providerId="ADAL" clId="{EBE58710-DEA1-4CC8-BB6D-B5CD1F2D4138}" dt="2020-09-28T06:01:24.612" v="773" actId="1076"/>
          <ac:spMkLst>
            <pc:docMk/>
            <pc:sldMk cId="2288110320" sldId="258"/>
            <ac:spMk id="9" creationId="{E178D072-B510-4BEE-B4B5-431A00FA8022}"/>
          </ac:spMkLst>
        </pc:spChg>
        <pc:spChg chg="add del">
          <ac:chgData name="今井　隆太" userId="6e05045b-0455-437e-b2af-88b74753b3bb" providerId="ADAL" clId="{EBE58710-DEA1-4CC8-BB6D-B5CD1F2D4138}" dt="2020-09-28T06:00:37.765" v="763" actId="22"/>
          <ac:spMkLst>
            <pc:docMk/>
            <pc:sldMk cId="2288110320" sldId="258"/>
            <ac:spMk id="11" creationId="{623AEB8B-F396-4A32-8ADC-CD716B2B866E}"/>
          </ac:spMkLst>
        </pc:spChg>
        <pc:spChg chg="add del">
          <ac:chgData name="今井　隆太" userId="6e05045b-0455-437e-b2af-88b74753b3bb" providerId="ADAL" clId="{EBE58710-DEA1-4CC8-BB6D-B5CD1F2D4138}" dt="2020-09-28T06:00:37.576" v="762" actId="22"/>
          <ac:spMkLst>
            <pc:docMk/>
            <pc:sldMk cId="2288110320" sldId="258"/>
            <ac:spMk id="13" creationId="{DC46F251-4822-4803-A4FD-5653C54CB93C}"/>
          </ac:spMkLst>
        </pc:spChg>
        <pc:spChg chg="add mod">
          <ac:chgData name="今井　隆太" userId="6e05045b-0455-437e-b2af-88b74753b3bb" providerId="ADAL" clId="{EBE58710-DEA1-4CC8-BB6D-B5CD1F2D4138}" dt="2020-09-28T06:01:16.628" v="771" actId="1076"/>
          <ac:spMkLst>
            <pc:docMk/>
            <pc:sldMk cId="2288110320" sldId="258"/>
            <ac:spMk id="15" creationId="{15ED3076-6025-4F83-B47B-4DE79DDD3458}"/>
          </ac:spMkLst>
        </pc:spChg>
        <pc:spChg chg="add mod">
          <ac:chgData name="今井　隆太" userId="6e05045b-0455-437e-b2af-88b74753b3bb" providerId="ADAL" clId="{EBE58710-DEA1-4CC8-BB6D-B5CD1F2D4138}" dt="2020-09-28T06:01:19.844" v="772" actId="1076"/>
          <ac:spMkLst>
            <pc:docMk/>
            <pc:sldMk cId="2288110320" sldId="258"/>
            <ac:spMk id="17" creationId="{785A03F3-C726-4F15-8170-DFD0F03CAD09}"/>
          </ac:spMkLst>
        </pc:spChg>
      </pc:sldChg>
      <pc:sldChg chg="addSp delSp modSp add mod">
        <pc:chgData name="今井　隆太" userId="6e05045b-0455-437e-b2af-88b74753b3bb" providerId="ADAL" clId="{EBE58710-DEA1-4CC8-BB6D-B5CD1F2D4138}" dt="2020-09-29T06:19:58.519" v="1145" actId="1076"/>
        <pc:sldMkLst>
          <pc:docMk/>
          <pc:sldMk cId="2095726775" sldId="259"/>
        </pc:sldMkLst>
        <pc:spChg chg="add mod">
          <ac:chgData name="今井　隆太" userId="6e05045b-0455-437e-b2af-88b74753b3bb" providerId="ADAL" clId="{EBE58710-DEA1-4CC8-BB6D-B5CD1F2D4138}" dt="2020-09-29T06:19:11.929" v="1131" actId="1076"/>
          <ac:spMkLst>
            <pc:docMk/>
            <pc:sldMk cId="2095726775" sldId="259"/>
            <ac:spMk id="2" creationId="{3474DEE3-4989-4B4E-9821-EE79AA9BDB9A}"/>
          </ac:spMkLst>
        </pc:spChg>
        <pc:spChg chg="add mod">
          <ac:chgData name="今井　隆太" userId="6e05045b-0455-437e-b2af-88b74753b3bb" providerId="ADAL" clId="{EBE58710-DEA1-4CC8-BB6D-B5CD1F2D4138}" dt="2020-09-29T06:19:23.332" v="1133" actId="1076"/>
          <ac:spMkLst>
            <pc:docMk/>
            <pc:sldMk cId="2095726775" sldId="259"/>
            <ac:spMk id="3" creationId="{C6C51381-CC05-422E-9E1D-B3D59E71100F}"/>
          </ac:spMkLst>
        </pc:spChg>
        <pc:spChg chg="mod topLvl">
          <ac:chgData name="今井　隆太" userId="6e05045b-0455-437e-b2af-88b74753b3bb" providerId="ADAL" clId="{EBE58710-DEA1-4CC8-BB6D-B5CD1F2D4138}" dt="2020-09-29T06:17:30.532" v="1090" actId="1076"/>
          <ac:spMkLst>
            <pc:docMk/>
            <pc:sldMk cId="2095726775" sldId="259"/>
            <ac:spMk id="4" creationId="{DAFC0A98-B6E9-4F28-93D5-0DCBBE5ABA2A}"/>
          </ac:spMkLst>
        </pc:spChg>
        <pc:spChg chg="mod topLvl">
          <ac:chgData name="今井　隆太" userId="6e05045b-0455-437e-b2af-88b74753b3bb" providerId="ADAL" clId="{EBE58710-DEA1-4CC8-BB6D-B5CD1F2D4138}" dt="2020-09-29T06:17:35.789" v="1092" actId="1076"/>
          <ac:spMkLst>
            <pc:docMk/>
            <pc:sldMk cId="2095726775" sldId="259"/>
            <ac:spMk id="5" creationId="{A2019763-4BD3-4389-ABD4-1B4BBC2B01AD}"/>
          </ac:spMkLst>
        </pc:spChg>
        <pc:spChg chg="mod topLvl">
          <ac:chgData name="今井　隆太" userId="6e05045b-0455-437e-b2af-88b74753b3bb" providerId="ADAL" clId="{EBE58710-DEA1-4CC8-BB6D-B5CD1F2D4138}" dt="2020-09-29T06:19:29.123" v="1134" actId="1076"/>
          <ac:spMkLst>
            <pc:docMk/>
            <pc:sldMk cId="2095726775" sldId="259"/>
            <ac:spMk id="6" creationId="{A794461E-423E-4E3E-9D3D-D9E42ADAD2B8}"/>
          </ac:spMkLst>
        </pc:spChg>
        <pc:spChg chg="del mod topLvl">
          <ac:chgData name="今井　隆太" userId="6e05045b-0455-437e-b2af-88b74753b3bb" providerId="ADAL" clId="{EBE58710-DEA1-4CC8-BB6D-B5CD1F2D4138}" dt="2020-09-29T06:13:54.426" v="781" actId="478"/>
          <ac:spMkLst>
            <pc:docMk/>
            <pc:sldMk cId="2095726775" sldId="259"/>
            <ac:spMk id="7" creationId="{A561EC85-2F06-464F-B3C1-795ED8056B80}"/>
          </ac:spMkLst>
        </pc:spChg>
        <pc:spChg chg="add mod">
          <ac:chgData name="今井　隆太" userId="6e05045b-0455-437e-b2af-88b74753b3bb" providerId="ADAL" clId="{EBE58710-DEA1-4CC8-BB6D-B5CD1F2D4138}" dt="2020-09-29T06:19:01.176" v="1128" actId="1076"/>
          <ac:spMkLst>
            <pc:docMk/>
            <pc:sldMk cId="2095726775" sldId="259"/>
            <ac:spMk id="8" creationId="{9830AFA6-D9F5-4981-BF82-3D4FFB3E6578}"/>
          </ac:spMkLst>
        </pc:spChg>
        <pc:spChg chg="add mod">
          <ac:chgData name="今井　隆太" userId="6e05045b-0455-437e-b2af-88b74753b3bb" providerId="ADAL" clId="{EBE58710-DEA1-4CC8-BB6D-B5CD1F2D4138}" dt="2020-09-29T06:19:06.337" v="1129" actId="1076"/>
          <ac:spMkLst>
            <pc:docMk/>
            <pc:sldMk cId="2095726775" sldId="259"/>
            <ac:spMk id="10" creationId="{806F85E1-ED7F-4CCD-BAD3-17AF51D96D9E}"/>
          </ac:spMkLst>
        </pc:spChg>
        <pc:spChg chg="del mod topLvl">
          <ac:chgData name="今井　隆太" userId="6e05045b-0455-437e-b2af-88b74753b3bb" providerId="ADAL" clId="{EBE58710-DEA1-4CC8-BB6D-B5CD1F2D4138}" dt="2020-09-29T06:13:50.670" v="779" actId="478"/>
          <ac:spMkLst>
            <pc:docMk/>
            <pc:sldMk cId="2095726775" sldId="259"/>
            <ac:spMk id="12" creationId="{68DF5CBE-30A1-41AD-979A-5C6ADC71DCEB}"/>
          </ac:spMkLst>
        </pc:spChg>
        <pc:spChg chg="add mod">
          <ac:chgData name="今井　隆太" userId="6e05045b-0455-437e-b2af-88b74753b3bb" providerId="ADAL" clId="{EBE58710-DEA1-4CC8-BB6D-B5CD1F2D4138}" dt="2020-09-29T06:19:58.519" v="1145" actId="1076"/>
          <ac:spMkLst>
            <pc:docMk/>
            <pc:sldMk cId="2095726775" sldId="259"/>
            <ac:spMk id="15" creationId="{F425B928-1FE8-48EB-B0E1-B409103A6B35}"/>
          </ac:spMkLst>
        </pc:spChg>
        <pc:spChg chg="add del">
          <ac:chgData name="今井　隆太" userId="6e05045b-0455-437e-b2af-88b74753b3bb" providerId="ADAL" clId="{EBE58710-DEA1-4CC8-BB6D-B5CD1F2D4138}" dt="2020-09-29T06:18:56.945" v="1125" actId="22"/>
          <ac:spMkLst>
            <pc:docMk/>
            <pc:sldMk cId="2095726775" sldId="259"/>
            <ac:spMk id="19" creationId="{3E9FC7FB-7AE9-4517-B760-88B3AD83F2C2}"/>
          </ac:spMkLst>
        </pc:spChg>
        <pc:spChg chg="add del">
          <ac:chgData name="今井　隆太" userId="6e05045b-0455-437e-b2af-88b74753b3bb" providerId="ADAL" clId="{EBE58710-DEA1-4CC8-BB6D-B5CD1F2D4138}" dt="2020-09-29T06:18:56.689" v="1124" actId="22"/>
          <ac:spMkLst>
            <pc:docMk/>
            <pc:sldMk cId="2095726775" sldId="259"/>
            <ac:spMk id="21" creationId="{5C8B346C-5BE7-4153-BD98-AF89793A3671}"/>
          </ac:spMkLst>
        </pc:spChg>
        <pc:spChg chg="add del">
          <ac:chgData name="今井　隆太" userId="6e05045b-0455-437e-b2af-88b74753b3bb" providerId="ADAL" clId="{EBE58710-DEA1-4CC8-BB6D-B5CD1F2D4138}" dt="2020-09-29T06:18:56.525" v="1123" actId="22"/>
          <ac:spMkLst>
            <pc:docMk/>
            <pc:sldMk cId="2095726775" sldId="259"/>
            <ac:spMk id="25" creationId="{9F938069-C75D-445B-B9C8-12275C6A7AFE}"/>
          </ac:spMkLst>
        </pc:spChg>
        <pc:spChg chg="add del mod">
          <ac:chgData name="今井　隆太" userId="6e05045b-0455-437e-b2af-88b74753b3bb" providerId="ADAL" clId="{EBE58710-DEA1-4CC8-BB6D-B5CD1F2D4138}" dt="2020-09-29T06:18:56.270" v="1122" actId="22"/>
          <ac:spMkLst>
            <pc:docMk/>
            <pc:sldMk cId="2095726775" sldId="259"/>
            <ac:spMk id="27" creationId="{6F9983BB-E3E4-4A44-A765-6C4E1AC7404D}"/>
          </ac:spMkLst>
        </pc:spChg>
        <pc:spChg chg="add del mod">
          <ac:chgData name="今井　隆太" userId="6e05045b-0455-437e-b2af-88b74753b3bb" providerId="ADAL" clId="{EBE58710-DEA1-4CC8-BB6D-B5CD1F2D4138}" dt="2020-09-29T06:18:56.122" v="1121" actId="22"/>
          <ac:spMkLst>
            <pc:docMk/>
            <pc:sldMk cId="2095726775" sldId="259"/>
            <ac:spMk id="29" creationId="{7E649CE3-31D8-43E1-AF8F-88DF26EB416E}"/>
          </ac:spMkLst>
        </pc:spChg>
        <pc:spChg chg="add mod">
          <ac:chgData name="今井　隆太" userId="6e05045b-0455-437e-b2af-88b74753b3bb" providerId="ADAL" clId="{EBE58710-DEA1-4CC8-BB6D-B5CD1F2D4138}" dt="2020-09-29T06:19:54.150" v="1144" actId="1076"/>
          <ac:spMkLst>
            <pc:docMk/>
            <pc:sldMk cId="2095726775" sldId="259"/>
            <ac:spMk id="31" creationId="{F86FCAE0-A8AA-42D7-BF5A-9ED861119571}"/>
          </ac:spMkLst>
        </pc:spChg>
        <pc:spChg chg="add mod">
          <ac:chgData name="今井　隆太" userId="6e05045b-0455-437e-b2af-88b74753b3bb" providerId="ADAL" clId="{EBE58710-DEA1-4CC8-BB6D-B5CD1F2D4138}" dt="2020-09-29T06:19:51.497" v="1143" actId="1076"/>
          <ac:spMkLst>
            <pc:docMk/>
            <pc:sldMk cId="2095726775" sldId="259"/>
            <ac:spMk id="33" creationId="{B277C82D-81FB-4FF0-B100-506C218F0C56}"/>
          </ac:spMkLst>
        </pc:spChg>
        <pc:spChg chg="add mod">
          <ac:chgData name="今井　隆太" userId="6e05045b-0455-437e-b2af-88b74753b3bb" providerId="ADAL" clId="{EBE58710-DEA1-4CC8-BB6D-B5CD1F2D4138}" dt="2020-09-29T06:19:46.978" v="1142" actId="1076"/>
          <ac:spMkLst>
            <pc:docMk/>
            <pc:sldMk cId="2095726775" sldId="259"/>
            <ac:spMk id="35" creationId="{B3E07638-9178-4F84-9A0B-5923C3996371}"/>
          </ac:spMkLst>
        </pc:spChg>
        <pc:spChg chg="add mod">
          <ac:chgData name="今井　隆太" userId="6e05045b-0455-437e-b2af-88b74753b3bb" providerId="ADAL" clId="{EBE58710-DEA1-4CC8-BB6D-B5CD1F2D4138}" dt="2020-09-29T06:19:42.874" v="1141" actId="1076"/>
          <ac:spMkLst>
            <pc:docMk/>
            <pc:sldMk cId="2095726775" sldId="259"/>
            <ac:spMk id="37" creationId="{6B13BB75-E1F2-4736-98C9-CB7F0C8C80B0}"/>
          </ac:spMkLst>
        </pc:spChg>
        <pc:spChg chg="add mod">
          <ac:chgData name="今井　隆太" userId="6e05045b-0455-437e-b2af-88b74753b3bb" providerId="ADAL" clId="{EBE58710-DEA1-4CC8-BB6D-B5CD1F2D4138}" dt="2020-09-29T06:19:39.897" v="1140" actId="1076"/>
          <ac:spMkLst>
            <pc:docMk/>
            <pc:sldMk cId="2095726775" sldId="259"/>
            <ac:spMk id="39" creationId="{B558B7FC-2F97-417E-9BBA-B0E49605DD45}"/>
          </ac:spMkLst>
        </pc:spChg>
        <pc:grpChg chg="del">
          <ac:chgData name="今井　隆太" userId="6e05045b-0455-437e-b2af-88b74753b3bb" providerId="ADAL" clId="{EBE58710-DEA1-4CC8-BB6D-B5CD1F2D4138}" dt="2020-09-29T06:13:36.808" v="778" actId="165"/>
          <ac:grpSpMkLst>
            <pc:docMk/>
            <pc:sldMk cId="2095726775" sldId="259"/>
            <ac:grpSpMk id="23" creationId="{F53ECD95-B769-4F80-B97E-E143F06243CE}"/>
          </ac:grpSpMkLst>
        </pc:grpChg>
        <pc:picChg chg="del mod topLvl">
          <ac:chgData name="今井　隆太" userId="6e05045b-0455-437e-b2af-88b74753b3bb" providerId="ADAL" clId="{EBE58710-DEA1-4CC8-BB6D-B5CD1F2D4138}" dt="2020-09-29T06:13:50.670" v="779" actId="478"/>
          <ac:picMkLst>
            <pc:docMk/>
            <pc:sldMk cId="2095726775" sldId="259"/>
            <ac:picMk id="9" creationId="{BEB654B9-BC41-4E46-B988-BBBE3E5D02C1}"/>
          </ac:picMkLst>
        </pc:picChg>
        <pc:picChg chg="del mod topLvl">
          <ac:chgData name="今井　隆太" userId="6e05045b-0455-437e-b2af-88b74753b3bb" providerId="ADAL" clId="{EBE58710-DEA1-4CC8-BB6D-B5CD1F2D4138}" dt="2020-09-29T06:14:02.597" v="782" actId="478"/>
          <ac:picMkLst>
            <pc:docMk/>
            <pc:sldMk cId="2095726775" sldId="259"/>
            <ac:picMk id="11" creationId="{F8525420-75E5-4D9F-8173-33030DE5546D}"/>
          </ac:picMkLst>
        </pc:picChg>
        <pc:cxnChg chg="del mod topLvl">
          <ac:chgData name="今井　隆太" userId="6e05045b-0455-437e-b2af-88b74753b3bb" providerId="ADAL" clId="{EBE58710-DEA1-4CC8-BB6D-B5CD1F2D4138}" dt="2020-09-29T06:14:07.690" v="784" actId="478"/>
          <ac:cxnSpMkLst>
            <pc:docMk/>
            <pc:sldMk cId="2095726775" sldId="259"/>
            <ac:cxnSpMk id="14" creationId="{DDB3B36B-CD7E-4279-B48B-687A7CD92134}"/>
          </ac:cxnSpMkLst>
        </pc:cxnChg>
        <pc:cxnChg chg="del mod topLvl">
          <ac:chgData name="今井　隆太" userId="6e05045b-0455-437e-b2af-88b74753b3bb" providerId="ADAL" clId="{EBE58710-DEA1-4CC8-BB6D-B5CD1F2D4138}" dt="2020-09-29T06:13:52.189" v="780" actId="478"/>
          <ac:cxnSpMkLst>
            <pc:docMk/>
            <pc:sldMk cId="2095726775" sldId="259"/>
            <ac:cxnSpMk id="16" creationId="{F108E529-81FA-4AB5-B9D8-D56A691C9D37}"/>
          </ac:cxnSpMkLst>
        </pc:cxnChg>
        <pc:cxnChg chg="del mod topLvl">
          <ac:chgData name="今井　隆太" userId="6e05045b-0455-437e-b2af-88b74753b3bb" providerId="ADAL" clId="{EBE58710-DEA1-4CC8-BB6D-B5CD1F2D4138}" dt="2020-09-29T06:16:54.799" v="1080" actId="478"/>
          <ac:cxnSpMkLst>
            <pc:docMk/>
            <pc:sldMk cId="2095726775" sldId="259"/>
            <ac:cxnSpMk id="17" creationId="{EBC1CA34-D8C3-4C7D-839D-A7F93BF54BD7}"/>
          </ac:cxnSpMkLst>
        </pc:cxnChg>
        <pc:cxnChg chg="mod topLvl">
          <ac:chgData name="今井　隆太" userId="6e05045b-0455-437e-b2af-88b74753b3bb" providerId="ADAL" clId="{EBE58710-DEA1-4CC8-BB6D-B5CD1F2D4138}" dt="2020-09-29T06:18:20.866" v="1104" actId="1076"/>
          <ac:cxnSpMkLst>
            <pc:docMk/>
            <pc:sldMk cId="2095726775" sldId="259"/>
            <ac:cxnSpMk id="18" creationId="{32B0EE9F-96A4-49CD-9655-3589A32D1B25}"/>
          </ac:cxnSpMkLst>
        </pc:cxnChg>
      </pc:sldChg>
      <pc:sldChg chg="modSp mod">
        <pc:chgData name="今井　隆太" userId="6e05045b-0455-437e-b2af-88b74753b3bb" providerId="ADAL" clId="{EBE58710-DEA1-4CC8-BB6D-B5CD1F2D4138}" dt="2020-09-30T06:44:27.935" v="1507"/>
        <pc:sldMkLst>
          <pc:docMk/>
          <pc:sldMk cId="134804837" sldId="261"/>
        </pc:sldMkLst>
        <pc:spChg chg="mod">
          <ac:chgData name="今井　隆太" userId="6e05045b-0455-437e-b2af-88b74753b3bb" providerId="ADAL" clId="{EBE58710-DEA1-4CC8-BB6D-B5CD1F2D4138}" dt="2020-09-30T06:44:27.935" v="1507"/>
          <ac:spMkLst>
            <pc:docMk/>
            <pc:sldMk cId="134804837" sldId="261"/>
            <ac:spMk id="2" creationId="{3474DEE3-4989-4B4E-9821-EE79AA9BDB9A}"/>
          </ac:spMkLst>
        </pc:spChg>
        <pc:spChg chg="mod">
          <ac:chgData name="今井　隆太" userId="6e05045b-0455-437e-b2af-88b74753b3bb" providerId="ADAL" clId="{EBE58710-DEA1-4CC8-BB6D-B5CD1F2D4138}" dt="2020-09-30T06:44:24.154" v="1499" actId="1076"/>
          <ac:spMkLst>
            <pc:docMk/>
            <pc:sldMk cId="134804837" sldId="261"/>
            <ac:spMk id="10" creationId="{806F85E1-ED7F-4CCD-BAD3-17AF51D96D9E}"/>
          </ac:spMkLst>
        </pc:spChg>
      </pc:sldChg>
      <pc:sldChg chg="addSp delSp modSp new mod ord">
        <pc:chgData name="今井　隆太" userId="6e05045b-0455-437e-b2af-88b74753b3bb" providerId="ADAL" clId="{EBE58710-DEA1-4CC8-BB6D-B5CD1F2D4138}" dt="2020-10-08T06:23:22.623" v="1572" actId="732"/>
        <pc:sldMkLst>
          <pc:docMk/>
          <pc:sldMk cId="2916992351" sldId="262"/>
        </pc:sldMkLst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4" creationId="{F2E14BC8-9500-44FD-AE2F-57742312BEED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5" creationId="{B5A73912-724F-403C-9B94-E916B9411FF6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6" creationId="{AA0B2EC9-41B1-4B2F-A155-6EDF571FBA0B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7" creationId="{C01C97D7-FBE9-473F-AE79-ABDFA2ABE77F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8" creationId="{72363CCF-82B3-41BD-8FD2-B5B751B50458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9" creationId="{200A47CC-22BD-4B74-B951-88BA91389DD6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10" creationId="{94DFC906-CF30-4541-9203-67F32B48F6BC}"/>
          </ac:spMkLst>
        </pc:spChg>
        <pc:spChg chg="add mod">
          <ac:chgData name="今井　隆太" userId="6e05045b-0455-437e-b2af-88b74753b3bb" providerId="ADAL" clId="{EBE58710-DEA1-4CC8-BB6D-B5CD1F2D4138}" dt="2020-09-30T06:31:16.280" v="1432" actId="1076"/>
          <ac:spMkLst>
            <pc:docMk/>
            <pc:sldMk cId="2916992351" sldId="262"/>
            <ac:spMk id="11" creationId="{A053FF11-884A-4A7E-AF19-AEA490C46E5A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13" creationId="{27443F96-48F2-4242-9A40-4F59C9BC38DC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15" creationId="{6A6AAC61-88D0-41EB-95F5-611169BCFE9D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17" creationId="{E65024BB-1A6B-45E4-8F06-AD04391A2B40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19" creationId="{EDBF70D2-8C75-428D-A34C-78D09AEF082B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21" creationId="{16CEA471-777C-4824-9DDA-79CD22C81EEA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3" creationId="{A023E372-D5E8-4B2C-AFE9-CBC70A739311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5" creationId="{5B1A160B-B82C-45B0-B252-E0F021CDFA76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7" creationId="{26E6436B-16DC-49FE-B1F5-4198D1CB6907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28" creationId="{19773708-74EF-4531-BCFF-4C6BFC136338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29" creationId="{B53BFD3E-B05A-4819-AA4E-CAA0FB452AD6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0" creationId="{F88E5EE3-69EB-4238-A5E6-192B9CDEC924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1" creationId="{4ED1F6F5-AD49-49E0-8C2B-C03CBFDC5FBA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2" creationId="{3B410E2A-80ED-422E-A0C9-56D0387DC349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3" creationId="{5E2AC6F3-1E7C-43EA-92AD-AD0F444AECCD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4" creationId="{C6DC760A-D8A9-4899-8080-880BD5AA116E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5" creationId="{92FD7DF3-3158-4531-9A19-CAB43172AF59}"/>
          </ac:spMkLst>
        </pc:spChg>
        <pc:spChg chg="add del mod">
          <ac:chgData name="今井　隆太" userId="6e05045b-0455-437e-b2af-88b74753b3bb" providerId="ADAL" clId="{EBE58710-DEA1-4CC8-BB6D-B5CD1F2D4138}" dt="2020-09-30T06:32:15.278" v="1452" actId="478"/>
          <ac:spMkLst>
            <pc:docMk/>
            <pc:sldMk cId="2916992351" sldId="262"/>
            <ac:spMk id="38" creationId="{9FA5C102-628F-4B41-B447-3BADF35C3C09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39" creationId="{94967BCF-D018-475F-9861-648BCD480238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0" creationId="{73BB55E6-DFC9-47CA-8830-5C7A6532AF18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1" creationId="{BE410CB8-141C-4CDA-8A09-B86909F2ECAA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2" creationId="{932D4F3F-2742-4A95-9CBF-BC69154AFCBF}"/>
          </ac:spMkLst>
        </pc:spChg>
        <pc:spChg chg="add del mod">
          <ac:chgData name="今井　隆太" userId="6e05045b-0455-437e-b2af-88b74753b3bb" providerId="ADAL" clId="{EBE58710-DEA1-4CC8-BB6D-B5CD1F2D4138}" dt="2020-09-30T06:32:10.358" v="1450" actId="478"/>
          <ac:spMkLst>
            <pc:docMk/>
            <pc:sldMk cId="2916992351" sldId="262"/>
            <ac:spMk id="43" creationId="{744B2A16-B5CF-4599-BA95-DE91D3582F91}"/>
          </ac:spMkLst>
        </pc:spChg>
        <pc:spChg chg="add del mod">
          <ac:chgData name="今井　隆太" userId="6e05045b-0455-437e-b2af-88b74753b3bb" providerId="ADAL" clId="{EBE58710-DEA1-4CC8-BB6D-B5CD1F2D4138}" dt="2020-09-30T06:32:10.358" v="1450" actId="478"/>
          <ac:spMkLst>
            <pc:docMk/>
            <pc:sldMk cId="2916992351" sldId="262"/>
            <ac:spMk id="46" creationId="{7F5910C8-1F1C-4E4B-821D-A0CA7A81A152}"/>
          </ac:spMkLst>
        </pc:spChg>
        <pc:picChg chg="add del mod modCrop">
          <ac:chgData name="今井　隆太" userId="6e05045b-0455-437e-b2af-88b74753b3bb" providerId="ADAL" clId="{EBE58710-DEA1-4CC8-BB6D-B5CD1F2D4138}" dt="2020-09-30T06:21:01.397" v="1268" actId="478"/>
          <ac:picMkLst>
            <pc:docMk/>
            <pc:sldMk cId="2916992351" sldId="262"/>
            <ac:picMk id="3" creationId="{5B54CB95-854A-4F39-8439-CC0EA52C4282}"/>
          </ac:picMkLst>
        </pc:picChg>
        <pc:picChg chg="add del mod ord modCrop">
          <ac:chgData name="今井　隆太" userId="6e05045b-0455-437e-b2af-88b74753b3bb" providerId="ADAL" clId="{EBE58710-DEA1-4CC8-BB6D-B5CD1F2D4138}" dt="2020-10-08T06:16:30.728" v="1551" actId="478"/>
          <ac:picMkLst>
            <pc:docMk/>
            <pc:sldMk cId="2916992351" sldId="262"/>
            <ac:picMk id="3" creationId="{66639D83-4358-48AE-878C-4280CF667475}"/>
          </ac:picMkLst>
        </pc:picChg>
        <pc:picChg chg="del mod ord">
          <ac:chgData name="今井　隆太" userId="6e05045b-0455-437e-b2af-88b74753b3bb" providerId="ADAL" clId="{EBE58710-DEA1-4CC8-BB6D-B5CD1F2D4138}" dt="2020-10-08T06:16:33.712" v="1552" actId="478"/>
          <ac:picMkLst>
            <pc:docMk/>
            <pc:sldMk cId="2916992351" sldId="262"/>
            <ac:picMk id="6" creationId="{3C2F0451-755D-40B4-A391-735BB5588EE9}"/>
          </ac:picMkLst>
        </pc:picChg>
        <pc:picChg chg="add del mod">
          <ac:chgData name="今井　隆太" userId="6e05045b-0455-437e-b2af-88b74753b3bb" providerId="ADAL" clId="{EBE58710-DEA1-4CC8-BB6D-B5CD1F2D4138}" dt="2020-10-08T06:17:12.169" v="1556" actId="478"/>
          <ac:picMkLst>
            <pc:docMk/>
            <pc:sldMk cId="2916992351" sldId="262"/>
            <ac:picMk id="8" creationId="{ED1CFE3E-2B36-4A15-9BB6-AF38C0F8225E}"/>
          </ac:picMkLst>
        </pc:picChg>
        <pc:picChg chg="add mod modCrop">
          <ac:chgData name="今井　隆太" userId="6e05045b-0455-437e-b2af-88b74753b3bb" providerId="ADAL" clId="{EBE58710-DEA1-4CC8-BB6D-B5CD1F2D4138}" dt="2020-10-08T06:17:44.198" v="1562" actId="732"/>
          <ac:picMkLst>
            <pc:docMk/>
            <pc:sldMk cId="2916992351" sldId="262"/>
            <ac:picMk id="13" creationId="{BB22769D-BCD0-401A-8FCE-D200D2AE430B}"/>
          </ac:picMkLst>
        </pc:picChg>
        <pc:picChg chg="add mod modCrop">
          <ac:chgData name="今井　隆太" userId="6e05045b-0455-437e-b2af-88b74753b3bb" providerId="ADAL" clId="{EBE58710-DEA1-4CC8-BB6D-B5CD1F2D4138}" dt="2020-10-08T06:23:22.623" v="1572" actId="732"/>
          <ac:picMkLst>
            <pc:docMk/>
            <pc:sldMk cId="2916992351" sldId="262"/>
            <ac:picMk id="16" creationId="{91014768-C97F-45DA-B08C-815E98F5CE51}"/>
          </ac:picMkLst>
        </pc:picChg>
        <pc:picChg chg="add del mod ord modCrop">
          <ac:chgData name="今井　隆太" userId="6e05045b-0455-437e-b2af-88b74753b3bb" providerId="ADAL" clId="{EBE58710-DEA1-4CC8-BB6D-B5CD1F2D4138}" dt="2020-09-30T06:24:44.795" v="1338" actId="478"/>
          <ac:picMkLst>
            <pc:docMk/>
            <pc:sldMk cId="2916992351" sldId="262"/>
            <ac:picMk id="37" creationId="{A86F361F-CB57-4F68-96AF-8BB05E6F8A1E}"/>
          </ac:picMkLst>
        </pc:picChg>
        <pc:picChg chg="add del mod ord modCrop">
          <ac:chgData name="今井　隆太" userId="6e05045b-0455-437e-b2af-88b74753b3bb" providerId="ADAL" clId="{EBE58710-DEA1-4CC8-BB6D-B5CD1F2D4138}" dt="2020-09-30T06:27:06.343" v="1364" actId="478"/>
          <ac:picMkLst>
            <pc:docMk/>
            <pc:sldMk cId="2916992351" sldId="262"/>
            <ac:picMk id="45" creationId="{6894F77F-C977-47AC-B32B-8C9FDF30477B}"/>
          </ac:picMkLst>
        </pc:picChg>
        <pc:picChg chg="add del mod ord modCrop">
          <ac:chgData name="今井　隆太" userId="6e05045b-0455-437e-b2af-88b74753b3bb" providerId="ADAL" clId="{EBE58710-DEA1-4CC8-BB6D-B5CD1F2D4138}" dt="2020-09-30T06:29:20.313" v="1394" actId="478"/>
          <ac:picMkLst>
            <pc:docMk/>
            <pc:sldMk cId="2916992351" sldId="262"/>
            <ac:picMk id="48" creationId="{E3AA252F-DCBA-41B1-9717-E1AA90A45B29}"/>
          </ac:picMkLst>
        </pc:picChg>
        <pc:picChg chg="add del mod ord modCrop">
          <ac:chgData name="今井　隆太" userId="6e05045b-0455-437e-b2af-88b74753b3bb" providerId="ADAL" clId="{EBE58710-DEA1-4CC8-BB6D-B5CD1F2D4138}" dt="2020-09-30T06:44:30.783" v="1519" actId="478"/>
          <ac:picMkLst>
            <pc:docMk/>
            <pc:sldMk cId="2916992351" sldId="262"/>
            <ac:picMk id="50" creationId="{AA3FA115-7869-40E8-A883-8DFC11749ED5}"/>
          </ac:picMkLst>
        </pc:picChg>
        <pc:picChg chg="add del mod modCrop">
          <ac:chgData name="今井　隆太" userId="6e05045b-0455-437e-b2af-88b74753b3bb" providerId="ADAL" clId="{EBE58710-DEA1-4CC8-BB6D-B5CD1F2D4138}" dt="2020-09-30T06:44:30.552" v="1518" actId="931"/>
          <ac:picMkLst>
            <pc:docMk/>
            <pc:sldMk cId="2916992351" sldId="262"/>
            <ac:picMk id="52" creationId="{1D3CA0DF-2AD2-450E-AAE1-AA40EBCD5B66}"/>
          </ac:picMkLst>
        </pc:picChg>
        <pc:picChg chg="add del mod modCrop">
          <ac:chgData name="今井　隆太" userId="6e05045b-0455-437e-b2af-88b74753b3bb" providerId="ADAL" clId="{EBE58710-DEA1-4CC8-BB6D-B5CD1F2D4138}" dt="2020-09-30T06:44:29.262" v="1512" actId="931"/>
          <ac:picMkLst>
            <pc:docMk/>
            <pc:sldMk cId="2916992351" sldId="262"/>
            <ac:picMk id="54" creationId="{EE0F5A44-8C19-4134-9852-B04E875B1E31}"/>
          </ac:picMkLst>
        </pc:picChg>
      </pc:sldChg>
      <pc:sldChg chg="addSp modSp new mod">
        <pc:chgData name="今井　隆太" userId="6e05045b-0455-437e-b2af-88b74753b3bb" providerId="ADAL" clId="{EBE58710-DEA1-4CC8-BB6D-B5CD1F2D4138}" dt="2020-10-08T06:18:17.457" v="1565" actId="164"/>
        <pc:sldMkLst>
          <pc:docMk/>
          <pc:sldMk cId="942327384" sldId="263"/>
        </pc:sldMkLst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3" creationId="{4CCCB7CC-E6AE-4E65-810F-430F7F60B6E9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5" creationId="{899A45CF-C625-494F-B414-ECF542E43D8E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7" creationId="{85F476FD-6317-44D6-B16F-18A2A77AB25B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9" creationId="{3D050F25-5D6F-48F8-A105-6D517F364DD4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1" creationId="{C8AB22CE-6D9E-4B04-8480-229C60ED1AF3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3" creationId="{04344A7E-AF72-4789-859D-DBA4C8E3555F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5" creationId="{845D5F3B-3A21-4663-B572-5CE4C036475F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7" creationId="{B5C2C753-32BC-4418-B401-E1E8ED4DF177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9" creationId="{27E6CEF6-DCEC-4EE7-9799-A0351A516725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1" creationId="{6447C54F-482F-4448-86C8-1B18FD12F33E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3" creationId="{EE95031C-9BCA-49FE-8BC5-4C2F67A1DDDC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5" creationId="{CADDE85F-AC34-47CA-B06D-EA8C9C12E692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7" creationId="{41653534-C1D8-4201-821E-7C9FC6090910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9" creationId="{B37F1B2C-A8E4-4498-B660-2346DDF3781C}"/>
          </ac:spMkLst>
        </pc:spChg>
        <pc:grpChg chg="add mod">
          <ac:chgData name="今井　隆太" userId="6e05045b-0455-437e-b2af-88b74753b3bb" providerId="ADAL" clId="{EBE58710-DEA1-4CC8-BB6D-B5CD1F2D4138}" dt="2020-10-08T06:18:17.457" v="1565" actId="164"/>
          <ac:grpSpMkLst>
            <pc:docMk/>
            <pc:sldMk cId="942327384" sldId="263"/>
            <ac:grpSpMk id="32" creationId="{B6C65429-192F-4833-B857-EBEDDF533C5F}"/>
          </ac:grpSpMkLst>
        </pc:grpChg>
        <pc:picChg chg="add mod">
          <ac:chgData name="今井　隆太" userId="6e05045b-0455-437e-b2af-88b74753b3bb" providerId="ADAL" clId="{EBE58710-DEA1-4CC8-BB6D-B5CD1F2D4138}" dt="2020-10-08T06:18:17.457" v="1565" actId="164"/>
          <ac:picMkLst>
            <pc:docMk/>
            <pc:sldMk cId="942327384" sldId="263"/>
            <ac:picMk id="31" creationId="{818AEB06-F027-4547-BB95-E5C8FBBD3427}"/>
          </ac:picMkLst>
        </pc:picChg>
      </pc:sldChg>
      <pc:sldChg chg="add del">
        <pc:chgData name="今井　隆太" userId="6e05045b-0455-437e-b2af-88b74753b3bb" providerId="ADAL" clId="{EBE58710-DEA1-4CC8-BB6D-B5CD1F2D4138}" dt="2020-09-30T06:44:23.967" v="1498" actId="2890"/>
        <pc:sldMkLst>
          <pc:docMk/>
          <pc:sldMk cId="2367931050" sldId="263"/>
        </pc:sldMkLst>
      </pc:sldChg>
      <pc:sldChg chg="addSp modSp new">
        <pc:chgData name="今井　隆太" userId="6e05045b-0455-437e-b2af-88b74753b3bb" providerId="ADAL" clId="{EBE58710-DEA1-4CC8-BB6D-B5CD1F2D4138}" dt="2020-10-13T06:44:15.343" v="1574"/>
        <pc:sldMkLst>
          <pc:docMk/>
          <pc:sldMk cId="1822072887" sldId="264"/>
        </pc:sldMkLst>
        <pc:grpChg chg="add mod">
          <ac:chgData name="今井　隆太" userId="6e05045b-0455-437e-b2af-88b74753b3bb" providerId="ADAL" clId="{EBE58710-DEA1-4CC8-BB6D-B5CD1F2D4138}" dt="2020-10-13T06:44:15.343" v="1574"/>
          <ac:grpSpMkLst>
            <pc:docMk/>
            <pc:sldMk cId="1822072887" sldId="264"/>
            <ac:grpSpMk id="2" creationId="{FC9A8FD6-2BAE-4201-8720-08A71A9C4F88}"/>
          </ac:grpSpMkLst>
        </pc:grp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3" creationId="{BCD33D97-58BC-4D81-82FD-4012E11B93F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4" creationId="{C841658D-6EE0-4CB8-91F6-BD4122A4A5C4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5" creationId="{E75F5A16-6B6C-4DF6-AF33-E329BC4210C8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6" creationId="{F217C176-C9B7-4751-B697-0BE525C77BD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7" creationId="{1666C1F3-8EC1-4136-B71E-062DDE2E5E08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8" creationId="{ACAC35ED-56AB-4F13-A417-FB8A43E0D062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9" creationId="{C354A5FE-DA1D-49E5-B8F5-17CB9908CD9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0" creationId="{1C5CC8C8-3325-4CFF-927F-D8FA8A20FAF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1" creationId="{19106F15-BAC7-44F2-8A6A-6BB60383C6D4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2" creationId="{BB0A84F5-BE54-473A-9A57-D087D7CF23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7C0D9-7D69-45FD-9D13-6D701A9BE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9BB1F7-DC1A-4473-AF01-8F29ECA52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1633B-F80D-4CE4-9C93-48E6EA6A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6978-F668-4888-B5EB-005BD958F1CF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6645F-6CE5-487A-8DE2-94788DD9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C3974-FE83-4697-91F3-5694AA54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04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107D7-2439-4295-B6C8-7E6C82D8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4A3AC1-C900-4452-989E-F1DF97A81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59AD1D-9802-42FC-9F27-DAB7D53C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6978-F668-4888-B5EB-005BD958F1CF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01F4A-69C7-48A5-ACA1-B856D0B9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44548-B3FB-432E-95FF-5259A727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9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923470-FC90-4BC9-83A9-FBF61BA11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3A0E15-6310-4E97-AA5B-0C7C064AA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281AA2-2866-4E08-BF0C-0906E3CA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6978-F668-4888-B5EB-005BD958F1CF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54BD1-4C0E-4167-BCCF-D68F2C04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6AC4E-1C6B-4D6B-BD51-CA402307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9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6B2D3-8ECF-490E-9069-F2D81556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C12F2-C96A-4C47-94FB-1EC16F9A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FE301-EA75-4F81-B7DB-E21DA501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6978-F668-4888-B5EB-005BD958F1CF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ADC8A-79F5-4F28-AAA9-B67EDBDF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62004-E027-4C04-8597-7A2CE2F2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8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7F70E-F46A-4205-BAF4-8952A924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A4EC1-DDBD-4E10-BDAA-F809A0102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70796-8A4B-4F11-9311-3B80B76F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6978-F668-4888-B5EB-005BD958F1CF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14C8C-121C-477A-B90B-52485410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85FD6-E641-4813-908C-72417A74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44303-29A5-4A2F-8C51-26D1E2EF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504963-1000-4D97-AAB0-7D102E116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49E23-D95B-4342-8CAF-E6E09BED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7A8DC7-880A-4AFF-8B07-B5FBA799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6978-F668-4888-B5EB-005BD958F1CF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2920C9-DEDF-4B9A-99A6-079BE2C7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A5AE3-3ABD-4102-AB59-0615B960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04235-73A2-484C-BCEB-5B5D6A0D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CB71EF-394F-4132-9BDF-2F760DEB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1E1E06-33A0-475C-AB07-966003E7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5942F7-8848-4B3C-8856-E916F9FE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9094CC-0164-479D-8F77-302C77A1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D54553-47AD-403E-B9F2-C52029C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6978-F668-4888-B5EB-005BD958F1CF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33AE5B-53A6-4C2F-945C-F1BAEB11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3B71F1-319D-410F-9900-9D2A976F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19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2E28F-F740-479C-A979-C870114A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495B70-2925-4578-90CF-E0A87D4F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6978-F668-4888-B5EB-005BD958F1CF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D4EF49-66B0-43BD-BA97-75E3BAB4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9D8C86-DA73-496B-87C8-339FAC8F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8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E297B1-FB53-4E4B-8CB6-6A494926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6978-F668-4888-B5EB-005BD958F1CF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AE2FE9-F0D2-4048-B11C-5055E0F7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306753-59C4-447D-A5C2-5CD9BD3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7380F-494A-47D0-BBEB-CEE0A958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8D32A0-650A-44B8-998A-BA935F85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A25CCC-56B4-491C-B8CE-918CF6B3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547F4-01B1-4DB3-B749-21E6A5D4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6978-F668-4888-B5EB-005BD958F1CF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2EFFF6-F01A-4BD8-A8CC-3734A2E2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31461E-8421-45C6-89F2-660891E5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7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B4409-9A32-4AE1-A293-B28EFB01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2768AB-035A-4FC6-B03A-246BC54B8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37C9ED-1580-43C0-96F2-1654534B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CD34D-CFC3-416C-9F30-B71785B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6978-F668-4888-B5EB-005BD958F1CF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6091E-8F2B-467F-8C2F-59E04D8A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26FB15-30EA-4353-AEB6-848DA29E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6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6D5728-B047-43C0-BD66-4516DFD2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CDBB52-367C-456A-8EA6-E8A18E6B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C005F-9BB9-4F5C-BAD9-1480C2EB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86978-F668-4888-B5EB-005BD958F1CF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88D58F-3C2B-491A-A1B5-C41C05E9D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F8991-0C70-4404-829B-CDE9452F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6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53ECD95-B769-4F80-B97E-E143F06243CE}"/>
              </a:ext>
            </a:extLst>
          </p:cNvPr>
          <p:cNvGrpSpPr/>
          <p:nvPr/>
        </p:nvGrpSpPr>
        <p:grpSpPr>
          <a:xfrm>
            <a:off x="2704289" y="439060"/>
            <a:ext cx="7470123" cy="5290531"/>
            <a:chOff x="2704289" y="439060"/>
            <a:chExt cx="7470123" cy="5290531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AFC0A98-B6E9-4F28-93D5-0DCBBE5ABA2A}"/>
                </a:ext>
              </a:extLst>
            </p:cNvPr>
            <p:cNvSpPr txBox="1"/>
            <p:nvPr/>
          </p:nvSpPr>
          <p:spPr>
            <a:xfrm>
              <a:off x="4064498" y="439060"/>
              <a:ext cx="40175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フロントエンドでの散乱画像の取得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2019763-4BD3-4389-ABD4-1B4BBC2B01AD}"/>
                </a:ext>
              </a:extLst>
            </p:cNvPr>
            <p:cNvSpPr txBox="1"/>
            <p:nvPr/>
          </p:nvSpPr>
          <p:spPr>
            <a:xfrm>
              <a:off x="4015158" y="1424532"/>
              <a:ext cx="41088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直接結合の補正，正規化などの前処理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794461E-423E-4E3E-9D3D-D9E42ADAD2B8}"/>
                </a:ext>
              </a:extLst>
            </p:cNvPr>
            <p:cNvSpPr txBox="1"/>
            <p:nvPr/>
          </p:nvSpPr>
          <p:spPr>
            <a:xfrm>
              <a:off x="5311301" y="2373550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特徴量の抽出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561EC85-2F06-464F-B3C1-795ED8056B80}"/>
                </a:ext>
              </a:extLst>
            </p:cNvPr>
            <p:cNvSpPr txBox="1"/>
            <p:nvPr/>
          </p:nvSpPr>
          <p:spPr>
            <a:xfrm>
              <a:off x="6527260" y="3132306"/>
              <a:ext cx="3647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モデル内の特徴量の類似度を計算</a:t>
              </a:r>
            </a:p>
          </p:txBody>
        </p:sp>
        <p:pic>
          <p:nvPicPr>
            <p:cNvPr id="9" name="図 8" descr="グラフ&#10;&#10;自動的に生成された説明">
              <a:extLst>
                <a:ext uri="{FF2B5EF4-FFF2-40B4-BE49-F238E27FC236}">
                  <a16:creationId xmlns:a16="http://schemas.microsoft.com/office/drawing/2014/main" id="{BEB654B9-BC41-4E46-B988-BBBE3E5D0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1" t="4149" r="7155" b="3270"/>
            <a:stretch/>
          </p:blipFill>
          <p:spPr>
            <a:xfrm>
              <a:off x="2704289" y="3647872"/>
              <a:ext cx="2568102" cy="2081719"/>
            </a:xfrm>
            <a:prstGeom prst="rect">
              <a:avLst/>
            </a:prstGeom>
          </p:spPr>
        </p:pic>
        <p:pic>
          <p:nvPicPr>
            <p:cNvPr id="11" name="図 10" descr="背景パターン が含まれている画像&#10;&#10;自動的に生成された説明">
              <a:extLst>
                <a:ext uri="{FF2B5EF4-FFF2-40B4-BE49-F238E27FC236}">
                  <a16:creationId xmlns:a16="http://schemas.microsoft.com/office/drawing/2014/main" id="{F8525420-75E5-4D9F-8173-33030DE55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" t="2340" r="7358" b="4950"/>
            <a:stretch/>
          </p:blipFill>
          <p:spPr>
            <a:xfrm>
              <a:off x="7042826" y="3618689"/>
              <a:ext cx="2548646" cy="2003898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8DF5CBE-30A1-41AD-979A-5C6ADC71DCEB}"/>
                </a:ext>
              </a:extLst>
            </p:cNvPr>
            <p:cNvSpPr txBox="1"/>
            <p:nvPr/>
          </p:nvSpPr>
          <p:spPr>
            <a:xfrm>
              <a:off x="2966936" y="3142033"/>
              <a:ext cx="22509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CSOM</a:t>
              </a:r>
              <a:r>
                <a:rPr kumimoji="1" lang="ja-JP" altLang="en-US" dirty="0"/>
                <a:t>でクラス分け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DB3B36B-CD7E-4279-B48B-687A7CD92134}"/>
                </a:ext>
              </a:extLst>
            </p:cNvPr>
            <p:cNvCxnSpPr>
              <a:cxnSpLocks/>
            </p:cNvCxnSpPr>
            <p:nvPr/>
          </p:nvCxnSpPr>
          <p:spPr>
            <a:xfrm>
              <a:off x="6938232" y="2661906"/>
              <a:ext cx="632342" cy="32019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108E529-81FA-4AB5-B9D8-D56A691C9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0196" y="2710249"/>
              <a:ext cx="675501" cy="2553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BC1CA34-D8C3-4C7D-839D-A7F93BF54BD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260" y="1887549"/>
              <a:ext cx="0" cy="443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2B0EE9F-96A4-49CD-9655-3589A32D1B25}"/>
                </a:ext>
              </a:extLst>
            </p:cNvPr>
            <p:cNvCxnSpPr>
              <a:cxnSpLocks/>
            </p:cNvCxnSpPr>
            <p:nvPr/>
          </p:nvCxnSpPr>
          <p:spPr>
            <a:xfrm>
              <a:off x="6060902" y="903126"/>
              <a:ext cx="0" cy="443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86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FC0A98-B6E9-4F28-93D5-0DCBBE5ABA2A}"/>
              </a:ext>
            </a:extLst>
          </p:cNvPr>
          <p:cNvSpPr txBox="1"/>
          <p:nvPr/>
        </p:nvSpPr>
        <p:spPr>
          <a:xfrm>
            <a:off x="3499100" y="418193"/>
            <a:ext cx="5193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フロントエンドでの散乱画像の取得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019763-4BD3-4389-ABD4-1B4BBC2B01AD}"/>
              </a:ext>
            </a:extLst>
          </p:cNvPr>
          <p:cNvSpPr txBox="1"/>
          <p:nvPr/>
        </p:nvSpPr>
        <p:spPr>
          <a:xfrm>
            <a:off x="3418182" y="1287302"/>
            <a:ext cx="53828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直接結合の補正，正規化などの前処理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94461E-423E-4E3E-9D3D-D9E42ADAD2B8}"/>
              </a:ext>
            </a:extLst>
          </p:cNvPr>
          <p:cNvSpPr txBox="1"/>
          <p:nvPr/>
        </p:nvSpPr>
        <p:spPr>
          <a:xfrm>
            <a:off x="5033862" y="3894629"/>
            <a:ext cx="21242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特徴量の抽出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2B0EE9F-96A4-49CD-9655-3589A32D1B25}"/>
              </a:ext>
            </a:extLst>
          </p:cNvPr>
          <p:cNvCxnSpPr>
            <a:cxnSpLocks/>
          </p:cNvCxnSpPr>
          <p:nvPr/>
        </p:nvCxnSpPr>
        <p:spPr>
          <a:xfrm>
            <a:off x="10505902" y="998074"/>
            <a:ext cx="0" cy="441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4DEE3-4989-4B4E-9821-EE79AA9BDB9A}"/>
              </a:ext>
            </a:extLst>
          </p:cNvPr>
          <p:cNvSpPr txBox="1"/>
          <p:nvPr/>
        </p:nvSpPr>
        <p:spPr>
          <a:xfrm>
            <a:off x="4243585" y="4753652"/>
            <a:ext cx="3704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モデル内の特徴量の計算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C51381-CC05-422E-9E1D-B3D59E71100F}"/>
              </a:ext>
            </a:extLst>
          </p:cNvPr>
          <p:cNvSpPr txBox="1"/>
          <p:nvPr/>
        </p:nvSpPr>
        <p:spPr>
          <a:xfrm>
            <a:off x="3535560" y="5614332"/>
            <a:ext cx="5148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結果がスパースであることをもとに</a:t>
            </a:r>
            <a:endParaRPr kumimoji="1" lang="en-US" altLang="ja-JP" sz="2400" dirty="0"/>
          </a:p>
          <a:p>
            <a:r>
              <a:rPr kumimoji="1" lang="ja-JP" altLang="en-US" sz="2400" dirty="0"/>
              <a:t>圧縮センシングで</a:t>
            </a:r>
            <a:r>
              <a:rPr lang="ja-JP" altLang="en-US" sz="2400" dirty="0"/>
              <a:t>結果の再現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0AFA6-D9F5-4981-BF82-3D4FFB3E6578}"/>
              </a:ext>
            </a:extLst>
          </p:cNvPr>
          <p:cNvSpPr txBox="1"/>
          <p:nvPr/>
        </p:nvSpPr>
        <p:spPr>
          <a:xfrm>
            <a:off x="2246991" y="2156411"/>
            <a:ext cx="76980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散乱画像からある割合のデータをランダムで抜き出す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6F85E1-ED7F-4CCD-BAD3-17AF51D96D9E}"/>
              </a:ext>
            </a:extLst>
          </p:cNvPr>
          <p:cNvSpPr txBox="1"/>
          <p:nvPr/>
        </p:nvSpPr>
        <p:spPr>
          <a:xfrm>
            <a:off x="4257191" y="3025520"/>
            <a:ext cx="3704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抜き出したデータを補間</a:t>
            </a:r>
            <a:endParaRPr kumimoji="1" lang="ja-JP" altLang="en-US" sz="24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425B928-1FE8-48EB-B0E1-B409103A6B35}"/>
              </a:ext>
            </a:extLst>
          </p:cNvPr>
          <p:cNvSpPr/>
          <p:nvPr/>
        </p:nvSpPr>
        <p:spPr>
          <a:xfrm>
            <a:off x="5963553" y="5248733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F86FCAE0-A8AA-42D7-BF5A-9ED861119571}"/>
              </a:ext>
            </a:extLst>
          </p:cNvPr>
          <p:cNvSpPr/>
          <p:nvPr/>
        </p:nvSpPr>
        <p:spPr>
          <a:xfrm>
            <a:off x="5963553" y="4394928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277C82D-81FB-4FF0-B100-506C218F0C56}"/>
              </a:ext>
            </a:extLst>
          </p:cNvPr>
          <p:cNvSpPr/>
          <p:nvPr/>
        </p:nvSpPr>
        <p:spPr>
          <a:xfrm>
            <a:off x="5963553" y="3539060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B3E07638-9178-4F84-9A0B-5923C3996371}"/>
              </a:ext>
            </a:extLst>
          </p:cNvPr>
          <p:cNvSpPr/>
          <p:nvPr/>
        </p:nvSpPr>
        <p:spPr>
          <a:xfrm>
            <a:off x="5963553" y="2662187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6B13BB75-E1F2-4736-98C9-CB7F0C8C80B0}"/>
              </a:ext>
            </a:extLst>
          </p:cNvPr>
          <p:cNvSpPr/>
          <p:nvPr/>
        </p:nvSpPr>
        <p:spPr>
          <a:xfrm>
            <a:off x="5963553" y="1788264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B558B7FC-2F97-417E-9BBA-B0E49605DD45}"/>
              </a:ext>
            </a:extLst>
          </p:cNvPr>
          <p:cNvSpPr/>
          <p:nvPr/>
        </p:nvSpPr>
        <p:spPr>
          <a:xfrm>
            <a:off x="5949946" y="922541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94461E-423E-4E3E-9D3D-D9E42ADAD2B8}"/>
              </a:ext>
            </a:extLst>
          </p:cNvPr>
          <p:cNvSpPr txBox="1"/>
          <p:nvPr/>
        </p:nvSpPr>
        <p:spPr>
          <a:xfrm>
            <a:off x="4621970" y="2831948"/>
            <a:ext cx="24836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特徴量の抽出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4DEE3-4989-4B4E-9821-EE79AA9BDB9A}"/>
              </a:ext>
            </a:extLst>
          </p:cNvPr>
          <p:cNvSpPr txBox="1"/>
          <p:nvPr/>
        </p:nvSpPr>
        <p:spPr>
          <a:xfrm>
            <a:off x="3016146" y="3690971"/>
            <a:ext cx="61525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モデル内の特徴量の</a:t>
            </a:r>
            <a:r>
              <a:rPr lang="ja-JP" altLang="en-US" sz="2800" dirty="0"/>
              <a:t>一様性の</a:t>
            </a:r>
            <a:r>
              <a:rPr kumimoji="1" lang="ja-JP" altLang="en-US" sz="2800" dirty="0"/>
              <a:t>計算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C51381-CC05-422E-9E1D-B3D59E71100F}"/>
              </a:ext>
            </a:extLst>
          </p:cNvPr>
          <p:cNvSpPr txBox="1"/>
          <p:nvPr/>
        </p:nvSpPr>
        <p:spPr>
          <a:xfrm>
            <a:off x="2860057" y="4559889"/>
            <a:ext cx="60191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結果がスパースであることをもとに</a:t>
            </a:r>
            <a:endParaRPr kumimoji="1" lang="en-US" altLang="ja-JP" sz="2800" dirty="0"/>
          </a:p>
          <a:p>
            <a:r>
              <a:rPr kumimoji="1" lang="ja-JP" altLang="en-US" sz="2800" dirty="0"/>
              <a:t>圧縮センシングで</a:t>
            </a:r>
            <a:r>
              <a:rPr lang="ja-JP" altLang="en-US" sz="2800" dirty="0"/>
              <a:t>結果の再現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0AFA6-D9F5-4981-BF82-3D4FFB3E6578}"/>
              </a:ext>
            </a:extLst>
          </p:cNvPr>
          <p:cNvSpPr txBox="1"/>
          <p:nvPr/>
        </p:nvSpPr>
        <p:spPr>
          <a:xfrm>
            <a:off x="1991619" y="1060779"/>
            <a:ext cx="80832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計測エリア内のランダムな座標で散乱信号を計測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6F85E1-ED7F-4CCD-BAD3-17AF51D96D9E}"/>
              </a:ext>
            </a:extLst>
          </p:cNvPr>
          <p:cNvSpPr txBox="1"/>
          <p:nvPr/>
        </p:nvSpPr>
        <p:spPr>
          <a:xfrm>
            <a:off x="2395438" y="1954602"/>
            <a:ext cx="70813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計測したデータから未計測のエリアを補間</a:t>
            </a:r>
            <a:endParaRPr kumimoji="1" lang="ja-JP" altLang="en-US" sz="28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425B928-1FE8-48EB-B0E1-B409103A6B35}"/>
              </a:ext>
            </a:extLst>
          </p:cNvPr>
          <p:cNvSpPr/>
          <p:nvPr/>
        </p:nvSpPr>
        <p:spPr>
          <a:xfrm>
            <a:off x="5774082" y="4251956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F86FCAE0-A8AA-42D7-BF5A-9ED861119571}"/>
              </a:ext>
            </a:extLst>
          </p:cNvPr>
          <p:cNvSpPr/>
          <p:nvPr/>
        </p:nvSpPr>
        <p:spPr>
          <a:xfrm>
            <a:off x="5774082" y="3398151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277C82D-81FB-4FF0-B100-506C218F0C56}"/>
              </a:ext>
            </a:extLst>
          </p:cNvPr>
          <p:cNvSpPr/>
          <p:nvPr/>
        </p:nvSpPr>
        <p:spPr>
          <a:xfrm>
            <a:off x="5774082" y="2542283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B3E07638-9178-4F84-9A0B-5923C3996371}"/>
              </a:ext>
            </a:extLst>
          </p:cNvPr>
          <p:cNvSpPr/>
          <p:nvPr/>
        </p:nvSpPr>
        <p:spPr>
          <a:xfrm>
            <a:off x="5774082" y="1665410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1CEC829-28C6-4B08-9300-90E79AF5048E}"/>
              </a:ext>
            </a:extLst>
          </p:cNvPr>
          <p:cNvSpPr/>
          <p:nvPr/>
        </p:nvSpPr>
        <p:spPr>
          <a:xfrm>
            <a:off x="1564619" y="843205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E484E9A-A7F1-45C4-A3E9-C5C64A5A190F}"/>
              </a:ext>
            </a:extLst>
          </p:cNvPr>
          <p:cNvGrpSpPr/>
          <p:nvPr/>
        </p:nvGrpSpPr>
        <p:grpSpPr>
          <a:xfrm>
            <a:off x="3043310" y="793780"/>
            <a:ext cx="1569308" cy="1495167"/>
            <a:chOff x="1313935" y="1408670"/>
            <a:chExt cx="1569308" cy="149516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701C11A-CAA3-4233-A4B0-0DAEE460EDD4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1F6FE633-CB32-4183-BE01-F9DD6AAF74B6}"/>
                </a:ext>
              </a:extLst>
            </p:cNvPr>
            <p:cNvCxnSpPr>
              <a:cxnSpLocks/>
              <a:stCxn id="3" idx="0"/>
              <a:endCxn id="3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1170784-50E4-422F-BD5A-A6E22F7BE174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ADAB7DF-19DA-40D3-9FB2-1365625BF533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E7D92E2-EB0F-4DBE-A622-6D2A7859EBEB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A53F52F-1EB8-4B63-A25D-9B7F54C66FB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2E4B2A0E-C9A4-44E6-BE80-55B59F608CA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E1A7CE4-6D57-4BFA-BCA0-7D0DAD21D99F}"/>
              </a:ext>
            </a:extLst>
          </p:cNvPr>
          <p:cNvSpPr/>
          <p:nvPr/>
        </p:nvSpPr>
        <p:spPr>
          <a:xfrm>
            <a:off x="7166426" y="788760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669259D-796F-4570-80CD-B24AF1A5A707}"/>
              </a:ext>
            </a:extLst>
          </p:cNvPr>
          <p:cNvGrpSpPr/>
          <p:nvPr/>
        </p:nvGrpSpPr>
        <p:grpSpPr>
          <a:xfrm>
            <a:off x="7821638" y="728565"/>
            <a:ext cx="1569308" cy="1495167"/>
            <a:chOff x="1313935" y="1408670"/>
            <a:chExt cx="1569308" cy="1495167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BE5D197-4038-4606-8F6D-6A829525CDBF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8C1A8B1B-9ACF-4647-B84A-BA8B9B17C418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B51166A-7041-4097-92F0-2FF39C675706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6564D05-ACEE-4A89-9337-A30DA7C3D10A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5F375DB-BF53-4BD2-8D28-79BD11D4C620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5235159-E467-4EC0-A33A-71063A2BACF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8BBAA24-086A-4A11-92C4-DA9213776D7C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12F4ECF-A36E-40CB-939B-E679D9BA4105}"/>
              </a:ext>
            </a:extLst>
          </p:cNvPr>
          <p:cNvSpPr/>
          <p:nvPr/>
        </p:nvSpPr>
        <p:spPr>
          <a:xfrm>
            <a:off x="5077635" y="3893161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ACFC897-0852-4653-A23C-0105550C3386}"/>
              </a:ext>
            </a:extLst>
          </p:cNvPr>
          <p:cNvGrpSpPr/>
          <p:nvPr/>
        </p:nvGrpSpPr>
        <p:grpSpPr>
          <a:xfrm>
            <a:off x="5004335" y="3839966"/>
            <a:ext cx="1569308" cy="1495167"/>
            <a:chOff x="1313935" y="1408670"/>
            <a:chExt cx="1569308" cy="1495167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86E17EF-607F-4D45-B6FE-6B8944A9ED1E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243C333-5BDC-4794-BAEA-FCF4C959704B}"/>
                </a:ext>
              </a:extLst>
            </p:cNvPr>
            <p:cNvCxnSpPr>
              <a:cxnSpLocks/>
              <a:stCxn id="25" idx="0"/>
              <a:endCxn id="25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54075855-212D-48AC-8006-9CE2440F143C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7720CD0A-3D4A-4B72-B97A-52F0230A6B86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20D8C5A-6C85-49A2-B499-7F44D7A8FDAF}"/>
                </a:ext>
              </a:extLst>
            </p:cNvPr>
            <p:cNvCxnSpPr>
              <a:cxnSpLocks/>
              <a:stCxn id="25" idx="1"/>
              <a:endCxn id="25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9A193114-6327-491F-A12C-94BE3DAB284E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9AB68DA-30B8-4CF4-838A-D6E7B4096461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3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F9667E-ABD8-49B8-8535-3E4B3B7D90A2}"/>
              </a:ext>
            </a:extLst>
          </p:cNvPr>
          <p:cNvSpPr txBox="1"/>
          <p:nvPr/>
        </p:nvSpPr>
        <p:spPr>
          <a:xfrm>
            <a:off x="4670425" y="1418528"/>
            <a:ext cx="335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GPR</a:t>
            </a:r>
            <a:r>
              <a:rPr kumimoji="1" lang="ja-JP" altLang="en-US" sz="2000" dirty="0"/>
              <a:t>で散乱画像を取得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F7FCDE-2C10-43C2-B7E1-704BC3D5E534}"/>
              </a:ext>
            </a:extLst>
          </p:cNvPr>
          <p:cNvSpPr txBox="1"/>
          <p:nvPr/>
        </p:nvSpPr>
        <p:spPr>
          <a:xfrm>
            <a:off x="2755900" y="2162771"/>
            <a:ext cx="6870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kumimoji="1" lang="ja-JP" altLang="en-US" dirty="0"/>
              <a:t>・データからアンテナの個体差を補正</a:t>
            </a:r>
            <a:endParaRPr kumimoji="1" lang="en-US" altLang="ja-JP" dirty="0"/>
          </a:p>
          <a:p>
            <a:pPr marL="396000"/>
            <a:r>
              <a:rPr lang="ja-JP" altLang="en-US" dirty="0"/>
              <a:t>・振幅の</a:t>
            </a:r>
            <a:r>
              <a:rPr lang="en-US" altLang="ja-JP" dirty="0"/>
              <a:t>dB</a:t>
            </a:r>
            <a:r>
              <a:rPr lang="ja-JP" altLang="en-US" dirty="0"/>
              <a:t>化，正規化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EEE965-F8F2-42CC-B5B7-EB1A4756F892}"/>
              </a:ext>
            </a:extLst>
          </p:cNvPr>
          <p:cNvSpPr txBox="1"/>
          <p:nvPr/>
        </p:nvSpPr>
        <p:spPr>
          <a:xfrm>
            <a:off x="2755899" y="3304352"/>
            <a:ext cx="6870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kumimoji="1" lang="ja-JP" altLang="en-US" dirty="0"/>
              <a:t>・テクスチャ特徴量ベクトル</a:t>
            </a:r>
            <a:r>
              <a:rPr kumimoji="1" lang="en-US" altLang="ja-JP" b="1" i="1" dirty="0"/>
              <a:t>K’</a:t>
            </a:r>
            <a:r>
              <a:rPr kumimoji="1" lang="ja-JP" altLang="en-US" dirty="0"/>
              <a:t>の抽出</a:t>
            </a:r>
            <a:endParaRPr kumimoji="1" lang="en-US" altLang="ja-JP" dirty="0"/>
          </a:p>
          <a:p>
            <a:pPr marL="396000"/>
            <a:r>
              <a:rPr kumimoji="1" lang="ja-JP" altLang="en-US" dirty="0"/>
              <a:t>・参照ベクトルを特徴量ベクトルで更新しクラス分け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8DBAA8-DF7D-448E-B520-8892848D18D6}"/>
              </a:ext>
            </a:extLst>
          </p:cNvPr>
          <p:cNvSpPr txBox="1"/>
          <p:nvPr/>
        </p:nvSpPr>
        <p:spPr>
          <a:xfrm>
            <a:off x="2755900" y="4438764"/>
            <a:ext cx="68707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lang="ja-JP" altLang="en-US" dirty="0"/>
              <a:t>・実空間のクラス分布図を作成</a:t>
            </a:r>
            <a:endParaRPr lang="en-US" altLang="ja-JP" dirty="0"/>
          </a:p>
          <a:p>
            <a:pPr marL="396000"/>
            <a:r>
              <a:rPr kumimoji="1" lang="ja-JP" altLang="en-US" dirty="0"/>
              <a:t>・教師画像の参照ベクトルと比較して</a:t>
            </a:r>
            <a:endParaRPr kumimoji="1" lang="en-US" altLang="ja-JP" dirty="0"/>
          </a:p>
          <a:p>
            <a:pPr marL="396000"/>
            <a:r>
              <a:rPr lang="en-US" altLang="ja-JP" dirty="0"/>
              <a:t>      </a:t>
            </a:r>
            <a:r>
              <a:rPr kumimoji="1" lang="ja-JP" altLang="en-US" dirty="0"/>
              <a:t>クラス全体が最も合致する対応関係を見つける</a:t>
            </a:r>
            <a:endParaRPr kumimoji="1" lang="en-US" altLang="ja-JP" dirty="0"/>
          </a:p>
          <a:p>
            <a:pPr marL="396000"/>
            <a:r>
              <a:rPr lang="ja-JP" altLang="en-US" dirty="0"/>
              <a:t>・各クラスの地雷らしさの評価</a:t>
            </a:r>
            <a:endParaRPr lang="en-US" altLang="ja-JP" dirty="0"/>
          </a:p>
          <a:p>
            <a:pPr marL="396000"/>
            <a:r>
              <a:rPr lang="ja-JP" altLang="en-US" dirty="0"/>
              <a:t>・実空間の地雷らしさ分布図を生成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C5D39C-ABC4-473C-97D7-83CA22B69583}"/>
              </a:ext>
            </a:extLst>
          </p:cNvPr>
          <p:cNvSpPr txBox="1"/>
          <p:nvPr/>
        </p:nvSpPr>
        <p:spPr>
          <a:xfrm>
            <a:off x="2026631" y="2044010"/>
            <a:ext cx="110799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前処理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A29FE5-855C-482A-8E52-9853ED23C27A}"/>
              </a:ext>
            </a:extLst>
          </p:cNvPr>
          <p:cNvSpPr txBox="1"/>
          <p:nvPr/>
        </p:nvSpPr>
        <p:spPr>
          <a:xfrm>
            <a:off x="2026631" y="4293582"/>
            <a:ext cx="110799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可視化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15ED3A-A96C-4D75-8187-5F08D8642D12}"/>
              </a:ext>
            </a:extLst>
          </p:cNvPr>
          <p:cNvSpPr txBox="1"/>
          <p:nvPr/>
        </p:nvSpPr>
        <p:spPr>
          <a:xfrm>
            <a:off x="1996174" y="3146113"/>
            <a:ext cx="113845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CSOM</a:t>
            </a:r>
            <a:endParaRPr kumimoji="1" lang="ja-JP" altLang="en-US" sz="2400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178D072-B510-4BEE-B4B5-431A00FA8022}"/>
              </a:ext>
            </a:extLst>
          </p:cNvPr>
          <p:cNvSpPr/>
          <p:nvPr/>
        </p:nvSpPr>
        <p:spPr>
          <a:xfrm>
            <a:off x="5733539" y="1764065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15ED3076-6025-4F83-B47B-4DE79DDD3458}"/>
              </a:ext>
            </a:extLst>
          </p:cNvPr>
          <p:cNvSpPr/>
          <p:nvPr/>
        </p:nvSpPr>
        <p:spPr>
          <a:xfrm>
            <a:off x="5733540" y="4043642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785A03F3-C726-4F15-8170-DFD0F03CAD09}"/>
              </a:ext>
            </a:extLst>
          </p:cNvPr>
          <p:cNvSpPr/>
          <p:nvPr/>
        </p:nvSpPr>
        <p:spPr>
          <a:xfrm>
            <a:off x="5733540" y="2927863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1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88FDE4-B1BE-4F8D-8F98-FD70A51ECA78}"/>
              </a:ext>
            </a:extLst>
          </p:cNvPr>
          <p:cNvSpPr/>
          <p:nvPr/>
        </p:nvSpPr>
        <p:spPr>
          <a:xfrm>
            <a:off x="2331307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89BB6B-A19B-462E-905F-AF9668954E90}"/>
              </a:ext>
            </a:extLst>
          </p:cNvPr>
          <p:cNvSpPr/>
          <p:nvPr/>
        </p:nvSpPr>
        <p:spPr>
          <a:xfrm>
            <a:off x="2905897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EC9486-F33F-4D7F-9E4B-D1A6BF11F61E}"/>
              </a:ext>
            </a:extLst>
          </p:cNvPr>
          <p:cNvSpPr/>
          <p:nvPr/>
        </p:nvSpPr>
        <p:spPr>
          <a:xfrm>
            <a:off x="4637902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659520-0EC2-4A97-A1DF-6A116DD01E80}"/>
              </a:ext>
            </a:extLst>
          </p:cNvPr>
          <p:cNvSpPr/>
          <p:nvPr/>
        </p:nvSpPr>
        <p:spPr>
          <a:xfrm>
            <a:off x="4063313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67A3EA-073B-4EB3-B930-BC5A95E665C5}"/>
              </a:ext>
            </a:extLst>
          </p:cNvPr>
          <p:cNvSpPr/>
          <p:nvPr/>
        </p:nvSpPr>
        <p:spPr>
          <a:xfrm>
            <a:off x="3488724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30D6F4C-ED8C-45FA-A1A9-6571EDBDD70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15513" y="3266303"/>
            <a:ext cx="292444" cy="16764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DC22E63-51F6-4F87-95B4-7EAAC104405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24432" y="3266303"/>
            <a:ext cx="265671" cy="16434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83528C-B40E-4DE6-ACB6-19CB0A877C01}"/>
              </a:ext>
            </a:extLst>
          </p:cNvPr>
          <p:cNvSpPr/>
          <p:nvPr/>
        </p:nvSpPr>
        <p:spPr>
          <a:xfrm>
            <a:off x="7047469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82D0519-7D4B-4E84-A1FF-9049C11EFF84}"/>
              </a:ext>
            </a:extLst>
          </p:cNvPr>
          <p:cNvSpPr/>
          <p:nvPr/>
        </p:nvSpPr>
        <p:spPr>
          <a:xfrm>
            <a:off x="7622059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3D9D2D4-E5AF-450F-BD67-B8B40A2681F9}"/>
              </a:ext>
            </a:extLst>
          </p:cNvPr>
          <p:cNvSpPr/>
          <p:nvPr/>
        </p:nvSpPr>
        <p:spPr>
          <a:xfrm>
            <a:off x="9354064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18BDF5-2F9E-4E39-B55C-70AABC4D0A6C}"/>
              </a:ext>
            </a:extLst>
          </p:cNvPr>
          <p:cNvSpPr/>
          <p:nvPr/>
        </p:nvSpPr>
        <p:spPr>
          <a:xfrm>
            <a:off x="8779475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F144A05-3408-4E1C-812C-93E1B7540720}"/>
              </a:ext>
            </a:extLst>
          </p:cNvPr>
          <p:cNvSpPr/>
          <p:nvPr/>
        </p:nvSpPr>
        <p:spPr>
          <a:xfrm>
            <a:off x="8204886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13F2894-B476-4AE6-B4FF-8E6E7AD23FA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331675" y="3361038"/>
            <a:ext cx="609601" cy="16146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AA26FEE-DCC7-4BA7-B318-3C557F28E06C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965989" y="3361038"/>
            <a:ext cx="523103" cy="16063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F0802F6-8F1A-4913-B786-1AC50EA4F955}"/>
              </a:ext>
            </a:extLst>
          </p:cNvPr>
          <p:cNvCxnSpPr/>
          <p:nvPr/>
        </p:nvCxnSpPr>
        <p:spPr>
          <a:xfrm>
            <a:off x="2380735" y="4959179"/>
            <a:ext cx="2916194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C7D20BA-67D4-44DF-ADC2-B47F7D8C3B1D}"/>
              </a:ext>
            </a:extLst>
          </p:cNvPr>
          <p:cNvCxnSpPr/>
          <p:nvPr/>
        </p:nvCxnSpPr>
        <p:spPr>
          <a:xfrm>
            <a:off x="7179276" y="4971536"/>
            <a:ext cx="2916194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F347A0-EA07-4966-9CA3-5A051F0497F1}"/>
              </a:ext>
            </a:extLst>
          </p:cNvPr>
          <p:cNvSpPr txBox="1"/>
          <p:nvPr/>
        </p:nvSpPr>
        <p:spPr>
          <a:xfrm>
            <a:off x="2388627" y="163933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アンテナ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2AA0BE-37DE-4AC4-8588-8AEF40EB9D72}"/>
              </a:ext>
            </a:extLst>
          </p:cNvPr>
          <p:cNvSpPr txBox="1"/>
          <p:nvPr/>
        </p:nvSpPr>
        <p:spPr>
          <a:xfrm>
            <a:off x="7104789" y="168463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アンテナ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000A104-0DE3-4B58-9ED8-9C9771CE2B2D}"/>
              </a:ext>
            </a:extLst>
          </p:cNvPr>
          <p:cNvSpPr txBox="1"/>
          <p:nvPr/>
        </p:nvSpPr>
        <p:spPr>
          <a:xfrm>
            <a:off x="2932671" y="790832"/>
            <a:ext cx="5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RX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4D140B7-1DB2-41BE-B432-488ADCD6E735}"/>
              </a:ext>
            </a:extLst>
          </p:cNvPr>
          <p:cNvSpPr txBox="1"/>
          <p:nvPr/>
        </p:nvSpPr>
        <p:spPr>
          <a:xfrm>
            <a:off x="8209006" y="885567"/>
            <a:ext cx="5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RX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FE8841E-95CE-458F-BB61-C32AA7E723C8}"/>
              </a:ext>
            </a:extLst>
          </p:cNvPr>
          <p:cNvSpPr txBox="1"/>
          <p:nvPr/>
        </p:nvSpPr>
        <p:spPr>
          <a:xfrm>
            <a:off x="7068064" y="89792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TX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D908481-3FF2-484D-B053-A56E8B7F6DD6}"/>
              </a:ext>
            </a:extLst>
          </p:cNvPr>
          <p:cNvSpPr txBox="1"/>
          <p:nvPr/>
        </p:nvSpPr>
        <p:spPr>
          <a:xfrm>
            <a:off x="2401330" y="7949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TX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59F7F-F393-4922-902F-096969990D0C}"/>
              </a:ext>
            </a:extLst>
          </p:cNvPr>
          <p:cNvSpPr txBox="1"/>
          <p:nvPr/>
        </p:nvSpPr>
        <p:spPr>
          <a:xfrm>
            <a:off x="3229233" y="51156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計測対象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51BB0BD-87BE-49E2-9D63-A954A4C4E43F}"/>
              </a:ext>
            </a:extLst>
          </p:cNvPr>
          <p:cNvSpPr txBox="1"/>
          <p:nvPr/>
        </p:nvSpPr>
        <p:spPr>
          <a:xfrm>
            <a:off x="8110152" y="5152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計測対象</a:t>
            </a:r>
          </a:p>
        </p:txBody>
      </p:sp>
    </p:spTree>
    <p:extLst>
      <p:ext uri="{BB962C8B-B14F-4D97-AF65-F5344CB8AC3E}">
        <p14:creationId xmlns:p14="http://schemas.microsoft.com/office/powerpoint/2010/main" val="258728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A73912-724F-403C-9B94-E916B9411FF6}"/>
              </a:ext>
            </a:extLst>
          </p:cNvPr>
          <p:cNvSpPr txBox="1"/>
          <p:nvPr/>
        </p:nvSpPr>
        <p:spPr>
          <a:xfrm>
            <a:off x="3737218" y="20879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1C97D7-FBE9-473F-AE79-ABDFA2ABE77F}"/>
              </a:ext>
            </a:extLst>
          </p:cNvPr>
          <p:cNvSpPr txBox="1"/>
          <p:nvPr/>
        </p:nvSpPr>
        <p:spPr>
          <a:xfrm>
            <a:off x="3737218" y="270777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0A47CC-22BD-4B74-B951-88BA91389DD6}"/>
              </a:ext>
            </a:extLst>
          </p:cNvPr>
          <p:cNvSpPr txBox="1"/>
          <p:nvPr/>
        </p:nvSpPr>
        <p:spPr>
          <a:xfrm>
            <a:off x="3673098" y="33276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DFC906-CF30-4541-9203-67F32B48F6BC}"/>
              </a:ext>
            </a:extLst>
          </p:cNvPr>
          <p:cNvSpPr txBox="1"/>
          <p:nvPr/>
        </p:nvSpPr>
        <p:spPr>
          <a:xfrm>
            <a:off x="3673098" y="456463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53FF11-884A-4A7E-AF19-AEA490C46E5A}"/>
              </a:ext>
            </a:extLst>
          </p:cNvPr>
          <p:cNvSpPr txBox="1"/>
          <p:nvPr/>
        </p:nvSpPr>
        <p:spPr>
          <a:xfrm>
            <a:off x="3670301" y="3960159"/>
            <a:ext cx="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6AAC61-88D0-41EB-95F5-611169BCFE9D}"/>
              </a:ext>
            </a:extLst>
          </p:cNvPr>
          <p:cNvSpPr txBox="1"/>
          <p:nvPr/>
        </p:nvSpPr>
        <p:spPr>
          <a:xfrm>
            <a:off x="4489505" y="49724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BF70D2-8C75-428D-A34C-78D09AEF082B}"/>
              </a:ext>
            </a:extLst>
          </p:cNvPr>
          <p:cNvSpPr txBox="1"/>
          <p:nvPr/>
        </p:nvSpPr>
        <p:spPr>
          <a:xfrm>
            <a:off x="5201562" y="4972424"/>
            <a:ext cx="3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023E372-D5E8-4B2C-AFE9-CBC70A739311}"/>
              </a:ext>
            </a:extLst>
          </p:cNvPr>
          <p:cNvSpPr txBox="1"/>
          <p:nvPr/>
        </p:nvSpPr>
        <p:spPr>
          <a:xfrm>
            <a:off x="5864061" y="49724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B1A160B-B82C-45B0-B252-E0F021CDFA76}"/>
              </a:ext>
            </a:extLst>
          </p:cNvPr>
          <p:cNvSpPr txBox="1"/>
          <p:nvPr/>
        </p:nvSpPr>
        <p:spPr>
          <a:xfrm>
            <a:off x="7288130" y="497242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E6436B-16DC-49FE-B1F5-4198D1CB6907}"/>
              </a:ext>
            </a:extLst>
          </p:cNvPr>
          <p:cNvSpPr txBox="1"/>
          <p:nvPr/>
        </p:nvSpPr>
        <p:spPr>
          <a:xfrm>
            <a:off x="6553201" y="4972424"/>
            <a:ext cx="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4967BCF-D018-475F-9861-648BCD480238}"/>
              </a:ext>
            </a:extLst>
          </p:cNvPr>
          <p:cNvSpPr txBox="1"/>
          <p:nvPr/>
        </p:nvSpPr>
        <p:spPr>
          <a:xfrm>
            <a:off x="8001310" y="1988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BB55E6-DFC9-47CA-8830-5C7A6532AF18}"/>
              </a:ext>
            </a:extLst>
          </p:cNvPr>
          <p:cNvSpPr txBox="1"/>
          <p:nvPr/>
        </p:nvSpPr>
        <p:spPr>
          <a:xfrm>
            <a:off x="8001310" y="33934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410CB8-141C-4CDA-8A09-B86909F2ECAA}"/>
              </a:ext>
            </a:extLst>
          </p:cNvPr>
          <p:cNvSpPr txBox="1"/>
          <p:nvPr/>
        </p:nvSpPr>
        <p:spPr>
          <a:xfrm>
            <a:off x="8001310" y="2692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2D4F3F-2742-4A95-9CBF-BC69154AFCBF}"/>
              </a:ext>
            </a:extLst>
          </p:cNvPr>
          <p:cNvSpPr txBox="1"/>
          <p:nvPr/>
        </p:nvSpPr>
        <p:spPr>
          <a:xfrm>
            <a:off x="8001310" y="4081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BB22769D-BCD0-401A-8FCE-D200D2AE4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1" t="7059" r="12984" b="10939"/>
          <a:stretch/>
        </p:blipFill>
        <p:spPr>
          <a:xfrm>
            <a:off x="4026715" y="1711354"/>
            <a:ext cx="4043493" cy="3280096"/>
          </a:xfrm>
          <a:prstGeom prst="rect">
            <a:avLst/>
          </a:prstGeom>
        </p:spPr>
      </p:pic>
      <p:pic>
        <p:nvPicPr>
          <p:cNvPr id="16" name="図 1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91014768-C97F-45DA-B08C-815E98F5C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7269" r="13456" b="10519"/>
          <a:stretch/>
        </p:blipFill>
        <p:spPr>
          <a:xfrm>
            <a:off x="4035105" y="1719742"/>
            <a:ext cx="4009937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9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6C65429-192F-4833-B857-EBEDDF533C5F}"/>
              </a:ext>
            </a:extLst>
          </p:cNvPr>
          <p:cNvGrpSpPr/>
          <p:nvPr/>
        </p:nvGrpSpPr>
        <p:grpSpPr>
          <a:xfrm>
            <a:off x="3670301" y="1711354"/>
            <a:ext cx="4772155" cy="3630402"/>
            <a:chOff x="3670301" y="1711354"/>
            <a:chExt cx="4772155" cy="363040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CCCB7CC-E6AE-4E65-810F-430F7F60B6E9}"/>
                </a:ext>
              </a:extLst>
            </p:cNvPr>
            <p:cNvSpPr txBox="1"/>
            <p:nvPr/>
          </p:nvSpPr>
          <p:spPr>
            <a:xfrm>
              <a:off x="3737218" y="208792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99A45CF-C625-494F-B414-ECF542E43D8E}"/>
                </a:ext>
              </a:extLst>
            </p:cNvPr>
            <p:cNvSpPr txBox="1"/>
            <p:nvPr/>
          </p:nvSpPr>
          <p:spPr>
            <a:xfrm>
              <a:off x="3737218" y="270777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5F476FD-6317-44D6-B16F-18A2A77AB25B}"/>
                </a:ext>
              </a:extLst>
            </p:cNvPr>
            <p:cNvSpPr txBox="1"/>
            <p:nvPr/>
          </p:nvSpPr>
          <p:spPr>
            <a:xfrm>
              <a:off x="3673098" y="3327616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050F25-5D6F-48F8-A105-6D517F364DD4}"/>
                </a:ext>
              </a:extLst>
            </p:cNvPr>
            <p:cNvSpPr txBox="1"/>
            <p:nvPr/>
          </p:nvSpPr>
          <p:spPr>
            <a:xfrm>
              <a:off x="3673098" y="4564639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8AB22CE-6D9E-4B04-8480-229C60ED1AF3}"/>
                </a:ext>
              </a:extLst>
            </p:cNvPr>
            <p:cNvSpPr txBox="1"/>
            <p:nvPr/>
          </p:nvSpPr>
          <p:spPr>
            <a:xfrm>
              <a:off x="3670301" y="3960159"/>
              <a:ext cx="49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4344A7E-AF72-4789-859D-DBA4C8E3555F}"/>
                </a:ext>
              </a:extLst>
            </p:cNvPr>
            <p:cNvSpPr txBox="1"/>
            <p:nvPr/>
          </p:nvSpPr>
          <p:spPr>
            <a:xfrm>
              <a:off x="4489505" y="49724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45D5F3B-3A21-4663-B572-5CE4C036475F}"/>
                </a:ext>
              </a:extLst>
            </p:cNvPr>
            <p:cNvSpPr txBox="1"/>
            <p:nvPr/>
          </p:nvSpPr>
          <p:spPr>
            <a:xfrm>
              <a:off x="5201562" y="4972424"/>
              <a:ext cx="34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5C2C753-32BC-4418-B401-E1E8ED4DF177}"/>
                </a:ext>
              </a:extLst>
            </p:cNvPr>
            <p:cNvSpPr txBox="1"/>
            <p:nvPr/>
          </p:nvSpPr>
          <p:spPr>
            <a:xfrm>
              <a:off x="5864061" y="497242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7E6CEF6-DCEC-4EE7-9799-A0351A516725}"/>
                </a:ext>
              </a:extLst>
            </p:cNvPr>
            <p:cNvSpPr txBox="1"/>
            <p:nvPr/>
          </p:nvSpPr>
          <p:spPr>
            <a:xfrm>
              <a:off x="7288130" y="4972424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447C54F-482F-4448-86C8-1B18FD12F33E}"/>
                </a:ext>
              </a:extLst>
            </p:cNvPr>
            <p:cNvSpPr txBox="1"/>
            <p:nvPr/>
          </p:nvSpPr>
          <p:spPr>
            <a:xfrm>
              <a:off x="6553201" y="4972424"/>
              <a:ext cx="49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E95031C-9BCA-49FE-8BC5-4C2F67A1DDDC}"/>
                </a:ext>
              </a:extLst>
            </p:cNvPr>
            <p:cNvSpPr txBox="1"/>
            <p:nvPr/>
          </p:nvSpPr>
          <p:spPr>
            <a:xfrm>
              <a:off x="8001310" y="198882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ADDE85F-AC34-47CA-B06D-EA8C9C12E692}"/>
                </a:ext>
              </a:extLst>
            </p:cNvPr>
            <p:cNvSpPr txBox="1"/>
            <p:nvPr/>
          </p:nvSpPr>
          <p:spPr>
            <a:xfrm>
              <a:off x="8001310" y="33934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1653534-C1D8-4201-821E-7C9FC6090910}"/>
                </a:ext>
              </a:extLst>
            </p:cNvPr>
            <p:cNvSpPr txBox="1"/>
            <p:nvPr/>
          </p:nvSpPr>
          <p:spPr>
            <a:xfrm>
              <a:off x="8001310" y="2692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37F1B2C-A8E4-4498-B660-2346DDF3781C}"/>
                </a:ext>
              </a:extLst>
            </p:cNvPr>
            <p:cNvSpPr txBox="1"/>
            <p:nvPr/>
          </p:nvSpPr>
          <p:spPr>
            <a:xfrm>
              <a:off x="8001310" y="40817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pic>
          <p:nvPicPr>
            <p:cNvPr id="31" name="図 30" descr="グラフ&#10;&#10;自動的に生成された説明">
              <a:extLst>
                <a:ext uri="{FF2B5EF4-FFF2-40B4-BE49-F238E27FC236}">
                  <a16:creationId xmlns:a16="http://schemas.microsoft.com/office/drawing/2014/main" id="{818AEB06-F027-4547-BB95-E5C8FBBD3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1" t="7059" r="12984" b="10939"/>
            <a:stretch/>
          </p:blipFill>
          <p:spPr>
            <a:xfrm>
              <a:off x="4026715" y="1711354"/>
              <a:ext cx="4043493" cy="3280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32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C9A8FD6-2BAE-4201-8720-08A71A9C4F88}"/>
              </a:ext>
            </a:extLst>
          </p:cNvPr>
          <p:cNvGrpSpPr/>
          <p:nvPr/>
        </p:nvGrpSpPr>
        <p:grpSpPr>
          <a:xfrm>
            <a:off x="3951501" y="1827020"/>
            <a:ext cx="3932018" cy="3588794"/>
            <a:chOff x="10680724" y="2663533"/>
            <a:chExt cx="1179843" cy="1207564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BCD33D97-58BC-4D81-82FD-4012E11B9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4082" y="2663533"/>
              <a:ext cx="4748" cy="11975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C841658D-6EE0-4CB8-91F6-BD4122A4A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9621" y="2668543"/>
              <a:ext cx="0" cy="11925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75F5A16-6B6C-4DF6-AF33-E329BC4210C8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45" y="2668543"/>
              <a:ext cx="0" cy="12025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F217C176-C9B7-4751-B697-0BE525C77B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3266983"/>
              <a:ext cx="1170373" cy="2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666C1F3-8EC1-4136-B71E-062DDE2E5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3546996"/>
              <a:ext cx="1167777" cy="1010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CAC35ED-56AB-4F13-A417-FB8A43E0D0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0724" y="2979352"/>
              <a:ext cx="11798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354A5FE-DA1D-49E5-B8F5-17CB9908CD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567" y="2982897"/>
              <a:ext cx="0" cy="5681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C5CC8C8-3325-4CFF-927F-D8FA8A20FAFD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2979352"/>
              <a:ext cx="0" cy="5676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106F15-BAC7-44F2-8A6A-6BB60383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9621" y="2668544"/>
              <a:ext cx="6038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B0A84F5-BE54-473A-9A57-D087D7CF239E}"/>
                </a:ext>
              </a:extLst>
            </p:cNvPr>
            <p:cNvCxnSpPr>
              <a:cxnSpLocks/>
            </p:cNvCxnSpPr>
            <p:nvPr/>
          </p:nvCxnSpPr>
          <p:spPr>
            <a:xfrm>
              <a:off x="10964100" y="3856521"/>
              <a:ext cx="609345" cy="45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07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258</Words>
  <Application>Microsoft Office PowerPoint</Application>
  <PresentationFormat>ワイド画面</PresentationFormat>
  <Paragraphs>71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今井 隆太</dc:creator>
  <cp:lastModifiedBy>今井　隆太</cp:lastModifiedBy>
  <cp:revision>4</cp:revision>
  <dcterms:created xsi:type="dcterms:W3CDTF">2020-09-27T14:31:35Z</dcterms:created>
  <dcterms:modified xsi:type="dcterms:W3CDTF">2020-10-13T06:44:25Z</dcterms:modified>
</cp:coreProperties>
</file>