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1" r:id="rId4"/>
    <p:sldId id="257" r:id="rId5"/>
    <p:sldId id="258" r:id="rId6"/>
    <p:sldId id="260" r:id="rId7"/>
    <p:sldId id="262" r:id="rId8"/>
    <p:sldId id="263" r:id="rId9"/>
    <p:sldId id="264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E58710-DEA1-4CC8-BB6D-B5CD1F2D4138}" v="6" dt="2020-10-13T06:44:15.3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01" autoAdjust="0"/>
    <p:restoredTop sz="94660"/>
  </p:normalViewPr>
  <p:slideViewPr>
    <p:cSldViewPr snapToGrid="0">
      <p:cViewPr>
        <p:scale>
          <a:sx n="129" d="100"/>
          <a:sy n="129" d="100"/>
        </p:scale>
        <p:origin x="-11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8941547882@utac.u-tokyo.ac.jp" userId="6e05045b-0455-437e-b2af-88b74753b3bb" providerId="ADAL" clId="{BB5CC1D6-0397-4BC4-8FE0-40EFC86FF2F7}"/>
    <pc:docChg chg="undo custSel addSld modSld">
      <pc:chgData name="8941547882@utac.u-tokyo.ac.jp" userId="6e05045b-0455-437e-b2af-88b74753b3bb" providerId="ADAL" clId="{BB5CC1D6-0397-4BC4-8FE0-40EFC86FF2F7}" dt="2020-10-07T11:53:02.986" v="464" actId="732"/>
      <pc:docMkLst>
        <pc:docMk/>
      </pc:docMkLst>
      <pc:sldChg chg="addSp delSp modSp new mod">
        <pc:chgData name="8941547882@utac.u-tokyo.ac.jp" userId="6e05045b-0455-437e-b2af-88b74753b3bb" providerId="ADAL" clId="{BB5CC1D6-0397-4BC4-8FE0-40EFC86FF2F7}" dt="2020-09-29T07:43:18.521" v="222" actId="1076"/>
        <pc:sldMkLst>
          <pc:docMk/>
          <pc:sldMk cId="2587282519" sldId="260"/>
        </pc:sldMkLst>
        <pc:spChg chg="add mod">
          <ac:chgData name="8941547882@utac.u-tokyo.ac.jp" userId="6e05045b-0455-437e-b2af-88b74753b3bb" providerId="ADAL" clId="{BB5CC1D6-0397-4BC4-8FE0-40EFC86FF2F7}" dt="2020-09-29T07:38:25.751" v="74" actId="208"/>
          <ac:spMkLst>
            <pc:docMk/>
            <pc:sldMk cId="2587282519" sldId="260"/>
            <ac:spMk id="2" creationId="{3288FDE4-B1BE-4F8D-8F98-FD70A51ECA78}"/>
          </ac:spMkLst>
        </pc:spChg>
        <pc:spChg chg="add mod">
          <ac:chgData name="8941547882@utac.u-tokyo.ac.jp" userId="6e05045b-0455-437e-b2af-88b74753b3bb" providerId="ADAL" clId="{BB5CC1D6-0397-4BC4-8FE0-40EFC86FF2F7}" dt="2020-09-29T07:38:25.751" v="74" actId="208"/>
          <ac:spMkLst>
            <pc:docMk/>
            <pc:sldMk cId="2587282519" sldId="260"/>
            <ac:spMk id="4" creationId="{6D89BB6B-A19B-462E-905F-AF9668954E90}"/>
          </ac:spMkLst>
        </pc:spChg>
        <pc:spChg chg="add mod">
          <ac:chgData name="8941547882@utac.u-tokyo.ac.jp" userId="6e05045b-0455-437e-b2af-88b74753b3bb" providerId="ADAL" clId="{BB5CC1D6-0397-4BC4-8FE0-40EFC86FF2F7}" dt="2020-09-29T07:38:25.751" v="74" actId="208"/>
          <ac:spMkLst>
            <pc:docMk/>
            <pc:sldMk cId="2587282519" sldId="260"/>
            <ac:spMk id="6" creationId="{6AEC9486-F33F-4D7F-9E4B-D1A6BF11F61E}"/>
          </ac:spMkLst>
        </pc:spChg>
        <pc:spChg chg="add mod">
          <ac:chgData name="8941547882@utac.u-tokyo.ac.jp" userId="6e05045b-0455-437e-b2af-88b74753b3bb" providerId="ADAL" clId="{BB5CC1D6-0397-4BC4-8FE0-40EFC86FF2F7}" dt="2020-09-29T07:38:25.751" v="74" actId="208"/>
          <ac:spMkLst>
            <pc:docMk/>
            <pc:sldMk cId="2587282519" sldId="260"/>
            <ac:spMk id="8" creationId="{C9659520-0EC2-4A97-A1DF-6A116DD01E80}"/>
          </ac:spMkLst>
        </pc:spChg>
        <pc:spChg chg="add mod">
          <ac:chgData name="8941547882@utac.u-tokyo.ac.jp" userId="6e05045b-0455-437e-b2af-88b74753b3bb" providerId="ADAL" clId="{BB5CC1D6-0397-4BC4-8FE0-40EFC86FF2F7}" dt="2020-09-29T07:38:25.751" v="74" actId="208"/>
          <ac:spMkLst>
            <pc:docMk/>
            <pc:sldMk cId="2587282519" sldId="260"/>
            <ac:spMk id="10" creationId="{8B67A3EA-073B-4EB3-B930-BC5A95E665C5}"/>
          </ac:spMkLst>
        </pc:spChg>
        <pc:spChg chg="add del mod">
          <ac:chgData name="8941547882@utac.u-tokyo.ac.jp" userId="6e05045b-0455-437e-b2af-88b74753b3bb" providerId="ADAL" clId="{BB5CC1D6-0397-4BC4-8FE0-40EFC86FF2F7}" dt="2020-09-29T07:41:10.460" v="98" actId="478"/>
          <ac:spMkLst>
            <pc:docMk/>
            <pc:sldMk cId="2587282519" sldId="260"/>
            <ac:spMk id="13" creationId="{4CDD06F0-8938-4688-BB95-4D3751420091}"/>
          </ac:spMkLst>
        </pc:spChg>
        <pc:spChg chg="add mod">
          <ac:chgData name="8941547882@utac.u-tokyo.ac.jp" userId="6e05045b-0455-437e-b2af-88b74753b3bb" providerId="ADAL" clId="{BB5CC1D6-0397-4BC4-8FE0-40EFC86FF2F7}" dt="2020-09-29T07:39:10.990" v="79" actId="1076"/>
          <ac:spMkLst>
            <pc:docMk/>
            <pc:sldMk cId="2587282519" sldId="260"/>
            <ac:spMk id="22" creationId="{3283528C-B40E-4DE6-ACB6-19CB0A877C01}"/>
          </ac:spMkLst>
        </pc:spChg>
        <pc:spChg chg="add mod">
          <ac:chgData name="8941547882@utac.u-tokyo.ac.jp" userId="6e05045b-0455-437e-b2af-88b74753b3bb" providerId="ADAL" clId="{BB5CC1D6-0397-4BC4-8FE0-40EFC86FF2F7}" dt="2020-09-29T07:39:10.990" v="79" actId="1076"/>
          <ac:spMkLst>
            <pc:docMk/>
            <pc:sldMk cId="2587282519" sldId="260"/>
            <ac:spMk id="23" creationId="{F82D0519-7D4B-4E84-A1FF-9049C11EFF84}"/>
          </ac:spMkLst>
        </pc:spChg>
        <pc:spChg chg="add mod">
          <ac:chgData name="8941547882@utac.u-tokyo.ac.jp" userId="6e05045b-0455-437e-b2af-88b74753b3bb" providerId="ADAL" clId="{BB5CC1D6-0397-4BC4-8FE0-40EFC86FF2F7}" dt="2020-09-29T07:39:10.990" v="79" actId="1076"/>
          <ac:spMkLst>
            <pc:docMk/>
            <pc:sldMk cId="2587282519" sldId="260"/>
            <ac:spMk id="24" creationId="{C3D9D2D4-E5AF-450F-BD67-B8B40A2681F9}"/>
          </ac:spMkLst>
        </pc:spChg>
        <pc:spChg chg="add mod">
          <ac:chgData name="8941547882@utac.u-tokyo.ac.jp" userId="6e05045b-0455-437e-b2af-88b74753b3bb" providerId="ADAL" clId="{BB5CC1D6-0397-4BC4-8FE0-40EFC86FF2F7}" dt="2020-09-29T07:39:10.990" v="79" actId="1076"/>
          <ac:spMkLst>
            <pc:docMk/>
            <pc:sldMk cId="2587282519" sldId="260"/>
            <ac:spMk id="25" creationId="{D218BDF5-2F9E-4E39-B55C-70AABC4D0A6C}"/>
          </ac:spMkLst>
        </pc:spChg>
        <pc:spChg chg="add mod">
          <ac:chgData name="8941547882@utac.u-tokyo.ac.jp" userId="6e05045b-0455-437e-b2af-88b74753b3bb" providerId="ADAL" clId="{BB5CC1D6-0397-4BC4-8FE0-40EFC86FF2F7}" dt="2020-09-29T07:39:10.990" v="79" actId="1076"/>
          <ac:spMkLst>
            <pc:docMk/>
            <pc:sldMk cId="2587282519" sldId="260"/>
            <ac:spMk id="26" creationId="{BF144A05-3408-4E1C-812C-93E1B7540720}"/>
          </ac:spMkLst>
        </pc:spChg>
        <pc:spChg chg="add del mod">
          <ac:chgData name="8941547882@utac.u-tokyo.ac.jp" userId="6e05045b-0455-437e-b2af-88b74753b3bb" providerId="ADAL" clId="{BB5CC1D6-0397-4BC4-8FE0-40EFC86FF2F7}" dt="2020-09-29T07:41:11.597" v="99" actId="478"/>
          <ac:spMkLst>
            <pc:docMk/>
            <pc:sldMk cId="2587282519" sldId="260"/>
            <ac:spMk id="27" creationId="{1B036877-8DC0-4130-A6D2-E3E922AB7D12}"/>
          </ac:spMkLst>
        </pc:spChg>
        <pc:spChg chg="add del mod">
          <ac:chgData name="8941547882@utac.u-tokyo.ac.jp" userId="6e05045b-0455-437e-b2af-88b74753b3bb" providerId="ADAL" clId="{BB5CC1D6-0397-4BC4-8FE0-40EFC86FF2F7}" dt="2020-09-29T07:40:24.325" v="90" actId="478"/>
          <ac:spMkLst>
            <pc:docMk/>
            <pc:sldMk cId="2587282519" sldId="260"/>
            <ac:spMk id="38" creationId="{F94981D2-981A-4001-B56A-9C2E5B8CC5ED}"/>
          </ac:spMkLst>
        </pc:spChg>
        <pc:spChg chg="add mod">
          <ac:chgData name="8941547882@utac.u-tokyo.ac.jp" userId="6e05045b-0455-437e-b2af-88b74753b3bb" providerId="ADAL" clId="{BB5CC1D6-0397-4BC4-8FE0-40EFC86FF2F7}" dt="2020-09-29T07:41:19.425" v="111" actId="1076"/>
          <ac:spMkLst>
            <pc:docMk/>
            <pc:sldMk cId="2587282519" sldId="260"/>
            <ac:spMk id="42" creationId="{0BF347A0-EA07-4966-9CA3-5A051F0497F1}"/>
          </ac:spMkLst>
        </pc:spChg>
        <pc:spChg chg="add mod">
          <ac:chgData name="8941547882@utac.u-tokyo.ac.jp" userId="6e05045b-0455-437e-b2af-88b74753b3bb" providerId="ADAL" clId="{BB5CC1D6-0397-4BC4-8FE0-40EFC86FF2F7}" dt="2020-09-29T07:41:24.645" v="113" actId="1076"/>
          <ac:spMkLst>
            <pc:docMk/>
            <pc:sldMk cId="2587282519" sldId="260"/>
            <ac:spMk id="44" creationId="{BC2AA0BE-37DE-4AC4-8588-8AEF40EB9D72}"/>
          </ac:spMkLst>
        </pc:spChg>
        <pc:spChg chg="add del mod">
          <ac:chgData name="8941547882@utac.u-tokyo.ac.jp" userId="6e05045b-0455-437e-b2af-88b74753b3bb" providerId="ADAL" clId="{BB5CC1D6-0397-4BC4-8FE0-40EFC86FF2F7}" dt="2020-09-29T07:42:01.020" v="146" actId="478"/>
          <ac:spMkLst>
            <pc:docMk/>
            <pc:sldMk cId="2587282519" sldId="260"/>
            <ac:spMk id="45" creationId="{06BD38E0-CEC3-419C-B74A-00CAF2EE54D0}"/>
          </ac:spMkLst>
        </pc:spChg>
        <pc:spChg chg="add del mod">
          <ac:chgData name="8941547882@utac.u-tokyo.ac.jp" userId="6e05045b-0455-437e-b2af-88b74753b3bb" providerId="ADAL" clId="{BB5CC1D6-0397-4BC4-8FE0-40EFC86FF2F7}" dt="2020-09-29T07:42:00.107" v="145" actId="478"/>
          <ac:spMkLst>
            <pc:docMk/>
            <pc:sldMk cId="2587282519" sldId="260"/>
            <ac:spMk id="47" creationId="{C8889ED0-66A5-45B8-ADBE-2FDB075D3F4B}"/>
          </ac:spMkLst>
        </pc:spChg>
        <pc:spChg chg="add del mod">
          <ac:chgData name="8941547882@utac.u-tokyo.ac.jp" userId="6e05045b-0455-437e-b2af-88b74753b3bb" providerId="ADAL" clId="{BB5CC1D6-0397-4BC4-8FE0-40EFC86FF2F7}" dt="2020-09-29T07:41:58.845" v="144" actId="478"/>
          <ac:spMkLst>
            <pc:docMk/>
            <pc:sldMk cId="2587282519" sldId="260"/>
            <ac:spMk id="48" creationId="{E2E5B8D6-AA30-4FD1-BBDE-02F555BD68C7}"/>
          </ac:spMkLst>
        </pc:spChg>
        <pc:spChg chg="add del mod">
          <ac:chgData name="8941547882@utac.u-tokyo.ac.jp" userId="6e05045b-0455-437e-b2af-88b74753b3bb" providerId="ADAL" clId="{BB5CC1D6-0397-4BC4-8FE0-40EFC86FF2F7}" dt="2020-09-29T07:41:56.906" v="143" actId="478"/>
          <ac:spMkLst>
            <pc:docMk/>
            <pc:sldMk cId="2587282519" sldId="260"/>
            <ac:spMk id="50" creationId="{3C0A8116-6F1B-4AB5-A739-EC6D15DD966E}"/>
          </ac:spMkLst>
        </pc:spChg>
        <pc:spChg chg="add mod">
          <ac:chgData name="8941547882@utac.u-tokyo.ac.jp" userId="6e05045b-0455-437e-b2af-88b74753b3bb" providerId="ADAL" clId="{BB5CC1D6-0397-4BC4-8FE0-40EFC86FF2F7}" dt="2020-09-29T07:42:31.619" v="168" actId="1076"/>
          <ac:spMkLst>
            <pc:docMk/>
            <pc:sldMk cId="2587282519" sldId="260"/>
            <ac:spMk id="51" creationId="{D000A104-0DE3-4B58-9ED8-9C9771CE2B2D}"/>
          </ac:spMkLst>
        </pc:spChg>
        <pc:spChg chg="add mod">
          <ac:chgData name="8941547882@utac.u-tokyo.ac.jp" userId="6e05045b-0455-437e-b2af-88b74753b3bb" providerId="ADAL" clId="{BB5CC1D6-0397-4BC4-8FE0-40EFC86FF2F7}" dt="2020-09-29T07:42:37.361" v="170" actId="1076"/>
          <ac:spMkLst>
            <pc:docMk/>
            <pc:sldMk cId="2587282519" sldId="260"/>
            <ac:spMk id="53" creationId="{F4D140B7-1DB2-41BE-B432-488ADCD6E735}"/>
          </ac:spMkLst>
        </pc:spChg>
        <pc:spChg chg="add mod">
          <ac:chgData name="8941547882@utac.u-tokyo.ac.jp" userId="6e05045b-0455-437e-b2af-88b74753b3bb" providerId="ADAL" clId="{BB5CC1D6-0397-4BC4-8FE0-40EFC86FF2F7}" dt="2020-09-29T07:42:40.809" v="171" actId="1076"/>
          <ac:spMkLst>
            <pc:docMk/>
            <pc:sldMk cId="2587282519" sldId="260"/>
            <ac:spMk id="54" creationId="{CFE8841E-95CE-458F-BB61-C32AA7E723C8}"/>
          </ac:spMkLst>
        </pc:spChg>
        <pc:spChg chg="add del">
          <ac:chgData name="8941547882@utac.u-tokyo.ac.jp" userId="6e05045b-0455-437e-b2af-88b74753b3bb" providerId="ADAL" clId="{BB5CC1D6-0397-4BC4-8FE0-40EFC86FF2F7}" dt="2020-09-29T07:42:25.841" v="166" actId="478"/>
          <ac:spMkLst>
            <pc:docMk/>
            <pc:sldMk cId="2587282519" sldId="260"/>
            <ac:spMk id="56" creationId="{4BA92DB0-CC3A-417F-8027-433D54D1652A}"/>
          </ac:spMkLst>
        </pc:spChg>
        <pc:spChg chg="add mod">
          <ac:chgData name="8941547882@utac.u-tokyo.ac.jp" userId="6e05045b-0455-437e-b2af-88b74753b3bb" providerId="ADAL" clId="{BB5CC1D6-0397-4BC4-8FE0-40EFC86FF2F7}" dt="2020-09-29T07:42:34.649" v="169" actId="1076"/>
          <ac:spMkLst>
            <pc:docMk/>
            <pc:sldMk cId="2587282519" sldId="260"/>
            <ac:spMk id="58" creationId="{5D908481-3FF2-484D-B053-A56E8B7F6DD6}"/>
          </ac:spMkLst>
        </pc:spChg>
        <pc:spChg chg="add mod">
          <ac:chgData name="8941547882@utac.u-tokyo.ac.jp" userId="6e05045b-0455-437e-b2af-88b74753b3bb" providerId="ADAL" clId="{BB5CC1D6-0397-4BC4-8FE0-40EFC86FF2F7}" dt="2020-09-29T07:43:14.225" v="220" actId="1076"/>
          <ac:spMkLst>
            <pc:docMk/>
            <pc:sldMk cId="2587282519" sldId="260"/>
            <ac:spMk id="59" creationId="{0C059F7F-F393-4922-902F-096969990D0C}"/>
          </ac:spMkLst>
        </pc:spChg>
        <pc:spChg chg="add mod">
          <ac:chgData name="8941547882@utac.u-tokyo.ac.jp" userId="6e05045b-0455-437e-b2af-88b74753b3bb" providerId="ADAL" clId="{BB5CC1D6-0397-4BC4-8FE0-40EFC86FF2F7}" dt="2020-09-29T07:43:18.521" v="222" actId="1076"/>
          <ac:spMkLst>
            <pc:docMk/>
            <pc:sldMk cId="2587282519" sldId="260"/>
            <ac:spMk id="61" creationId="{351BB0BD-87BE-49E2-9D63-A954A4C4E43F}"/>
          </ac:spMkLst>
        </pc:spChg>
        <pc:cxnChg chg="add del mod">
          <ac:chgData name="8941547882@utac.u-tokyo.ac.jp" userId="6e05045b-0455-437e-b2af-88b74753b3bb" providerId="ADAL" clId="{BB5CC1D6-0397-4BC4-8FE0-40EFC86FF2F7}" dt="2020-09-29T07:35:31.915" v="19" actId="478"/>
          <ac:cxnSpMkLst>
            <pc:docMk/>
            <pc:sldMk cId="2587282519" sldId="260"/>
            <ac:cxnSpMk id="12" creationId="{E829342B-EF10-4A86-A13C-55597610466A}"/>
          </ac:cxnSpMkLst>
        </pc:cxnChg>
        <pc:cxnChg chg="add mod">
          <ac:chgData name="8941547882@utac.u-tokyo.ac.jp" userId="6e05045b-0455-437e-b2af-88b74753b3bb" providerId="ADAL" clId="{BB5CC1D6-0397-4BC4-8FE0-40EFC86FF2F7}" dt="2020-09-29T07:39:37.107" v="87" actId="14100"/>
          <ac:cxnSpMkLst>
            <pc:docMk/>
            <pc:sldMk cId="2587282519" sldId="260"/>
            <ac:cxnSpMk id="15" creationId="{E30D6F4C-ED8C-45FA-A1A9-6571EDBDD709}"/>
          </ac:cxnSpMkLst>
        </pc:cxnChg>
        <pc:cxnChg chg="add mod">
          <ac:chgData name="8941547882@utac.u-tokyo.ac.jp" userId="6e05045b-0455-437e-b2af-88b74753b3bb" providerId="ADAL" clId="{BB5CC1D6-0397-4BC4-8FE0-40EFC86FF2F7}" dt="2020-09-29T07:39:35.371" v="86" actId="14100"/>
          <ac:cxnSpMkLst>
            <pc:docMk/>
            <pc:sldMk cId="2587282519" sldId="260"/>
            <ac:cxnSpMk id="18" creationId="{3DC22E63-51F6-4F87-95B4-7EAAC104405D}"/>
          </ac:cxnSpMkLst>
        </pc:cxnChg>
        <pc:cxnChg chg="add mod">
          <ac:chgData name="8941547882@utac.u-tokyo.ac.jp" userId="6e05045b-0455-437e-b2af-88b74753b3bb" providerId="ADAL" clId="{BB5CC1D6-0397-4BC4-8FE0-40EFC86FF2F7}" dt="2020-09-29T07:39:23.089" v="84" actId="14100"/>
          <ac:cxnSpMkLst>
            <pc:docMk/>
            <pc:sldMk cId="2587282519" sldId="260"/>
            <ac:cxnSpMk id="28" creationId="{B13F2894-B476-4AE6-B4FF-8E6E7AD23FAB}"/>
          </ac:cxnSpMkLst>
        </pc:cxnChg>
        <pc:cxnChg chg="add mod">
          <ac:chgData name="8941547882@utac.u-tokyo.ac.jp" userId="6e05045b-0455-437e-b2af-88b74753b3bb" providerId="ADAL" clId="{BB5CC1D6-0397-4BC4-8FE0-40EFC86FF2F7}" dt="2020-09-29T07:39:27.497" v="85" actId="14100"/>
          <ac:cxnSpMkLst>
            <pc:docMk/>
            <pc:sldMk cId="2587282519" sldId="260"/>
            <ac:cxnSpMk id="29" creationId="{0AA26FEE-DCC7-4BA7-B318-3C557F28E06C}"/>
          </ac:cxnSpMkLst>
        </pc:cxnChg>
        <pc:cxnChg chg="add mod">
          <ac:chgData name="8941547882@utac.u-tokyo.ac.jp" userId="6e05045b-0455-437e-b2af-88b74753b3bb" providerId="ADAL" clId="{BB5CC1D6-0397-4BC4-8FE0-40EFC86FF2F7}" dt="2020-09-29T07:40:45.934" v="95" actId="208"/>
          <ac:cxnSpMkLst>
            <pc:docMk/>
            <pc:sldMk cId="2587282519" sldId="260"/>
            <ac:cxnSpMk id="40" creationId="{EF0802F6-8F1A-4913-B786-1AC50EA4F955}"/>
          </ac:cxnSpMkLst>
        </pc:cxnChg>
        <pc:cxnChg chg="add mod">
          <ac:chgData name="8941547882@utac.u-tokyo.ac.jp" userId="6e05045b-0455-437e-b2af-88b74753b3bb" providerId="ADAL" clId="{BB5CC1D6-0397-4BC4-8FE0-40EFC86FF2F7}" dt="2020-09-29T07:40:51.897" v="97" actId="1076"/>
          <ac:cxnSpMkLst>
            <pc:docMk/>
            <pc:sldMk cId="2587282519" sldId="260"/>
            <ac:cxnSpMk id="41" creationId="{8C7D20BA-67D4-44DF-ADC2-B47F7D8C3B1D}"/>
          </ac:cxnSpMkLst>
        </pc:cxnChg>
      </pc:sldChg>
      <pc:sldChg chg="addSp delSp modSp add mod">
        <pc:chgData name="8941547882@utac.u-tokyo.ac.jp" userId="6e05045b-0455-437e-b2af-88b74753b3bb" providerId="ADAL" clId="{BB5CC1D6-0397-4BC4-8FE0-40EFC86FF2F7}" dt="2020-10-07T11:16:08.956" v="449" actId="1076"/>
        <pc:sldMkLst>
          <pc:docMk/>
          <pc:sldMk cId="134804837" sldId="261"/>
        </pc:sldMkLst>
        <pc:spChg chg="add del mod">
          <ac:chgData name="8941547882@utac.u-tokyo.ac.jp" userId="6e05045b-0455-437e-b2af-88b74753b3bb" providerId="ADAL" clId="{BB5CC1D6-0397-4BC4-8FE0-40EFC86FF2F7}" dt="2020-10-07T11:16:08.956" v="449" actId="1076"/>
          <ac:spMkLst>
            <pc:docMk/>
            <pc:sldMk cId="134804837" sldId="261"/>
            <ac:spMk id="2" creationId="{3474DEE3-4989-4B4E-9821-EE79AA9BDB9A}"/>
          </ac:spMkLst>
        </pc:spChg>
        <pc:spChg chg="add del mod">
          <ac:chgData name="8941547882@utac.u-tokyo.ac.jp" userId="6e05045b-0455-437e-b2af-88b74753b3bb" providerId="ADAL" clId="{BB5CC1D6-0397-4BC4-8FE0-40EFC86FF2F7}" dt="2020-10-07T10:22:57.266" v="415" actId="1076"/>
          <ac:spMkLst>
            <pc:docMk/>
            <pc:sldMk cId="134804837" sldId="261"/>
            <ac:spMk id="3" creationId="{C6C51381-CC05-422E-9E1D-B3D59E71100F}"/>
          </ac:spMkLst>
        </pc:spChg>
        <pc:spChg chg="del">
          <ac:chgData name="8941547882@utac.u-tokyo.ac.jp" userId="6e05045b-0455-437e-b2af-88b74753b3bb" providerId="ADAL" clId="{BB5CC1D6-0397-4BC4-8FE0-40EFC86FF2F7}" dt="2020-09-29T14:26:46.848" v="224" actId="478"/>
          <ac:spMkLst>
            <pc:docMk/>
            <pc:sldMk cId="134804837" sldId="261"/>
            <ac:spMk id="4" creationId="{DAFC0A98-B6E9-4F28-93D5-0DCBBE5ABA2A}"/>
          </ac:spMkLst>
        </pc:spChg>
        <pc:spChg chg="del">
          <ac:chgData name="8941547882@utac.u-tokyo.ac.jp" userId="6e05045b-0455-437e-b2af-88b74753b3bb" providerId="ADAL" clId="{BB5CC1D6-0397-4BC4-8FE0-40EFC86FF2F7}" dt="2020-09-29T14:26:46.848" v="224" actId="478"/>
          <ac:spMkLst>
            <pc:docMk/>
            <pc:sldMk cId="134804837" sldId="261"/>
            <ac:spMk id="5" creationId="{A2019763-4BD3-4389-ABD4-1B4BBC2B01AD}"/>
          </ac:spMkLst>
        </pc:spChg>
        <pc:spChg chg="add del mod">
          <ac:chgData name="8941547882@utac.u-tokyo.ac.jp" userId="6e05045b-0455-437e-b2af-88b74753b3bb" providerId="ADAL" clId="{BB5CC1D6-0397-4BC4-8FE0-40EFC86FF2F7}" dt="2020-10-07T10:23:03.255" v="416" actId="1076"/>
          <ac:spMkLst>
            <pc:docMk/>
            <pc:sldMk cId="134804837" sldId="261"/>
            <ac:spMk id="6" creationId="{A794461E-423E-4E3E-9D3D-D9E42ADAD2B8}"/>
          </ac:spMkLst>
        </pc:spChg>
        <pc:spChg chg="add del mod">
          <ac:chgData name="8941547882@utac.u-tokyo.ac.jp" userId="6e05045b-0455-437e-b2af-88b74753b3bb" providerId="ADAL" clId="{BB5CC1D6-0397-4BC4-8FE0-40EFC86FF2F7}" dt="2020-10-07T10:22:57.266" v="415" actId="1076"/>
          <ac:spMkLst>
            <pc:docMk/>
            <pc:sldMk cId="134804837" sldId="261"/>
            <ac:spMk id="8" creationId="{9830AFA6-D9F5-4981-BF82-3D4FFB3E6578}"/>
          </ac:spMkLst>
        </pc:spChg>
        <pc:spChg chg="add del mod">
          <ac:chgData name="8941547882@utac.u-tokyo.ac.jp" userId="6e05045b-0455-437e-b2af-88b74753b3bb" providerId="ADAL" clId="{BB5CC1D6-0397-4BC4-8FE0-40EFC86FF2F7}" dt="2020-10-07T10:22:57.266" v="415" actId="1076"/>
          <ac:spMkLst>
            <pc:docMk/>
            <pc:sldMk cId="134804837" sldId="261"/>
            <ac:spMk id="10" creationId="{806F85E1-ED7F-4CCD-BAD3-17AF51D96D9E}"/>
          </ac:spMkLst>
        </pc:spChg>
        <pc:spChg chg="add del mod">
          <ac:chgData name="8941547882@utac.u-tokyo.ac.jp" userId="6e05045b-0455-437e-b2af-88b74753b3bb" providerId="ADAL" clId="{BB5CC1D6-0397-4BC4-8FE0-40EFC86FF2F7}" dt="2020-10-07T10:23:10.115" v="418" actId="1076"/>
          <ac:spMkLst>
            <pc:docMk/>
            <pc:sldMk cId="134804837" sldId="261"/>
            <ac:spMk id="15" creationId="{F425B928-1FE8-48EB-B0E1-B409103A6B35}"/>
          </ac:spMkLst>
        </pc:spChg>
        <pc:spChg chg="add del mod">
          <ac:chgData name="8941547882@utac.u-tokyo.ac.jp" userId="6e05045b-0455-437e-b2af-88b74753b3bb" providerId="ADAL" clId="{BB5CC1D6-0397-4BC4-8FE0-40EFC86FF2F7}" dt="2020-10-07T10:23:10.115" v="418" actId="1076"/>
          <ac:spMkLst>
            <pc:docMk/>
            <pc:sldMk cId="134804837" sldId="261"/>
            <ac:spMk id="31" creationId="{F86FCAE0-A8AA-42D7-BF5A-9ED861119571}"/>
          </ac:spMkLst>
        </pc:spChg>
        <pc:spChg chg="add del mod">
          <ac:chgData name="8941547882@utac.u-tokyo.ac.jp" userId="6e05045b-0455-437e-b2af-88b74753b3bb" providerId="ADAL" clId="{BB5CC1D6-0397-4BC4-8FE0-40EFC86FF2F7}" dt="2020-10-07T10:23:10.115" v="418" actId="1076"/>
          <ac:spMkLst>
            <pc:docMk/>
            <pc:sldMk cId="134804837" sldId="261"/>
            <ac:spMk id="33" creationId="{B277C82D-81FB-4FF0-B100-506C218F0C56}"/>
          </ac:spMkLst>
        </pc:spChg>
        <pc:spChg chg="add del mod">
          <ac:chgData name="8941547882@utac.u-tokyo.ac.jp" userId="6e05045b-0455-437e-b2af-88b74753b3bb" providerId="ADAL" clId="{BB5CC1D6-0397-4BC4-8FE0-40EFC86FF2F7}" dt="2020-10-07T10:23:10.115" v="418" actId="1076"/>
          <ac:spMkLst>
            <pc:docMk/>
            <pc:sldMk cId="134804837" sldId="261"/>
            <ac:spMk id="35" creationId="{B3E07638-9178-4F84-9A0B-5923C3996371}"/>
          </ac:spMkLst>
        </pc:spChg>
        <pc:spChg chg="del">
          <ac:chgData name="8941547882@utac.u-tokyo.ac.jp" userId="6e05045b-0455-437e-b2af-88b74753b3bb" providerId="ADAL" clId="{BB5CC1D6-0397-4BC4-8FE0-40EFC86FF2F7}" dt="2020-09-29T14:26:49.280" v="225" actId="478"/>
          <ac:spMkLst>
            <pc:docMk/>
            <pc:sldMk cId="134804837" sldId="261"/>
            <ac:spMk id="37" creationId="{6B13BB75-E1F2-4736-98C9-CB7F0C8C80B0}"/>
          </ac:spMkLst>
        </pc:spChg>
        <pc:spChg chg="del">
          <ac:chgData name="8941547882@utac.u-tokyo.ac.jp" userId="6e05045b-0455-437e-b2af-88b74753b3bb" providerId="ADAL" clId="{BB5CC1D6-0397-4BC4-8FE0-40EFC86FF2F7}" dt="2020-09-29T14:26:49.280" v="225" actId="478"/>
          <ac:spMkLst>
            <pc:docMk/>
            <pc:sldMk cId="134804837" sldId="261"/>
            <ac:spMk id="39" creationId="{B558B7FC-2F97-417E-9BBA-B0E49605DD45}"/>
          </ac:spMkLst>
        </pc:spChg>
        <pc:cxnChg chg="add del mod">
          <ac:chgData name="8941547882@utac.u-tokyo.ac.jp" userId="6e05045b-0455-437e-b2af-88b74753b3bb" providerId="ADAL" clId="{BB5CC1D6-0397-4BC4-8FE0-40EFC86FF2F7}" dt="2020-09-29T14:27:11.211" v="229" actId="478"/>
          <ac:cxnSpMkLst>
            <pc:docMk/>
            <pc:sldMk cId="134804837" sldId="261"/>
            <ac:cxnSpMk id="18" creationId="{32B0EE9F-96A4-49CD-9655-3589A32D1B25}"/>
          </ac:cxnSpMkLst>
        </pc:cxnChg>
      </pc:sldChg>
      <pc:sldChg chg="addSp delSp modSp mod">
        <pc:chgData name="8941547882@utac.u-tokyo.ac.jp" userId="6e05045b-0455-437e-b2af-88b74753b3bb" providerId="ADAL" clId="{BB5CC1D6-0397-4BC4-8FE0-40EFC86FF2F7}" dt="2020-10-07T11:53:02.986" v="464" actId="732"/>
        <pc:sldMkLst>
          <pc:docMk/>
          <pc:sldMk cId="2916992351" sldId="262"/>
        </pc:sldMkLst>
        <pc:picChg chg="add del mod ord modCrop">
          <ac:chgData name="8941547882@utac.u-tokyo.ac.jp" userId="6e05045b-0455-437e-b2af-88b74753b3bb" providerId="ADAL" clId="{BB5CC1D6-0397-4BC4-8FE0-40EFC86FF2F7}" dt="2020-10-07T11:52:25.581" v="458" actId="478"/>
          <ac:picMkLst>
            <pc:docMk/>
            <pc:sldMk cId="2916992351" sldId="262"/>
            <ac:picMk id="3" creationId="{93D09950-3C27-49B6-A6DC-32C6AAFB75CF}"/>
          </ac:picMkLst>
        </pc:picChg>
        <pc:picChg chg="add mod ord modCrop">
          <ac:chgData name="8941547882@utac.u-tokyo.ac.jp" userId="6e05045b-0455-437e-b2af-88b74753b3bb" providerId="ADAL" clId="{BB5CC1D6-0397-4BC4-8FE0-40EFC86FF2F7}" dt="2020-10-07T11:53:02.986" v="464" actId="732"/>
          <ac:picMkLst>
            <pc:docMk/>
            <pc:sldMk cId="2916992351" sldId="262"/>
            <ac:picMk id="6" creationId="{3C2F0451-755D-40B4-A391-735BB5588EE9}"/>
          </ac:picMkLst>
        </pc:picChg>
        <pc:picChg chg="del">
          <ac:chgData name="8941547882@utac.u-tokyo.ac.jp" userId="6e05045b-0455-437e-b2af-88b74753b3bb" providerId="ADAL" clId="{BB5CC1D6-0397-4BC4-8FE0-40EFC86FF2F7}" dt="2020-10-07T11:51:18.268" v="450" actId="478"/>
          <ac:picMkLst>
            <pc:docMk/>
            <pc:sldMk cId="2916992351" sldId="262"/>
            <ac:picMk id="50" creationId="{AA3FA115-7869-40E8-A883-8DFC11749ED5}"/>
          </ac:picMkLst>
        </pc:picChg>
      </pc:sldChg>
    </pc:docChg>
  </pc:docChgLst>
  <pc:docChgLst>
    <pc:chgData name="今井　隆太" userId="6e05045b-0455-437e-b2af-88b74753b3bb" providerId="ADAL" clId="{EBE58710-DEA1-4CC8-BB6D-B5CD1F2D4138}"/>
    <pc:docChg chg="undo custSel addSld delSld modSld sldOrd">
      <pc:chgData name="今井　隆太" userId="6e05045b-0455-437e-b2af-88b74753b3bb" providerId="ADAL" clId="{EBE58710-DEA1-4CC8-BB6D-B5CD1F2D4138}" dt="2020-10-13T06:44:15.343" v="1574"/>
      <pc:docMkLst>
        <pc:docMk/>
      </pc:docMkLst>
      <pc:sldChg chg="addSp delSp mod">
        <pc:chgData name="今井　隆太" userId="6e05045b-0455-437e-b2af-88b74753b3bb" providerId="ADAL" clId="{EBE58710-DEA1-4CC8-BB6D-B5CD1F2D4138}" dt="2020-09-29T06:13:26.811" v="776" actId="22"/>
        <pc:sldMkLst>
          <pc:docMk/>
          <pc:sldMk cId="870861611" sldId="256"/>
        </pc:sldMkLst>
        <pc:spChg chg="add del">
          <ac:chgData name="今井　隆太" userId="6e05045b-0455-437e-b2af-88b74753b3bb" providerId="ADAL" clId="{EBE58710-DEA1-4CC8-BB6D-B5CD1F2D4138}" dt="2020-09-29T06:13:26.811" v="776" actId="22"/>
          <ac:spMkLst>
            <pc:docMk/>
            <pc:sldMk cId="870861611" sldId="256"/>
            <ac:spMk id="15" creationId="{C7A29213-103D-428B-A035-D2BA14CA29C2}"/>
          </ac:spMkLst>
        </pc:spChg>
      </pc:sldChg>
      <pc:sldChg chg="addSp modSp mod">
        <pc:chgData name="今井　隆太" userId="6e05045b-0455-437e-b2af-88b74753b3bb" providerId="ADAL" clId="{EBE58710-DEA1-4CC8-BB6D-B5CD1F2D4138}" dt="2020-10-02T01:18:58.325" v="1533" actId="1076"/>
        <pc:sldMkLst>
          <pc:docMk/>
          <pc:sldMk cId="636385413" sldId="257"/>
        </pc:sldMkLst>
        <pc:spChg chg="mod">
          <ac:chgData name="今井　隆太" userId="6e05045b-0455-437e-b2af-88b74753b3bb" providerId="ADAL" clId="{EBE58710-DEA1-4CC8-BB6D-B5CD1F2D4138}" dt="2020-10-02T01:18:33.703" v="1527" actId="1076"/>
          <ac:spMkLst>
            <pc:docMk/>
            <pc:sldMk cId="636385413" sldId="257"/>
            <ac:spMk id="2" creationId="{C1CEC829-28C6-4B08-9300-90E79AF5048E}"/>
          </ac:spMkLst>
        </pc:spChg>
        <pc:spChg chg="add mod">
          <ac:chgData name="今井　隆太" userId="6e05045b-0455-437e-b2af-88b74753b3bb" providerId="ADAL" clId="{EBE58710-DEA1-4CC8-BB6D-B5CD1F2D4138}" dt="2020-10-02T01:18:49.926" v="1531" actId="1076"/>
          <ac:spMkLst>
            <pc:docMk/>
            <pc:sldMk cId="636385413" sldId="257"/>
            <ac:spMk id="11" creationId="{1E1A7CE4-6D57-4BFA-BCA0-7D0DAD21D99F}"/>
          </ac:spMkLst>
        </pc:spChg>
        <pc:spChg chg="mod">
          <ac:chgData name="今井　隆太" userId="6e05045b-0455-437e-b2af-88b74753b3bb" providerId="ADAL" clId="{EBE58710-DEA1-4CC8-BB6D-B5CD1F2D4138}" dt="2020-10-02T01:18:15.971" v="1520"/>
          <ac:spMkLst>
            <pc:docMk/>
            <pc:sldMk cId="636385413" sldId="257"/>
            <ac:spMk id="13" creationId="{0BE5D197-4038-4606-8F6D-6A829525CDBF}"/>
          </ac:spMkLst>
        </pc:spChg>
        <pc:spChg chg="add mod">
          <ac:chgData name="今井　隆太" userId="6e05045b-0455-437e-b2af-88b74753b3bb" providerId="ADAL" clId="{EBE58710-DEA1-4CC8-BB6D-B5CD1F2D4138}" dt="2020-10-02T01:18:58.325" v="1533" actId="1076"/>
          <ac:spMkLst>
            <pc:docMk/>
            <pc:sldMk cId="636385413" sldId="257"/>
            <ac:spMk id="23" creationId="{412F4ECF-A36E-40CB-939B-E679D9BA4105}"/>
          </ac:spMkLst>
        </pc:spChg>
        <pc:spChg chg="mod">
          <ac:chgData name="今井　隆太" userId="6e05045b-0455-437e-b2af-88b74753b3bb" providerId="ADAL" clId="{EBE58710-DEA1-4CC8-BB6D-B5CD1F2D4138}" dt="2020-10-02T01:18:18.525" v="1522"/>
          <ac:spMkLst>
            <pc:docMk/>
            <pc:sldMk cId="636385413" sldId="257"/>
            <ac:spMk id="25" creationId="{886E17EF-607F-4D45-B6FE-6B8944A9ED1E}"/>
          </ac:spMkLst>
        </pc:spChg>
        <pc:grpChg chg="add mod">
          <ac:chgData name="今井　隆太" userId="6e05045b-0455-437e-b2af-88b74753b3bb" providerId="ADAL" clId="{EBE58710-DEA1-4CC8-BB6D-B5CD1F2D4138}" dt="2020-10-02T01:18:46.898" v="1530" actId="1076"/>
          <ac:grpSpMkLst>
            <pc:docMk/>
            <pc:sldMk cId="636385413" sldId="257"/>
            <ac:grpSpMk id="12" creationId="{1669259D-796F-4570-80CD-B24AF1A5A707}"/>
          </ac:grpSpMkLst>
        </pc:grpChg>
        <pc:grpChg chg="mod">
          <ac:chgData name="今井　隆太" userId="6e05045b-0455-437e-b2af-88b74753b3bb" providerId="ADAL" clId="{EBE58710-DEA1-4CC8-BB6D-B5CD1F2D4138}" dt="2020-10-02T01:18:22.825" v="1524" actId="1076"/>
          <ac:grpSpMkLst>
            <pc:docMk/>
            <pc:sldMk cId="636385413" sldId="257"/>
            <ac:grpSpMk id="16" creationId="{4E484E9A-A7F1-45C4-A3E9-C5C64A5A190F}"/>
          </ac:grpSpMkLst>
        </pc:grpChg>
        <pc:grpChg chg="add mod">
          <ac:chgData name="今井　隆太" userId="6e05045b-0455-437e-b2af-88b74753b3bb" providerId="ADAL" clId="{EBE58710-DEA1-4CC8-BB6D-B5CD1F2D4138}" dt="2020-10-02T01:18:58.325" v="1533" actId="1076"/>
          <ac:grpSpMkLst>
            <pc:docMk/>
            <pc:sldMk cId="636385413" sldId="257"/>
            <ac:grpSpMk id="24" creationId="{4ACFC897-0852-4653-A23C-0105550C3386}"/>
          </ac:grpSpMkLst>
        </pc:grpChg>
        <pc:cxnChg chg="mod">
          <ac:chgData name="今井　隆太" userId="6e05045b-0455-437e-b2af-88b74753b3bb" providerId="ADAL" clId="{EBE58710-DEA1-4CC8-BB6D-B5CD1F2D4138}" dt="2020-10-02T01:18:15.971" v="1520"/>
          <ac:cxnSpMkLst>
            <pc:docMk/>
            <pc:sldMk cId="636385413" sldId="257"/>
            <ac:cxnSpMk id="17" creationId="{8C1A8B1B-9ACF-4647-B84A-BA8B9B17C418}"/>
          </ac:cxnSpMkLst>
        </pc:cxnChg>
        <pc:cxnChg chg="mod">
          <ac:chgData name="今井　隆太" userId="6e05045b-0455-437e-b2af-88b74753b3bb" providerId="ADAL" clId="{EBE58710-DEA1-4CC8-BB6D-B5CD1F2D4138}" dt="2020-10-02T01:18:15.971" v="1520"/>
          <ac:cxnSpMkLst>
            <pc:docMk/>
            <pc:sldMk cId="636385413" sldId="257"/>
            <ac:cxnSpMk id="18" creationId="{1B51166A-7041-4097-92F0-2FF39C675706}"/>
          </ac:cxnSpMkLst>
        </pc:cxnChg>
        <pc:cxnChg chg="mod">
          <ac:chgData name="今井　隆太" userId="6e05045b-0455-437e-b2af-88b74753b3bb" providerId="ADAL" clId="{EBE58710-DEA1-4CC8-BB6D-B5CD1F2D4138}" dt="2020-10-02T01:18:15.971" v="1520"/>
          <ac:cxnSpMkLst>
            <pc:docMk/>
            <pc:sldMk cId="636385413" sldId="257"/>
            <ac:cxnSpMk id="19" creationId="{96564D05-ACEE-4A89-9337-A30DA7C3D10A}"/>
          </ac:cxnSpMkLst>
        </pc:cxnChg>
        <pc:cxnChg chg="mod">
          <ac:chgData name="今井　隆太" userId="6e05045b-0455-437e-b2af-88b74753b3bb" providerId="ADAL" clId="{EBE58710-DEA1-4CC8-BB6D-B5CD1F2D4138}" dt="2020-10-02T01:18:15.971" v="1520"/>
          <ac:cxnSpMkLst>
            <pc:docMk/>
            <pc:sldMk cId="636385413" sldId="257"/>
            <ac:cxnSpMk id="20" creationId="{B5F375DB-BF53-4BD2-8D28-79BD11D4C620}"/>
          </ac:cxnSpMkLst>
        </pc:cxnChg>
        <pc:cxnChg chg="mod">
          <ac:chgData name="今井　隆太" userId="6e05045b-0455-437e-b2af-88b74753b3bb" providerId="ADAL" clId="{EBE58710-DEA1-4CC8-BB6D-B5CD1F2D4138}" dt="2020-10-02T01:18:15.971" v="1520"/>
          <ac:cxnSpMkLst>
            <pc:docMk/>
            <pc:sldMk cId="636385413" sldId="257"/>
            <ac:cxnSpMk id="21" creationId="{45235159-E467-4EC0-A33A-71063A2BACF7}"/>
          </ac:cxnSpMkLst>
        </pc:cxnChg>
        <pc:cxnChg chg="mod">
          <ac:chgData name="今井　隆太" userId="6e05045b-0455-437e-b2af-88b74753b3bb" providerId="ADAL" clId="{EBE58710-DEA1-4CC8-BB6D-B5CD1F2D4138}" dt="2020-10-02T01:18:15.971" v="1520"/>
          <ac:cxnSpMkLst>
            <pc:docMk/>
            <pc:sldMk cId="636385413" sldId="257"/>
            <ac:cxnSpMk id="22" creationId="{F8BBAA24-086A-4A11-92C4-DA9213776D7C}"/>
          </ac:cxnSpMkLst>
        </pc:cxnChg>
        <pc:cxnChg chg="mod">
          <ac:chgData name="今井　隆太" userId="6e05045b-0455-437e-b2af-88b74753b3bb" providerId="ADAL" clId="{EBE58710-DEA1-4CC8-BB6D-B5CD1F2D4138}" dt="2020-10-02T01:18:18.525" v="1522"/>
          <ac:cxnSpMkLst>
            <pc:docMk/>
            <pc:sldMk cId="636385413" sldId="257"/>
            <ac:cxnSpMk id="26" creationId="{6243C333-5BDC-4794-BAEA-FCF4C959704B}"/>
          </ac:cxnSpMkLst>
        </pc:cxnChg>
        <pc:cxnChg chg="mod">
          <ac:chgData name="今井　隆太" userId="6e05045b-0455-437e-b2af-88b74753b3bb" providerId="ADAL" clId="{EBE58710-DEA1-4CC8-BB6D-B5CD1F2D4138}" dt="2020-10-02T01:18:18.525" v="1522"/>
          <ac:cxnSpMkLst>
            <pc:docMk/>
            <pc:sldMk cId="636385413" sldId="257"/>
            <ac:cxnSpMk id="27" creationId="{54075855-212D-48AC-8006-9CE2440F143C}"/>
          </ac:cxnSpMkLst>
        </pc:cxnChg>
        <pc:cxnChg chg="mod">
          <ac:chgData name="今井　隆太" userId="6e05045b-0455-437e-b2af-88b74753b3bb" providerId="ADAL" clId="{EBE58710-DEA1-4CC8-BB6D-B5CD1F2D4138}" dt="2020-10-02T01:18:18.525" v="1522"/>
          <ac:cxnSpMkLst>
            <pc:docMk/>
            <pc:sldMk cId="636385413" sldId="257"/>
            <ac:cxnSpMk id="28" creationId="{7720CD0A-3D4A-4B72-B97A-52F0230A6B86}"/>
          </ac:cxnSpMkLst>
        </pc:cxnChg>
        <pc:cxnChg chg="mod">
          <ac:chgData name="今井　隆太" userId="6e05045b-0455-437e-b2af-88b74753b3bb" providerId="ADAL" clId="{EBE58710-DEA1-4CC8-BB6D-B5CD1F2D4138}" dt="2020-10-02T01:18:18.525" v="1522"/>
          <ac:cxnSpMkLst>
            <pc:docMk/>
            <pc:sldMk cId="636385413" sldId="257"/>
            <ac:cxnSpMk id="29" creationId="{A20D8C5A-6C85-49A2-B499-7F44D7A8FDAF}"/>
          </ac:cxnSpMkLst>
        </pc:cxnChg>
        <pc:cxnChg chg="mod">
          <ac:chgData name="今井　隆太" userId="6e05045b-0455-437e-b2af-88b74753b3bb" providerId="ADAL" clId="{EBE58710-DEA1-4CC8-BB6D-B5CD1F2D4138}" dt="2020-10-02T01:18:18.525" v="1522"/>
          <ac:cxnSpMkLst>
            <pc:docMk/>
            <pc:sldMk cId="636385413" sldId="257"/>
            <ac:cxnSpMk id="30" creationId="{9A193114-6327-491F-A12C-94BE3DAB284E}"/>
          </ac:cxnSpMkLst>
        </pc:cxnChg>
        <pc:cxnChg chg="mod">
          <ac:chgData name="今井　隆太" userId="6e05045b-0455-437e-b2af-88b74753b3bb" providerId="ADAL" clId="{EBE58710-DEA1-4CC8-BB6D-B5CD1F2D4138}" dt="2020-10-02T01:18:18.525" v="1522"/>
          <ac:cxnSpMkLst>
            <pc:docMk/>
            <pc:sldMk cId="636385413" sldId="257"/>
            <ac:cxnSpMk id="31" creationId="{09AB68DA-30B8-4CF4-838A-D6E7B4096461}"/>
          </ac:cxnSpMkLst>
        </pc:cxnChg>
      </pc:sldChg>
      <pc:sldChg chg="addSp delSp modSp new mod">
        <pc:chgData name="今井　隆太" userId="6e05045b-0455-437e-b2af-88b74753b3bb" providerId="ADAL" clId="{EBE58710-DEA1-4CC8-BB6D-B5CD1F2D4138}" dt="2020-09-28T06:01:29.100" v="774" actId="1076"/>
        <pc:sldMkLst>
          <pc:docMk/>
          <pc:sldMk cId="2288110320" sldId="258"/>
        </pc:sldMkLst>
        <pc:spChg chg="add mod">
          <ac:chgData name="今井　隆太" userId="6e05045b-0455-437e-b2af-88b74753b3bb" providerId="ADAL" clId="{EBE58710-DEA1-4CC8-BB6D-B5CD1F2D4138}" dt="2020-09-28T06:01:29.100" v="774" actId="1076"/>
          <ac:spMkLst>
            <pc:docMk/>
            <pc:sldMk cId="2288110320" sldId="258"/>
            <ac:spMk id="2" creationId="{56F9667E-ABD8-49B8-8535-3E4B3B7D90A2}"/>
          </ac:spMkLst>
        </pc:spChg>
        <pc:spChg chg="add mod">
          <ac:chgData name="今井　隆太" userId="6e05045b-0455-437e-b2af-88b74753b3bb" providerId="ADAL" clId="{EBE58710-DEA1-4CC8-BB6D-B5CD1F2D4138}" dt="2020-09-28T05:58:30.668" v="735" actId="1076"/>
          <ac:spMkLst>
            <pc:docMk/>
            <pc:sldMk cId="2288110320" sldId="258"/>
            <ac:spMk id="3" creationId="{ACF7FCDE-2C10-43C2-B7E1-704BC3D5E534}"/>
          </ac:spMkLst>
        </pc:spChg>
        <pc:spChg chg="add mod">
          <ac:chgData name="今井　隆太" userId="6e05045b-0455-437e-b2af-88b74753b3bb" providerId="ADAL" clId="{EBE58710-DEA1-4CC8-BB6D-B5CD1F2D4138}" dt="2020-09-28T06:01:13.172" v="770" actId="1076"/>
          <ac:spMkLst>
            <pc:docMk/>
            <pc:sldMk cId="2288110320" sldId="258"/>
            <ac:spMk id="4" creationId="{BEEEE965-F8F2-42CC-B5B7-EB1A4756F892}"/>
          </ac:spMkLst>
        </pc:spChg>
        <pc:spChg chg="add mod">
          <ac:chgData name="今井　隆太" userId="6e05045b-0455-437e-b2af-88b74753b3bb" providerId="ADAL" clId="{EBE58710-DEA1-4CC8-BB6D-B5CD1F2D4138}" dt="2020-09-28T06:01:04.300" v="769" actId="1076"/>
          <ac:spMkLst>
            <pc:docMk/>
            <pc:sldMk cId="2288110320" sldId="258"/>
            <ac:spMk id="5" creationId="{5B8DBAA8-DF7D-448E-B520-8892848D18D6}"/>
          </ac:spMkLst>
        </pc:spChg>
        <pc:spChg chg="add mod">
          <ac:chgData name="今井　隆太" userId="6e05045b-0455-437e-b2af-88b74753b3bb" providerId="ADAL" clId="{EBE58710-DEA1-4CC8-BB6D-B5CD1F2D4138}" dt="2020-09-28T05:59:26.092" v="748" actId="1076"/>
          <ac:spMkLst>
            <pc:docMk/>
            <pc:sldMk cId="2288110320" sldId="258"/>
            <ac:spMk id="6" creationId="{AAC5D39C-ABC4-473C-97D7-83CA22B69583}"/>
          </ac:spMkLst>
        </pc:spChg>
        <pc:spChg chg="add mod">
          <ac:chgData name="今井　隆太" userId="6e05045b-0455-437e-b2af-88b74753b3bb" providerId="ADAL" clId="{EBE58710-DEA1-4CC8-BB6D-B5CD1F2D4138}" dt="2020-09-28T06:01:04.300" v="769" actId="1076"/>
          <ac:spMkLst>
            <pc:docMk/>
            <pc:sldMk cId="2288110320" sldId="258"/>
            <ac:spMk id="7" creationId="{C5A29FE5-855C-482A-8E52-9853ED23C27A}"/>
          </ac:spMkLst>
        </pc:spChg>
        <pc:spChg chg="add mod">
          <ac:chgData name="今井　隆太" userId="6e05045b-0455-437e-b2af-88b74753b3bb" providerId="ADAL" clId="{EBE58710-DEA1-4CC8-BB6D-B5CD1F2D4138}" dt="2020-09-28T06:01:13.172" v="770" actId="1076"/>
          <ac:spMkLst>
            <pc:docMk/>
            <pc:sldMk cId="2288110320" sldId="258"/>
            <ac:spMk id="8" creationId="{8B15ED3A-A96C-4D75-8187-5F08D8642D12}"/>
          </ac:spMkLst>
        </pc:spChg>
        <pc:spChg chg="add mod">
          <ac:chgData name="今井　隆太" userId="6e05045b-0455-437e-b2af-88b74753b3bb" providerId="ADAL" clId="{EBE58710-DEA1-4CC8-BB6D-B5CD1F2D4138}" dt="2020-09-28T06:01:24.612" v="773" actId="1076"/>
          <ac:spMkLst>
            <pc:docMk/>
            <pc:sldMk cId="2288110320" sldId="258"/>
            <ac:spMk id="9" creationId="{E178D072-B510-4BEE-B4B5-431A00FA8022}"/>
          </ac:spMkLst>
        </pc:spChg>
        <pc:spChg chg="add del">
          <ac:chgData name="今井　隆太" userId="6e05045b-0455-437e-b2af-88b74753b3bb" providerId="ADAL" clId="{EBE58710-DEA1-4CC8-BB6D-B5CD1F2D4138}" dt="2020-09-28T06:00:37.765" v="763" actId="22"/>
          <ac:spMkLst>
            <pc:docMk/>
            <pc:sldMk cId="2288110320" sldId="258"/>
            <ac:spMk id="11" creationId="{623AEB8B-F396-4A32-8ADC-CD716B2B866E}"/>
          </ac:spMkLst>
        </pc:spChg>
        <pc:spChg chg="add del">
          <ac:chgData name="今井　隆太" userId="6e05045b-0455-437e-b2af-88b74753b3bb" providerId="ADAL" clId="{EBE58710-DEA1-4CC8-BB6D-B5CD1F2D4138}" dt="2020-09-28T06:00:37.576" v="762" actId="22"/>
          <ac:spMkLst>
            <pc:docMk/>
            <pc:sldMk cId="2288110320" sldId="258"/>
            <ac:spMk id="13" creationId="{DC46F251-4822-4803-A4FD-5653C54CB93C}"/>
          </ac:spMkLst>
        </pc:spChg>
        <pc:spChg chg="add mod">
          <ac:chgData name="今井　隆太" userId="6e05045b-0455-437e-b2af-88b74753b3bb" providerId="ADAL" clId="{EBE58710-DEA1-4CC8-BB6D-B5CD1F2D4138}" dt="2020-09-28T06:01:16.628" v="771" actId="1076"/>
          <ac:spMkLst>
            <pc:docMk/>
            <pc:sldMk cId="2288110320" sldId="258"/>
            <ac:spMk id="15" creationId="{15ED3076-6025-4F83-B47B-4DE79DDD3458}"/>
          </ac:spMkLst>
        </pc:spChg>
        <pc:spChg chg="add mod">
          <ac:chgData name="今井　隆太" userId="6e05045b-0455-437e-b2af-88b74753b3bb" providerId="ADAL" clId="{EBE58710-DEA1-4CC8-BB6D-B5CD1F2D4138}" dt="2020-09-28T06:01:19.844" v="772" actId="1076"/>
          <ac:spMkLst>
            <pc:docMk/>
            <pc:sldMk cId="2288110320" sldId="258"/>
            <ac:spMk id="17" creationId="{785A03F3-C726-4F15-8170-DFD0F03CAD09}"/>
          </ac:spMkLst>
        </pc:spChg>
      </pc:sldChg>
      <pc:sldChg chg="addSp delSp modSp add mod">
        <pc:chgData name="今井　隆太" userId="6e05045b-0455-437e-b2af-88b74753b3bb" providerId="ADAL" clId="{EBE58710-DEA1-4CC8-BB6D-B5CD1F2D4138}" dt="2020-09-29T06:19:58.519" v="1145" actId="1076"/>
        <pc:sldMkLst>
          <pc:docMk/>
          <pc:sldMk cId="2095726775" sldId="259"/>
        </pc:sldMkLst>
        <pc:spChg chg="add mod">
          <ac:chgData name="今井　隆太" userId="6e05045b-0455-437e-b2af-88b74753b3bb" providerId="ADAL" clId="{EBE58710-DEA1-4CC8-BB6D-B5CD1F2D4138}" dt="2020-09-29T06:19:11.929" v="1131" actId="1076"/>
          <ac:spMkLst>
            <pc:docMk/>
            <pc:sldMk cId="2095726775" sldId="259"/>
            <ac:spMk id="2" creationId="{3474DEE3-4989-4B4E-9821-EE79AA9BDB9A}"/>
          </ac:spMkLst>
        </pc:spChg>
        <pc:spChg chg="add mod">
          <ac:chgData name="今井　隆太" userId="6e05045b-0455-437e-b2af-88b74753b3bb" providerId="ADAL" clId="{EBE58710-DEA1-4CC8-BB6D-B5CD1F2D4138}" dt="2020-09-29T06:19:23.332" v="1133" actId="1076"/>
          <ac:spMkLst>
            <pc:docMk/>
            <pc:sldMk cId="2095726775" sldId="259"/>
            <ac:spMk id="3" creationId="{C6C51381-CC05-422E-9E1D-B3D59E71100F}"/>
          </ac:spMkLst>
        </pc:spChg>
        <pc:spChg chg="mod topLvl">
          <ac:chgData name="今井　隆太" userId="6e05045b-0455-437e-b2af-88b74753b3bb" providerId="ADAL" clId="{EBE58710-DEA1-4CC8-BB6D-B5CD1F2D4138}" dt="2020-09-29T06:17:30.532" v="1090" actId="1076"/>
          <ac:spMkLst>
            <pc:docMk/>
            <pc:sldMk cId="2095726775" sldId="259"/>
            <ac:spMk id="4" creationId="{DAFC0A98-B6E9-4F28-93D5-0DCBBE5ABA2A}"/>
          </ac:spMkLst>
        </pc:spChg>
        <pc:spChg chg="mod topLvl">
          <ac:chgData name="今井　隆太" userId="6e05045b-0455-437e-b2af-88b74753b3bb" providerId="ADAL" clId="{EBE58710-DEA1-4CC8-BB6D-B5CD1F2D4138}" dt="2020-09-29T06:17:35.789" v="1092" actId="1076"/>
          <ac:spMkLst>
            <pc:docMk/>
            <pc:sldMk cId="2095726775" sldId="259"/>
            <ac:spMk id="5" creationId="{A2019763-4BD3-4389-ABD4-1B4BBC2B01AD}"/>
          </ac:spMkLst>
        </pc:spChg>
        <pc:spChg chg="mod topLvl">
          <ac:chgData name="今井　隆太" userId="6e05045b-0455-437e-b2af-88b74753b3bb" providerId="ADAL" clId="{EBE58710-DEA1-4CC8-BB6D-B5CD1F2D4138}" dt="2020-09-29T06:19:29.123" v="1134" actId="1076"/>
          <ac:spMkLst>
            <pc:docMk/>
            <pc:sldMk cId="2095726775" sldId="259"/>
            <ac:spMk id="6" creationId="{A794461E-423E-4E3E-9D3D-D9E42ADAD2B8}"/>
          </ac:spMkLst>
        </pc:spChg>
        <pc:spChg chg="del mod topLvl">
          <ac:chgData name="今井　隆太" userId="6e05045b-0455-437e-b2af-88b74753b3bb" providerId="ADAL" clId="{EBE58710-DEA1-4CC8-BB6D-B5CD1F2D4138}" dt="2020-09-29T06:13:54.426" v="781" actId="478"/>
          <ac:spMkLst>
            <pc:docMk/>
            <pc:sldMk cId="2095726775" sldId="259"/>
            <ac:spMk id="7" creationId="{A561EC85-2F06-464F-B3C1-795ED8056B80}"/>
          </ac:spMkLst>
        </pc:spChg>
        <pc:spChg chg="add mod">
          <ac:chgData name="今井　隆太" userId="6e05045b-0455-437e-b2af-88b74753b3bb" providerId="ADAL" clId="{EBE58710-DEA1-4CC8-BB6D-B5CD1F2D4138}" dt="2020-09-29T06:19:01.176" v="1128" actId="1076"/>
          <ac:spMkLst>
            <pc:docMk/>
            <pc:sldMk cId="2095726775" sldId="259"/>
            <ac:spMk id="8" creationId="{9830AFA6-D9F5-4981-BF82-3D4FFB3E6578}"/>
          </ac:spMkLst>
        </pc:spChg>
        <pc:spChg chg="add mod">
          <ac:chgData name="今井　隆太" userId="6e05045b-0455-437e-b2af-88b74753b3bb" providerId="ADAL" clId="{EBE58710-DEA1-4CC8-BB6D-B5CD1F2D4138}" dt="2020-09-29T06:19:06.337" v="1129" actId="1076"/>
          <ac:spMkLst>
            <pc:docMk/>
            <pc:sldMk cId="2095726775" sldId="259"/>
            <ac:spMk id="10" creationId="{806F85E1-ED7F-4CCD-BAD3-17AF51D96D9E}"/>
          </ac:spMkLst>
        </pc:spChg>
        <pc:spChg chg="del mod topLvl">
          <ac:chgData name="今井　隆太" userId="6e05045b-0455-437e-b2af-88b74753b3bb" providerId="ADAL" clId="{EBE58710-DEA1-4CC8-BB6D-B5CD1F2D4138}" dt="2020-09-29T06:13:50.670" v="779" actId="478"/>
          <ac:spMkLst>
            <pc:docMk/>
            <pc:sldMk cId="2095726775" sldId="259"/>
            <ac:spMk id="12" creationId="{68DF5CBE-30A1-41AD-979A-5C6ADC71DCEB}"/>
          </ac:spMkLst>
        </pc:spChg>
        <pc:spChg chg="add mod">
          <ac:chgData name="今井　隆太" userId="6e05045b-0455-437e-b2af-88b74753b3bb" providerId="ADAL" clId="{EBE58710-DEA1-4CC8-BB6D-B5CD1F2D4138}" dt="2020-09-29T06:19:58.519" v="1145" actId="1076"/>
          <ac:spMkLst>
            <pc:docMk/>
            <pc:sldMk cId="2095726775" sldId="259"/>
            <ac:spMk id="15" creationId="{F425B928-1FE8-48EB-B0E1-B409103A6B35}"/>
          </ac:spMkLst>
        </pc:spChg>
        <pc:spChg chg="add del">
          <ac:chgData name="今井　隆太" userId="6e05045b-0455-437e-b2af-88b74753b3bb" providerId="ADAL" clId="{EBE58710-DEA1-4CC8-BB6D-B5CD1F2D4138}" dt="2020-09-29T06:18:56.945" v="1125" actId="22"/>
          <ac:spMkLst>
            <pc:docMk/>
            <pc:sldMk cId="2095726775" sldId="259"/>
            <ac:spMk id="19" creationId="{3E9FC7FB-7AE9-4517-B760-88B3AD83F2C2}"/>
          </ac:spMkLst>
        </pc:spChg>
        <pc:spChg chg="add del">
          <ac:chgData name="今井　隆太" userId="6e05045b-0455-437e-b2af-88b74753b3bb" providerId="ADAL" clId="{EBE58710-DEA1-4CC8-BB6D-B5CD1F2D4138}" dt="2020-09-29T06:18:56.689" v="1124" actId="22"/>
          <ac:spMkLst>
            <pc:docMk/>
            <pc:sldMk cId="2095726775" sldId="259"/>
            <ac:spMk id="21" creationId="{5C8B346C-5BE7-4153-BD98-AF89793A3671}"/>
          </ac:spMkLst>
        </pc:spChg>
        <pc:spChg chg="add del">
          <ac:chgData name="今井　隆太" userId="6e05045b-0455-437e-b2af-88b74753b3bb" providerId="ADAL" clId="{EBE58710-DEA1-4CC8-BB6D-B5CD1F2D4138}" dt="2020-09-29T06:18:56.525" v="1123" actId="22"/>
          <ac:spMkLst>
            <pc:docMk/>
            <pc:sldMk cId="2095726775" sldId="259"/>
            <ac:spMk id="25" creationId="{9F938069-C75D-445B-B9C8-12275C6A7AFE}"/>
          </ac:spMkLst>
        </pc:spChg>
        <pc:spChg chg="add del mod">
          <ac:chgData name="今井　隆太" userId="6e05045b-0455-437e-b2af-88b74753b3bb" providerId="ADAL" clId="{EBE58710-DEA1-4CC8-BB6D-B5CD1F2D4138}" dt="2020-09-29T06:18:56.270" v="1122" actId="22"/>
          <ac:spMkLst>
            <pc:docMk/>
            <pc:sldMk cId="2095726775" sldId="259"/>
            <ac:spMk id="27" creationId="{6F9983BB-E3E4-4A44-A765-6C4E1AC7404D}"/>
          </ac:spMkLst>
        </pc:spChg>
        <pc:spChg chg="add del mod">
          <ac:chgData name="今井　隆太" userId="6e05045b-0455-437e-b2af-88b74753b3bb" providerId="ADAL" clId="{EBE58710-DEA1-4CC8-BB6D-B5CD1F2D4138}" dt="2020-09-29T06:18:56.122" v="1121" actId="22"/>
          <ac:spMkLst>
            <pc:docMk/>
            <pc:sldMk cId="2095726775" sldId="259"/>
            <ac:spMk id="29" creationId="{7E649CE3-31D8-43E1-AF8F-88DF26EB416E}"/>
          </ac:spMkLst>
        </pc:spChg>
        <pc:spChg chg="add mod">
          <ac:chgData name="今井　隆太" userId="6e05045b-0455-437e-b2af-88b74753b3bb" providerId="ADAL" clId="{EBE58710-DEA1-4CC8-BB6D-B5CD1F2D4138}" dt="2020-09-29T06:19:54.150" v="1144" actId="1076"/>
          <ac:spMkLst>
            <pc:docMk/>
            <pc:sldMk cId="2095726775" sldId="259"/>
            <ac:spMk id="31" creationId="{F86FCAE0-A8AA-42D7-BF5A-9ED861119571}"/>
          </ac:spMkLst>
        </pc:spChg>
        <pc:spChg chg="add mod">
          <ac:chgData name="今井　隆太" userId="6e05045b-0455-437e-b2af-88b74753b3bb" providerId="ADAL" clId="{EBE58710-DEA1-4CC8-BB6D-B5CD1F2D4138}" dt="2020-09-29T06:19:51.497" v="1143" actId="1076"/>
          <ac:spMkLst>
            <pc:docMk/>
            <pc:sldMk cId="2095726775" sldId="259"/>
            <ac:spMk id="33" creationId="{B277C82D-81FB-4FF0-B100-506C218F0C56}"/>
          </ac:spMkLst>
        </pc:spChg>
        <pc:spChg chg="add mod">
          <ac:chgData name="今井　隆太" userId="6e05045b-0455-437e-b2af-88b74753b3bb" providerId="ADAL" clId="{EBE58710-DEA1-4CC8-BB6D-B5CD1F2D4138}" dt="2020-09-29T06:19:46.978" v="1142" actId="1076"/>
          <ac:spMkLst>
            <pc:docMk/>
            <pc:sldMk cId="2095726775" sldId="259"/>
            <ac:spMk id="35" creationId="{B3E07638-9178-4F84-9A0B-5923C3996371}"/>
          </ac:spMkLst>
        </pc:spChg>
        <pc:spChg chg="add mod">
          <ac:chgData name="今井　隆太" userId="6e05045b-0455-437e-b2af-88b74753b3bb" providerId="ADAL" clId="{EBE58710-DEA1-4CC8-BB6D-B5CD1F2D4138}" dt="2020-09-29T06:19:42.874" v="1141" actId="1076"/>
          <ac:spMkLst>
            <pc:docMk/>
            <pc:sldMk cId="2095726775" sldId="259"/>
            <ac:spMk id="37" creationId="{6B13BB75-E1F2-4736-98C9-CB7F0C8C80B0}"/>
          </ac:spMkLst>
        </pc:spChg>
        <pc:spChg chg="add mod">
          <ac:chgData name="今井　隆太" userId="6e05045b-0455-437e-b2af-88b74753b3bb" providerId="ADAL" clId="{EBE58710-DEA1-4CC8-BB6D-B5CD1F2D4138}" dt="2020-09-29T06:19:39.897" v="1140" actId="1076"/>
          <ac:spMkLst>
            <pc:docMk/>
            <pc:sldMk cId="2095726775" sldId="259"/>
            <ac:spMk id="39" creationId="{B558B7FC-2F97-417E-9BBA-B0E49605DD45}"/>
          </ac:spMkLst>
        </pc:spChg>
        <pc:grpChg chg="del">
          <ac:chgData name="今井　隆太" userId="6e05045b-0455-437e-b2af-88b74753b3bb" providerId="ADAL" clId="{EBE58710-DEA1-4CC8-BB6D-B5CD1F2D4138}" dt="2020-09-29T06:13:36.808" v="778" actId="165"/>
          <ac:grpSpMkLst>
            <pc:docMk/>
            <pc:sldMk cId="2095726775" sldId="259"/>
            <ac:grpSpMk id="23" creationId="{F53ECD95-B769-4F80-B97E-E143F06243CE}"/>
          </ac:grpSpMkLst>
        </pc:grpChg>
        <pc:picChg chg="del mod topLvl">
          <ac:chgData name="今井　隆太" userId="6e05045b-0455-437e-b2af-88b74753b3bb" providerId="ADAL" clId="{EBE58710-DEA1-4CC8-BB6D-B5CD1F2D4138}" dt="2020-09-29T06:13:50.670" v="779" actId="478"/>
          <ac:picMkLst>
            <pc:docMk/>
            <pc:sldMk cId="2095726775" sldId="259"/>
            <ac:picMk id="9" creationId="{BEB654B9-BC41-4E46-B988-BBBE3E5D02C1}"/>
          </ac:picMkLst>
        </pc:picChg>
        <pc:picChg chg="del mod topLvl">
          <ac:chgData name="今井　隆太" userId="6e05045b-0455-437e-b2af-88b74753b3bb" providerId="ADAL" clId="{EBE58710-DEA1-4CC8-BB6D-B5CD1F2D4138}" dt="2020-09-29T06:14:02.597" v="782" actId="478"/>
          <ac:picMkLst>
            <pc:docMk/>
            <pc:sldMk cId="2095726775" sldId="259"/>
            <ac:picMk id="11" creationId="{F8525420-75E5-4D9F-8173-33030DE5546D}"/>
          </ac:picMkLst>
        </pc:picChg>
        <pc:cxnChg chg="del mod topLvl">
          <ac:chgData name="今井　隆太" userId="6e05045b-0455-437e-b2af-88b74753b3bb" providerId="ADAL" clId="{EBE58710-DEA1-4CC8-BB6D-B5CD1F2D4138}" dt="2020-09-29T06:14:07.690" v="784" actId="478"/>
          <ac:cxnSpMkLst>
            <pc:docMk/>
            <pc:sldMk cId="2095726775" sldId="259"/>
            <ac:cxnSpMk id="14" creationId="{DDB3B36B-CD7E-4279-B48B-687A7CD92134}"/>
          </ac:cxnSpMkLst>
        </pc:cxnChg>
        <pc:cxnChg chg="del mod topLvl">
          <ac:chgData name="今井　隆太" userId="6e05045b-0455-437e-b2af-88b74753b3bb" providerId="ADAL" clId="{EBE58710-DEA1-4CC8-BB6D-B5CD1F2D4138}" dt="2020-09-29T06:13:52.189" v="780" actId="478"/>
          <ac:cxnSpMkLst>
            <pc:docMk/>
            <pc:sldMk cId="2095726775" sldId="259"/>
            <ac:cxnSpMk id="16" creationId="{F108E529-81FA-4AB5-B9D8-D56A691C9D37}"/>
          </ac:cxnSpMkLst>
        </pc:cxnChg>
        <pc:cxnChg chg="del mod topLvl">
          <ac:chgData name="今井　隆太" userId="6e05045b-0455-437e-b2af-88b74753b3bb" providerId="ADAL" clId="{EBE58710-DEA1-4CC8-BB6D-B5CD1F2D4138}" dt="2020-09-29T06:16:54.799" v="1080" actId="478"/>
          <ac:cxnSpMkLst>
            <pc:docMk/>
            <pc:sldMk cId="2095726775" sldId="259"/>
            <ac:cxnSpMk id="17" creationId="{EBC1CA34-D8C3-4C7D-839D-A7F93BF54BD7}"/>
          </ac:cxnSpMkLst>
        </pc:cxnChg>
        <pc:cxnChg chg="mod topLvl">
          <ac:chgData name="今井　隆太" userId="6e05045b-0455-437e-b2af-88b74753b3bb" providerId="ADAL" clId="{EBE58710-DEA1-4CC8-BB6D-B5CD1F2D4138}" dt="2020-09-29T06:18:20.866" v="1104" actId="1076"/>
          <ac:cxnSpMkLst>
            <pc:docMk/>
            <pc:sldMk cId="2095726775" sldId="259"/>
            <ac:cxnSpMk id="18" creationId="{32B0EE9F-96A4-49CD-9655-3589A32D1B25}"/>
          </ac:cxnSpMkLst>
        </pc:cxnChg>
      </pc:sldChg>
      <pc:sldChg chg="modSp mod">
        <pc:chgData name="今井　隆太" userId="6e05045b-0455-437e-b2af-88b74753b3bb" providerId="ADAL" clId="{EBE58710-DEA1-4CC8-BB6D-B5CD1F2D4138}" dt="2020-09-30T06:44:27.935" v="1507"/>
        <pc:sldMkLst>
          <pc:docMk/>
          <pc:sldMk cId="134804837" sldId="261"/>
        </pc:sldMkLst>
        <pc:spChg chg="mod">
          <ac:chgData name="今井　隆太" userId="6e05045b-0455-437e-b2af-88b74753b3bb" providerId="ADAL" clId="{EBE58710-DEA1-4CC8-BB6D-B5CD1F2D4138}" dt="2020-09-30T06:44:27.935" v="1507"/>
          <ac:spMkLst>
            <pc:docMk/>
            <pc:sldMk cId="134804837" sldId="261"/>
            <ac:spMk id="2" creationId="{3474DEE3-4989-4B4E-9821-EE79AA9BDB9A}"/>
          </ac:spMkLst>
        </pc:spChg>
        <pc:spChg chg="mod">
          <ac:chgData name="今井　隆太" userId="6e05045b-0455-437e-b2af-88b74753b3bb" providerId="ADAL" clId="{EBE58710-DEA1-4CC8-BB6D-B5CD1F2D4138}" dt="2020-09-30T06:44:24.154" v="1499" actId="1076"/>
          <ac:spMkLst>
            <pc:docMk/>
            <pc:sldMk cId="134804837" sldId="261"/>
            <ac:spMk id="10" creationId="{806F85E1-ED7F-4CCD-BAD3-17AF51D96D9E}"/>
          </ac:spMkLst>
        </pc:spChg>
      </pc:sldChg>
      <pc:sldChg chg="addSp delSp modSp new mod ord">
        <pc:chgData name="今井　隆太" userId="6e05045b-0455-437e-b2af-88b74753b3bb" providerId="ADAL" clId="{EBE58710-DEA1-4CC8-BB6D-B5CD1F2D4138}" dt="2020-10-08T06:23:22.623" v="1572" actId="732"/>
        <pc:sldMkLst>
          <pc:docMk/>
          <pc:sldMk cId="2916992351" sldId="262"/>
        </pc:sldMkLst>
        <pc:spChg chg="add del mod">
          <ac:chgData name="今井　隆太" userId="6e05045b-0455-437e-b2af-88b74753b3bb" providerId="ADAL" clId="{EBE58710-DEA1-4CC8-BB6D-B5CD1F2D4138}" dt="2020-09-30T06:32:18.426" v="1453" actId="478"/>
          <ac:spMkLst>
            <pc:docMk/>
            <pc:sldMk cId="2916992351" sldId="262"/>
            <ac:spMk id="4" creationId="{F2E14BC8-9500-44FD-AE2F-57742312BEED}"/>
          </ac:spMkLst>
        </pc:spChg>
        <pc:spChg chg="add mod">
          <ac:chgData name="今井　隆太" userId="6e05045b-0455-437e-b2af-88b74753b3bb" providerId="ADAL" clId="{EBE58710-DEA1-4CC8-BB6D-B5CD1F2D4138}" dt="2020-09-30T06:31:01.814" v="1430" actId="12788"/>
          <ac:spMkLst>
            <pc:docMk/>
            <pc:sldMk cId="2916992351" sldId="262"/>
            <ac:spMk id="5" creationId="{B5A73912-724F-403C-9B94-E916B9411FF6}"/>
          </ac:spMkLst>
        </pc:spChg>
        <pc:spChg chg="add del mod">
          <ac:chgData name="今井　隆太" userId="6e05045b-0455-437e-b2af-88b74753b3bb" providerId="ADAL" clId="{EBE58710-DEA1-4CC8-BB6D-B5CD1F2D4138}" dt="2020-09-30T06:32:18.426" v="1453" actId="478"/>
          <ac:spMkLst>
            <pc:docMk/>
            <pc:sldMk cId="2916992351" sldId="262"/>
            <ac:spMk id="6" creationId="{AA0B2EC9-41B1-4B2F-A155-6EDF571FBA0B}"/>
          </ac:spMkLst>
        </pc:spChg>
        <pc:spChg chg="add mod">
          <ac:chgData name="今井　隆太" userId="6e05045b-0455-437e-b2af-88b74753b3bb" providerId="ADAL" clId="{EBE58710-DEA1-4CC8-BB6D-B5CD1F2D4138}" dt="2020-09-30T06:31:01.814" v="1430" actId="12788"/>
          <ac:spMkLst>
            <pc:docMk/>
            <pc:sldMk cId="2916992351" sldId="262"/>
            <ac:spMk id="7" creationId="{C01C97D7-FBE9-473F-AE79-ABDFA2ABE77F}"/>
          </ac:spMkLst>
        </pc:spChg>
        <pc:spChg chg="add del mod">
          <ac:chgData name="今井　隆太" userId="6e05045b-0455-437e-b2af-88b74753b3bb" providerId="ADAL" clId="{EBE58710-DEA1-4CC8-BB6D-B5CD1F2D4138}" dt="2020-09-30T06:32:18.426" v="1453" actId="478"/>
          <ac:spMkLst>
            <pc:docMk/>
            <pc:sldMk cId="2916992351" sldId="262"/>
            <ac:spMk id="8" creationId="{72363CCF-82B3-41BD-8FD2-B5B751B50458}"/>
          </ac:spMkLst>
        </pc:spChg>
        <pc:spChg chg="add mod">
          <ac:chgData name="今井　隆太" userId="6e05045b-0455-437e-b2af-88b74753b3bb" providerId="ADAL" clId="{EBE58710-DEA1-4CC8-BB6D-B5CD1F2D4138}" dt="2020-09-30T06:31:01.814" v="1430" actId="12788"/>
          <ac:spMkLst>
            <pc:docMk/>
            <pc:sldMk cId="2916992351" sldId="262"/>
            <ac:spMk id="9" creationId="{200A47CC-22BD-4B74-B951-88BA91389DD6}"/>
          </ac:spMkLst>
        </pc:spChg>
        <pc:spChg chg="add mod">
          <ac:chgData name="今井　隆太" userId="6e05045b-0455-437e-b2af-88b74753b3bb" providerId="ADAL" clId="{EBE58710-DEA1-4CC8-BB6D-B5CD1F2D4138}" dt="2020-09-30T06:31:01.814" v="1430" actId="12788"/>
          <ac:spMkLst>
            <pc:docMk/>
            <pc:sldMk cId="2916992351" sldId="262"/>
            <ac:spMk id="10" creationId="{94DFC906-CF30-4541-9203-67F32B48F6BC}"/>
          </ac:spMkLst>
        </pc:spChg>
        <pc:spChg chg="add mod">
          <ac:chgData name="今井　隆太" userId="6e05045b-0455-437e-b2af-88b74753b3bb" providerId="ADAL" clId="{EBE58710-DEA1-4CC8-BB6D-B5CD1F2D4138}" dt="2020-09-30T06:31:16.280" v="1432" actId="1076"/>
          <ac:spMkLst>
            <pc:docMk/>
            <pc:sldMk cId="2916992351" sldId="262"/>
            <ac:spMk id="11" creationId="{A053FF11-884A-4A7E-AF19-AEA490C46E5A}"/>
          </ac:spMkLst>
        </pc:spChg>
        <pc:spChg chg="add del mod">
          <ac:chgData name="今井　隆太" userId="6e05045b-0455-437e-b2af-88b74753b3bb" providerId="ADAL" clId="{EBE58710-DEA1-4CC8-BB6D-B5CD1F2D4138}" dt="2020-09-30T06:32:18.426" v="1453" actId="478"/>
          <ac:spMkLst>
            <pc:docMk/>
            <pc:sldMk cId="2916992351" sldId="262"/>
            <ac:spMk id="13" creationId="{27443F96-48F2-4242-9A40-4F59C9BC38DC}"/>
          </ac:spMkLst>
        </pc:spChg>
        <pc:spChg chg="add mod">
          <ac:chgData name="今井　隆太" userId="6e05045b-0455-437e-b2af-88b74753b3bb" providerId="ADAL" clId="{EBE58710-DEA1-4CC8-BB6D-B5CD1F2D4138}" dt="2020-09-30T06:30:49.902" v="1429" actId="12789"/>
          <ac:spMkLst>
            <pc:docMk/>
            <pc:sldMk cId="2916992351" sldId="262"/>
            <ac:spMk id="15" creationId="{6A6AAC61-88D0-41EB-95F5-611169BCFE9D}"/>
          </ac:spMkLst>
        </pc:spChg>
        <pc:spChg chg="add del mod">
          <ac:chgData name="今井　隆太" userId="6e05045b-0455-437e-b2af-88b74753b3bb" providerId="ADAL" clId="{EBE58710-DEA1-4CC8-BB6D-B5CD1F2D4138}" dt="2020-09-30T06:32:18.426" v="1453" actId="478"/>
          <ac:spMkLst>
            <pc:docMk/>
            <pc:sldMk cId="2916992351" sldId="262"/>
            <ac:spMk id="17" creationId="{E65024BB-1A6B-45E4-8F06-AD04391A2B40}"/>
          </ac:spMkLst>
        </pc:spChg>
        <pc:spChg chg="add mod">
          <ac:chgData name="今井　隆太" userId="6e05045b-0455-437e-b2af-88b74753b3bb" providerId="ADAL" clId="{EBE58710-DEA1-4CC8-BB6D-B5CD1F2D4138}" dt="2020-09-30T06:30:49.902" v="1429" actId="12789"/>
          <ac:spMkLst>
            <pc:docMk/>
            <pc:sldMk cId="2916992351" sldId="262"/>
            <ac:spMk id="19" creationId="{EDBF70D2-8C75-428D-A34C-78D09AEF082B}"/>
          </ac:spMkLst>
        </pc:spChg>
        <pc:spChg chg="add del mod">
          <ac:chgData name="今井　隆太" userId="6e05045b-0455-437e-b2af-88b74753b3bb" providerId="ADAL" clId="{EBE58710-DEA1-4CC8-BB6D-B5CD1F2D4138}" dt="2020-09-30T06:32:18.426" v="1453" actId="478"/>
          <ac:spMkLst>
            <pc:docMk/>
            <pc:sldMk cId="2916992351" sldId="262"/>
            <ac:spMk id="21" creationId="{16CEA471-777C-4824-9DDA-79CD22C81EEA}"/>
          </ac:spMkLst>
        </pc:spChg>
        <pc:spChg chg="add mod">
          <ac:chgData name="今井　隆太" userId="6e05045b-0455-437e-b2af-88b74753b3bb" providerId="ADAL" clId="{EBE58710-DEA1-4CC8-BB6D-B5CD1F2D4138}" dt="2020-09-30T06:30:49.902" v="1429" actId="12789"/>
          <ac:spMkLst>
            <pc:docMk/>
            <pc:sldMk cId="2916992351" sldId="262"/>
            <ac:spMk id="23" creationId="{A023E372-D5E8-4B2C-AFE9-CBC70A739311}"/>
          </ac:spMkLst>
        </pc:spChg>
        <pc:spChg chg="add mod">
          <ac:chgData name="今井　隆太" userId="6e05045b-0455-437e-b2af-88b74753b3bb" providerId="ADAL" clId="{EBE58710-DEA1-4CC8-BB6D-B5CD1F2D4138}" dt="2020-09-30T06:30:49.902" v="1429" actId="12789"/>
          <ac:spMkLst>
            <pc:docMk/>
            <pc:sldMk cId="2916992351" sldId="262"/>
            <ac:spMk id="25" creationId="{5B1A160B-B82C-45B0-B252-E0F021CDFA76}"/>
          </ac:spMkLst>
        </pc:spChg>
        <pc:spChg chg="add mod">
          <ac:chgData name="今井　隆太" userId="6e05045b-0455-437e-b2af-88b74753b3bb" providerId="ADAL" clId="{EBE58710-DEA1-4CC8-BB6D-B5CD1F2D4138}" dt="2020-09-30T06:30:49.902" v="1429" actId="12789"/>
          <ac:spMkLst>
            <pc:docMk/>
            <pc:sldMk cId="2916992351" sldId="262"/>
            <ac:spMk id="27" creationId="{26E6436B-16DC-49FE-B1F5-4198D1CB6907}"/>
          </ac:spMkLst>
        </pc:spChg>
        <pc:spChg chg="add del mod">
          <ac:chgData name="今井　隆太" userId="6e05045b-0455-437e-b2af-88b74753b3bb" providerId="ADAL" clId="{EBE58710-DEA1-4CC8-BB6D-B5CD1F2D4138}" dt="2020-09-30T06:21:44.467" v="1274" actId="478"/>
          <ac:spMkLst>
            <pc:docMk/>
            <pc:sldMk cId="2916992351" sldId="262"/>
            <ac:spMk id="28" creationId="{19773708-74EF-4531-BCFF-4C6BFC136338}"/>
          </ac:spMkLst>
        </pc:spChg>
        <pc:spChg chg="add del mod">
          <ac:chgData name="今井　隆太" userId="6e05045b-0455-437e-b2af-88b74753b3bb" providerId="ADAL" clId="{EBE58710-DEA1-4CC8-BB6D-B5CD1F2D4138}" dt="2020-09-30T06:21:44.467" v="1274" actId="478"/>
          <ac:spMkLst>
            <pc:docMk/>
            <pc:sldMk cId="2916992351" sldId="262"/>
            <ac:spMk id="29" creationId="{B53BFD3E-B05A-4819-AA4E-CAA0FB452AD6}"/>
          </ac:spMkLst>
        </pc:spChg>
        <pc:spChg chg="add del mod">
          <ac:chgData name="今井　隆太" userId="6e05045b-0455-437e-b2af-88b74753b3bb" providerId="ADAL" clId="{EBE58710-DEA1-4CC8-BB6D-B5CD1F2D4138}" dt="2020-09-30T06:21:44.467" v="1274" actId="478"/>
          <ac:spMkLst>
            <pc:docMk/>
            <pc:sldMk cId="2916992351" sldId="262"/>
            <ac:spMk id="30" creationId="{F88E5EE3-69EB-4238-A5E6-192B9CDEC924}"/>
          </ac:spMkLst>
        </pc:spChg>
        <pc:spChg chg="add del mod">
          <ac:chgData name="今井　隆太" userId="6e05045b-0455-437e-b2af-88b74753b3bb" providerId="ADAL" clId="{EBE58710-DEA1-4CC8-BB6D-B5CD1F2D4138}" dt="2020-09-30T06:21:44.467" v="1274" actId="478"/>
          <ac:spMkLst>
            <pc:docMk/>
            <pc:sldMk cId="2916992351" sldId="262"/>
            <ac:spMk id="31" creationId="{4ED1F6F5-AD49-49E0-8C2B-C03CBFDC5FBA}"/>
          </ac:spMkLst>
        </pc:spChg>
        <pc:spChg chg="add del mod">
          <ac:chgData name="今井　隆太" userId="6e05045b-0455-437e-b2af-88b74753b3bb" providerId="ADAL" clId="{EBE58710-DEA1-4CC8-BB6D-B5CD1F2D4138}" dt="2020-09-30T06:21:44.467" v="1274" actId="478"/>
          <ac:spMkLst>
            <pc:docMk/>
            <pc:sldMk cId="2916992351" sldId="262"/>
            <ac:spMk id="32" creationId="{3B410E2A-80ED-422E-A0C9-56D0387DC349}"/>
          </ac:spMkLst>
        </pc:spChg>
        <pc:spChg chg="add del mod">
          <ac:chgData name="今井　隆太" userId="6e05045b-0455-437e-b2af-88b74753b3bb" providerId="ADAL" clId="{EBE58710-DEA1-4CC8-BB6D-B5CD1F2D4138}" dt="2020-09-30T06:21:44.467" v="1274" actId="478"/>
          <ac:spMkLst>
            <pc:docMk/>
            <pc:sldMk cId="2916992351" sldId="262"/>
            <ac:spMk id="33" creationId="{5E2AC6F3-1E7C-43EA-92AD-AD0F444AECCD}"/>
          </ac:spMkLst>
        </pc:spChg>
        <pc:spChg chg="add del mod">
          <ac:chgData name="今井　隆太" userId="6e05045b-0455-437e-b2af-88b74753b3bb" providerId="ADAL" clId="{EBE58710-DEA1-4CC8-BB6D-B5CD1F2D4138}" dt="2020-09-30T06:21:44.467" v="1274" actId="478"/>
          <ac:spMkLst>
            <pc:docMk/>
            <pc:sldMk cId="2916992351" sldId="262"/>
            <ac:spMk id="34" creationId="{C6DC760A-D8A9-4899-8080-880BD5AA116E}"/>
          </ac:spMkLst>
        </pc:spChg>
        <pc:spChg chg="add del mod">
          <ac:chgData name="今井　隆太" userId="6e05045b-0455-437e-b2af-88b74753b3bb" providerId="ADAL" clId="{EBE58710-DEA1-4CC8-BB6D-B5CD1F2D4138}" dt="2020-09-30T06:21:44.467" v="1274" actId="478"/>
          <ac:spMkLst>
            <pc:docMk/>
            <pc:sldMk cId="2916992351" sldId="262"/>
            <ac:spMk id="35" creationId="{92FD7DF3-3158-4531-9A19-CAB43172AF59}"/>
          </ac:spMkLst>
        </pc:spChg>
        <pc:spChg chg="add del mod">
          <ac:chgData name="今井　隆太" userId="6e05045b-0455-437e-b2af-88b74753b3bb" providerId="ADAL" clId="{EBE58710-DEA1-4CC8-BB6D-B5CD1F2D4138}" dt="2020-09-30T06:32:15.278" v="1452" actId="478"/>
          <ac:spMkLst>
            <pc:docMk/>
            <pc:sldMk cId="2916992351" sldId="262"/>
            <ac:spMk id="38" creationId="{9FA5C102-628F-4B41-B447-3BADF35C3C09}"/>
          </ac:spMkLst>
        </pc:spChg>
        <pc:spChg chg="add mod">
          <ac:chgData name="今井　隆太" userId="6e05045b-0455-437e-b2af-88b74753b3bb" providerId="ADAL" clId="{EBE58710-DEA1-4CC8-BB6D-B5CD1F2D4138}" dt="2020-09-30T06:32:07.437" v="1449" actId="1076"/>
          <ac:spMkLst>
            <pc:docMk/>
            <pc:sldMk cId="2916992351" sldId="262"/>
            <ac:spMk id="39" creationId="{94967BCF-D018-475F-9861-648BCD480238}"/>
          </ac:spMkLst>
        </pc:spChg>
        <pc:spChg chg="add mod">
          <ac:chgData name="今井　隆太" userId="6e05045b-0455-437e-b2af-88b74753b3bb" providerId="ADAL" clId="{EBE58710-DEA1-4CC8-BB6D-B5CD1F2D4138}" dt="2020-09-30T06:32:07.437" v="1449" actId="1076"/>
          <ac:spMkLst>
            <pc:docMk/>
            <pc:sldMk cId="2916992351" sldId="262"/>
            <ac:spMk id="40" creationId="{73BB55E6-DFC9-47CA-8830-5C7A6532AF18}"/>
          </ac:spMkLst>
        </pc:spChg>
        <pc:spChg chg="add mod">
          <ac:chgData name="今井　隆太" userId="6e05045b-0455-437e-b2af-88b74753b3bb" providerId="ADAL" clId="{EBE58710-DEA1-4CC8-BB6D-B5CD1F2D4138}" dt="2020-09-30T06:32:07.437" v="1449" actId="1076"/>
          <ac:spMkLst>
            <pc:docMk/>
            <pc:sldMk cId="2916992351" sldId="262"/>
            <ac:spMk id="41" creationId="{BE410CB8-141C-4CDA-8A09-B86909F2ECAA}"/>
          </ac:spMkLst>
        </pc:spChg>
        <pc:spChg chg="add mod">
          <ac:chgData name="今井　隆太" userId="6e05045b-0455-437e-b2af-88b74753b3bb" providerId="ADAL" clId="{EBE58710-DEA1-4CC8-BB6D-B5CD1F2D4138}" dt="2020-09-30T06:32:07.437" v="1449" actId="1076"/>
          <ac:spMkLst>
            <pc:docMk/>
            <pc:sldMk cId="2916992351" sldId="262"/>
            <ac:spMk id="42" creationId="{932D4F3F-2742-4A95-9CBF-BC69154AFCBF}"/>
          </ac:spMkLst>
        </pc:spChg>
        <pc:spChg chg="add del mod">
          <ac:chgData name="今井　隆太" userId="6e05045b-0455-437e-b2af-88b74753b3bb" providerId="ADAL" clId="{EBE58710-DEA1-4CC8-BB6D-B5CD1F2D4138}" dt="2020-09-30T06:32:10.358" v="1450" actId="478"/>
          <ac:spMkLst>
            <pc:docMk/>
            <pc:sldMk cId="2916992351" sldId="262"/>
            <ac:spMk id="43" creationId="{744B2A16-B5CF-4599-BA95-DE91D3582F91}"/>
          </ac:spMkLst>
        </pc:spChg>
        <pc:spChg chg="add del mod">
          <ac:chgData name="今井　隆太" userId="6e05045b-0455-437e-b2af-88b74753b3bb" providerId="ADAL" clId="{EBE58710-DEA1-4CC8-BB6D-B5CD1F2D4138}" dt="2020-09-30T06:32:10.358" v="1450" actId="478"/>
          <ac:spMkLst>
            <pc:docMk/>
            <pc:sldMk cId="2916992351" sldId="262"/>
            <ac:spMk id="46" creationId="{7F5910C8-1F1C-4E4B-821D-A0CA7A81A152}"/>
          </ac:spMkLst>
        </pc:spChg>
        <pc:picChg chg="add del mod modCrop">
          <ac:chgData name="今井　隆太" userId="6e05045b-0455-437e-b2af-88b74753b3bb" providerId="ADAL" clId="{EBE58710-DEA1-4CC8-BB6D-B5CD1F2D4138}" dt="2020-09-30T06:21:01.397" v="1268" actId="478"/>
          <ac:picMkLst>
            <pc:docMk/>
            <pc:sldMk cId="2916992351" sldId="262"/>
            <ac:picMk id="3" creationId="{5B54CB95-854A-4F39-8439-CC0EA52C4282}"/>
          </ac:picMkLst>
        </pc:picChg>
        <pc:picChg chg="add del mod ord modCrop">
          <ac:chgData name="今井　隆太" userId="6e05045b-0455-437e-b2af-88b74753b3bb" providerId="ADAL" clId="{EBE58710-DEA1-4CC8-BB6D-B5CD1F2D4138}" dt="2020-10-08T06:16:30.728" v="1551" actId="478"/>
          <ac:picMkLst>
            <pc:docMk/>
            <pc:sldMk cId="2916992351" sldId="262"/>
            <ac:picMk id="3" creationId="{66639D83-4358-48AE-878C-4280CF667475}"/>
          </ac:picMkLst>
        </pc:picChg>
        <pc:picChg chg="del mod ord">
          <ac:chgData name="今井　隆太" userId="6e05045b-0455-437e-b2af-88b74753b3bb" providerId="ADAL" clId="{EBE58710-DEA1-4CC8-BB6D-B5CD1F2D4138}" dt="2020-10-08T06:16:33.712" v="1552" actId="478"/>
          <ac:picMkLst>
            <pc:docMk/>
            <pc:sldMk cId="2916992351" sldId="262"/>
            <ac:picMk id="6" creationId="{3C2F0451-755D-40B4-A391-735BB5588EE9}"/>
          </ac:picMkLst>
        </pc:picChg>
        <pc:picChg chg="add del mod">
          <ac:chgData name="今井　隆太" userId="6e05045b-0455-437e-b2af-88b74753b3bb" providerId="ADAL" clId="{EBE58710-DEA1-4CC8-BB6D-B5CD1F2D4138}" dt="2020-10-08T06:17:12.169" v="1556" actId="478"/>
          <ac:picMkLst>
            <pc:docMk/>
            <pc:sldMk cId="2916992351" sldId="262"/>
            <ac:picMk id="8" creationId="{ED1CFE3E-2B36-4A15-9BB6-AF38C0F8225E}"/>
          </ac:picMkLst>
        </pc:picChg>
        <pc:picChg chg="add mod modCrop">
          <ac:chgData name="今井　隆太" userId="6e05045b-0455-437e-b2af-88b74753b3bb" providerId="ADAL" clId="{EBE58710-DEA1-4CC8-BB6D-B5CD1F2D4138}" dt="2020-10-08T06:17:44.198" v="1562" actId="732"/>
          <ac:picMkLst>
            <pc:docMk/>
            <pc:sldMk cId="2916992351" sldId="262"/>
            <ac:picMk id="13" creationId="{BB22769D-BCD0-401A-8FCE-D200D2AE430B}"/>
          </ac:picMkLst>
        </pc:picChg>
        <pc:picChg chg="add mod modCrop">
          <ac:chgData name="今井　隆太" userId="6e05045b-0455-437e-b2af-88b74753b3bb" providerId="ADAL" clId="{EBE58710-DEA1-4CC8-BB6D-B5CD1F2D4138}" dt="2020-10-08T06:23:22.623" v="1572" actId="732"/>
          <ac:picMkLst>
            <pc:docMk/>
            <pc:sldMk cId="2916992351" sldId="262"/>
            <ac:picMk id="16" creationId="{91014768-C97F-45DA-B08C-815E98F5CE51}"/>
          </ac:picMkLst>
        </pc:picChg>
        <pc:picChg chg="add del mod ord modCrop">
          <ac:chgData name="今井　隆太" userId="6e05045b-0455-437e-b2af-88b74753b3bb" providerId="ADAL" clId="{EBE58710-DEA1-4CC8-BB6D-B5CD1F2D4138}" dt="2020-09-30T06:24:44.795" v="1338" actId="478"/>
          <ac:picMkLst>
            <pc:docMk/>
            <pc:sldMk cId="2916992351" sldId="262"/>
            <ac:picMk id="37" creationId="{A86F361F-CB57-4F68-96AF-8BB05E6F8A1E}"/>
          </ac:picMkLst>
        </pc:picChg>
        <pc:picChg chg="add del mod ord modCrop">
          <ac:chgData name="今井　隆太" userId="6e05045b-0455-437e-b2af-88b74753b3bb" providerId="ADAL" clId="{EBE58710-DEA1-4CC8-BB6D-B5CD1F2D4138}" dt="2020-09-30T06:27:06.343" v="1364" actId="478"/>
          <ac:picMkLst>
            <pc:docMk/>
            <pc:sldMk cId="2916992351" sldId="262"/>
            <ac:picMk id="45" creationId="{6894F77F-C977-47AC-B32B-8C9FDF30477B}"/>
          </ac:picMkLst>
        </pc:picChg>
        <pc:picChg chg="add del mod ord modCrop">
          <ac:chgData name="今井　隆太" userId="6e05045b-0455-437e-b2af-88b74753b3bb" providerId="ADAL" clId="{EBE58710-DEA1-4CC8-BB6D-B5CD1F2D4138}" dt="2020-09-30T06:29:20.313" v="1394" actId="478"/>
          <ac:picMkLst>
            <pc:docMk/>
            <pc:sldMk cId="2916992351" sldId="262"/>
            <ac:picMk id="48" creationId="{E3AA252F-DCBA-41B1-9717-E1AA90A45B29}"/>
          </ac:picMkLst>
        </pc:picChg>
        <pc:picChg chg="add del mod ord modCrop">
          <ac:chgData name="今井　隆太" userId="6e05045b-0455-437e-b2af-88b74753b3bb" providerId="ADAL" clId="{EBE58710-DEA1-4CC8-BB6D-B5CD1F2D4138}" dt="2020-09-30T06:44:30.783" v="1519" actId="478"/>
          <ac:picMkLst>
            <pc:docMk/>
            <pc:sldMk cId="2916992351" sldId="262"/>
            <ac:picMk id="50" creationId="{AA3FA115-7869-40E8-A883-8DFC11749ED5}"/>
          </ac:picMkLst>
        </pc:picChg>
        <pc:picChg chg="add del mod modCrop">
          <ac:chgData name="今井　隆太" userId="6e05045b-0455-437e-b2af-88b74753b3bb" providerId="ADAL" clId="{EBE58710-DEA1-4CC8-BB6D-B5CD1F2D4138}" dt="2020-09-30T06:44:30.552" v="1518" actId="931"/>
          <ac:picMkLst>
            <pc:docMk/>
            <pc:sldMk cId="2916992351" sldId="262"/>
            <ac:picMk id="52" creationId="{1D3CA0DF-2AD2-450E-AAE1-AA40EBCD5B66}"/>
          </ac:picMkLst>
        </pc:picChg>
        <pc:picChg chg="add del mod modCrop">
          <ac:chgData name="今井　隆太" userId="6e05045b-0455-437e-b2af-88b74753b3bb" providerId="ADAL" clId="{EBE58710-DEA1-4CC8-BB6D-B5CD1F2D4138}" dt="2020-09-30T06:44:29.262" v="1512" actId="931"/>
          <ac:picMkLst>
            <pc:docMk/>
            <pc:sldMk cId="2916992351" sldId="262"/>
            <ac:picMk id="54" creationId="{EE0F5A44-8C19-4134-9852-B04E875B1E31}"/>
          </ac:picMkLst>
        </pc:picChg>
      </pc:sldChg>
      <pc:sldChg chg="addSp modSp new mod">
        <pc:chgData name="今井　隆太" userId="6e05045b-0455-437e-b2af-88b74753b3bb" providerId="ADAL" clId="{EBE58710-DEA1-4CC8-BB6D-B5CD1F2D4138}" dt="2020-10-08T06:18:17.457" v="1565" actId="164"/>
        <pc:sldMkLst>
          <pc:docMk/>
          <pc:sldMk cId="942327384" sldId="263"/>
        </pc:sldMkLst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3" creationId="{4CCCB7CC-E6AE-4E65-810F-430F7F60B6E9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5" creationId="{899A45CF-C625-494F-B414-ECF542E43D8E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7" creationId="{85F476FD-6317-44D6-B16F-18A2A77AB25B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9" creationId="{3D050F25-5D6F-48F8-A105-6D517F364DD4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11" creationId="{C8AB22CE-6D9E-4B04-8480-229C60ED1AF3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13" creationId="{04344A7E-AF72-4789-859D-DBA4C8E3555F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15" creationId="{845D5F3B-3A21-4663-B572-5CE4C036475F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17" creationId="{B5C2C753-32BC-4418-B401-E1E8ED4DF177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19" creationId="{27E6CEF6-DCEC-4EE7-9799-A0351A516725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21" creationId="{6447C54F-482F-4448-86C8-1B18FD12F33E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23" creationId="{EE95031C-9BCA-49FE-8BC5-4C2F67A1DDDC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25" creationId="{CADDE85F-AC34-47CA-B06D-EA8C9C12E692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27" creationId="{41653534-C1D8-4201-821E-7C9FC6090910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29" creationId="{B37F1B2C-A8E4-4498-B660-2346DDF3781C}"/>
          </ac:spMkLst>
        </pc:spChg>
        <pc:grpChg chg="add mod">
          <ac:chgData name="今井　隆太" userId="6e05045b-0455-437e-b2af-88b74753b3bb" providerId="ADAL" clId="{EBE58710-DEA1-4CC8-BB6D-B5CD1F2D4138}" dt="2020-10-08T06:18:17.457" v="1565" actId="164"/>
          <ac:grpSpMkLst>
            <pc:docMk/>
            <pc:sldMk cId="942327384" sldId="263"/>
            <ac:grpSpMk id="32" creationId="{B6C65429-192F-4833-B857-EBEDDF533C5F}"/>
          </ac:grpSpMkLst>
        </pc:grpChg>
        <pc:picChg chg="add mod">
          <ac:chgData name="今井　隆太" userId="6e05045b-0455-437e-b2af-88b74753b3bb" providerId="ADAL" clId="{EBE58710-DEA1-4CC8-BB6D-B5CD1F2D4138}" dt="2020-10-08T06:18:17.457" v="1565" actId="164"/>
          <ac:picMkLst>
            <pc:docMk/>
            <pc:sldMk cId="942327384" sldId="263"/>
            <ac:picMk id="31" creationId="{818AEB06-F027-4547-BB95-E5C8FBBD3427}"/>
          </ac:picMkLst>
        </pc:picChg>
      </pc:sldChg>
      <pc:sldChg chg="add del">
        <pc:chgData name="今井　隆太" userId="6e05045b-0455-437e-b2af-88b74753b3bb" providerId="ADAL" clId="{EBE58710-DEA1-4CC8-BB6D-B5CD1F2D4138}" dt="2020-09-30T06:44:23.967" v="1498" actId="2890"/>
        <pc:sldMkLst>
          <pc:docMk/>
          <pc:sldMk cId="2367931050" sldId="263"/>
        </pc:sldMkLst>
      </pc:sldChg>
      <pc:sldChg chg="addSp modSp new">
        <pc:chgData name="今井　隆太" userId="6e05045b-0455-437e-b2af-88b74753b3bb" providerId="ADAL" clId="{EBE58710-DEA1-4CC8-BB6D-B5CD1F2D4138}" dt="2020-10-13T06:44:15.343" v="1574"/>
        <pc:sldMkLst>
          <pc:docMk/>
          <pc:sldMk cId="1822072887" sldId="264"/>
        </pc:sldMkLst>
        <pc:grpChg chg="add mod">
          <ac:chgData name="今井　隆太" userId="6e05045b-0455-437e-b2af-88b74753b3bb" providerId="ADAL" clId="{EBE58710-DEA1-4CC8-BB6D-B5CD1F2D4138}" dt="2020-10-13T06:44:15.343" v="1574"/>
          <ac:grpSpMkLst>
            <pc:docMk/>
            <pc:sldMk cId="1822072887" sldId="264"/>
            <ac:grpSpMk id="2" creationId="{FC9A8FD6-2BAE-4201-8720-08A71A9C4F88}"/>
          </ac:grpSpMkLst>
        </pc:grpChg>
        <pc:cxnChg chg="mod">
          <ac:chgData name="今井　隆太" userId="6e05045b-0455-437e-b2af-88b74753b3bb" providerId="ADAL" clId="{EBE58710-DEA1-4CC8-BB6D-B5CD1F2D4138}" dt="2020-10-13T06:44:15.343" v="1574"/>
          <ac:cxnSpMkLst>
            <pc:docMk/>
            <pc:sldMk cId="1822072887" sldId="264"/>
            <ac:cxnSpMk id="3" creationId="{BCD33D97-58BC-4D81-82FD-4012E11B93FD}"/>
          </ac:cxnSpMkLst>
        </pc:cxnChg>
        <pc:cxnChg chg="mod">
          <ac:chgData name="今井　隆太" userId="6e05045b-0455-437e-b2af-88b74753b3bb" providerId="ADAL" clId="{EBE58710-DEA1-4CC8-BB6D-B5CD1F2D4138}" dt="2020-10-13T06:44:15.343" v="1574"/>
          <ac:cxnSpMkLst>
            <pc:docMk/>
            <pc:sldMk cId="1822072887" sldId="264"/>
            <ac:cxnSpMk id="4" creationId="{C841658D-6EE0-4CB8-91F6-BD4122A4A5C4}"/>
          </ac:cxnSpMkLst>
        </pc:cxnChg>
        <pc:cxnChg chg="mod">
          <ac:chgData name="今井　隆太" userId="6e05045b-0455-437e-b2af-88b74753b3bb" providerId="ADAL" clId="{EBE58710-DEA1-4CC8-BB6D-B5CD1F2D4138}" dt="2020-10-13T06:44:15.343" v="1574"/>
          <ac:cxnSpMkLst>
            <pc:docMk/>
            <pc:sldMk cId="1822072887" sldId="264"/>
            <ac:cxnSpMk id="5" creationId="{E75F5A16-6B6C-4DF6-AF33-E329BC4210C8}"/>
          </ac:cxnSpMkLst>
        </pc:cxnChg>
        <pc:cxnChg chg="mod">
          <ac:chgData name="今井　隆太" userId="6e05045b-0455-437e-b2af-88b74753b3bb" providerId="ADAL" clId="{EBE58710-DEA1-4CC8-BB6D-B5CD1F2D4138}" dt="2020-10-13T06:44:15.343" v="1574"/>
          <ac:cxnSpMkLst>
            <pc:docMk/>
            <pc:sldMk cId="1822072887" sldId="264"/>
            <ac:cxnSpMk id="6" creationId="{F217C176-C9B7-4751-B697-0BE525C77BDD}"/>
          </ac:cxnSpMkLst>
        </pc:cxnChg>
        <pc:cxnChg chg="mod">
          <ac:chgData name="今井　隆太" userId="6e05045b-0455-437e-b2af-88b74753b3bb" providerId="ADAL" clId="{EBE58710-DEA1-4CC8-BB6D-B5CD1F2D4138}" dt="2020-10-13T06:44:15.343" v="1574"/>
          <ac:cxnSpMkLst>
            <pc:docMk/>
            <pc:sldMk cId="1822072887" sldId="264"/>
            <ac:cxnSpMk id="7" creationId="{1666C1F3-8EC1-4136-B71E-062DDE2E5E08}"/>
          </ac:cxnSpMkLst>
        </pc:cxnChg>
        <pc:cxnChg chg="mod">
          <ac:chgData name="今井　隆太" userId="6e05045b-0455-437e-b2af-88b74753b3bb" providerId="ADAL" clId="{EBE58710-DEA1-4CC8-BB6D-B5CD1F2D4138}" dt="2020-10-13T06:44:15.343" v="1574"/>
          <ac:cxnSpMkLst>
            <pc:docMk/>
            <pc:sldMk cId="1822072887" sldId="264"/>
            <ac:cxnSpMk id="8" creationId="{ACAC35ED-56AB-4F13-A417-FB8A43E0D062}"/>
          </ac:cxnSpMkLst>
        </pc:cxnChg>
        <pc:cxnChg chg="mod">
          <ac:chgData name="今井　隆太" userId="6e05045b-0455-437e-b2af-88b74753b3bb" providerId="ADAL" clId="{EBE58710-DEA1-4CC8-BB6D-B5CD1F2D4138}" dt="2020-10-13T06:44:15.343" v="1574"/>
          <ac:cxnSpMkLst>
            <pc:docMk/>
            <pc:sldMk cId="1822072887" sldId="264"/>
            <ac:cxnSpMk id="9" creationId="{C354A5FE-DA1D-49E5-B8F5-17CB9908CD9D}"/>
          </ac:cxnSpMkLst>
        </pc:cxnChg>
        <pc:cxnChg chg="mod">
          <ac:chgData name="今井　隆太" userId="6e05045b-0455-437e-b2af-88b74753b3bb" providerId="ADAL" clId="{EBE58710-DEA1-4CC8-BB6D-B5CD1F2D4138}" dt="2020-10-13T06:44:15.343" v="1574"/>
          <ac:cxnSpMkLst>
            <pc:docMk/>
            <pc:sldMk cId="1822072887" sldId="264"/>
            <ac:cxnSpMk id="10" creationId="{1C5CC8C8-3325-4CFF-927F-D8FA8A20FAFD}"/>
          </ac:cxnSpMkLst>
        </pc:cxnChg>
        <pc:cxnChg chg="mod">
          <ac:chgData name="今井　隆太" userId="6e05045b-0455-437e-b2af-88b74753b3bb" providerId="ADAL" clId="{EBE58710-DEA1-4CC8-BB6D-B5CD1F2D4138}" dt="2020-10-13T06:44:15.343" v="1574"/>
          <ac:cxnSpMkLst>
            <pc:docMk/>
            <pc:sldMk cId="1822072887" sldId="264"/>
            <ac:cxnSpMk id="11" creationId="{19106F15-BAC7-44F2-8A6A-6BB60383C6D4}"/>
          </ac:cxnSpMkLst>
        </pc:cxnChg>
        <pc:cxnChg chg="mod">
          <ac:chgData name="今井　隆太" userId="6e05045b-0455-437e-b2af-88b74753b3bb" providerId="ADAL" clId="{EBE58710-DEA1-4CC8-BB6D-B5CD1F2D4138}" dt="2020-10-13T06:44:15.343" v="1574"/>
          <ac:cxnSpMkLst>
            <pc:docMk/>
            <pc:sldMk cId="1822072887" sldId="264"/>
            <ac:cxnSpMk id="12" creationId="{BB0A84F5-BE54-473A-9A57-D087D7CF239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7AAB8-32AF-104E-9B81-12BD3A95A024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9F163-0046-D04F-BC6F-42C37BA68F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36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87C0D9-7D69-45FD-9D13-6D701A9BE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9BB1F7-DC1A-4473-AF01-8F29ECA52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A1633B-F80D-4CE4-9C93-48E6EA6A9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76A1-AFEA-9C49-A9C0-515A6087CEF8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96645F-6CE5-487A-8DE2-94788DD91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7C3974-FE83-4697-91F3-5694AA54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04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9107D7-2439-4295-B6C8-7E6C82D8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D4A3AC1-C900-4452-989E-F1DF97A81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59AD1D-9802-42FC-9F27-DAB7D53C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C3B4-F61D-A141-B9E5-67365117F3E5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F01F4A-69C7-48A5-ACA1-B856D0B9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844548-B3FB-432E-95FF-5259A727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79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2923470-FC90-4BC9-83A9-FBF61BA11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3A0E15-6310-4E97-AA5B-0C7C064AA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281AA2-2866-4E08-BF0C-0906E3CA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BAAF-18A9-E344-8002-89E877247369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D54BD1-4C0E-4167-BCCF-D68F2C04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46AC4E-1C6B-4D6B-BD51-CA402307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29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36B2D3-8ECF-490E-9069-F2D81556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2C12F2-C96A-4C47-94FB-1EC16F9A2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1FE301-EA75-4F81-B7DB-E21DA501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FC94-7D5C-3848-95CA-D6843D806ACE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BADC8A-79F5-4F28-AAA9-B67EDBDF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662004-E027-4C04-8597-7A2CE2F2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680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7F70E-F46A-4205-BAF4-8952A924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FA4EC1-DDBD-4E10-BDAA-F809A0102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670796-8A4B-4F11-9311-3B80B76F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D05F-FFAC-0541-920A-B9C473BE61CA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E14C8C-121C-477A-B90B-52485410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085FD6-E641-4813-908C-72417A74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0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444303-29A5-4A2F-8C51-26D1E2EF3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504963-1000-4D97-AAB0-7D102E116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E49E23-D95B-4342-8CAF-E6E09BED3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7A8DC7-880A-4AFF-8B07-B5FBA799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71D1-4C9A-4A40-8AB1-95D4364BBF15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2920C9-DEDF-4B9A-99A6-079BE2C7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2A5AE3-3ABD-4102-AB59-0615B960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89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B04235-73A2-484C-BCEB-5B5D6A0DF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CB71EF-394F-4132-9BDF-2F760DEB3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1E1E06-33A0-475C-AB07-966003E7C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5942F7-8848-4B3C-8856-E916F9FE2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09094CC-0164-479D-8F77-302C77A18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8D54553-47AD-403E-B9F2-C52029C7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E048-800B-C945-ABF1-59AEF8418D55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433AE5B-53A6-4C2F-945C-F1BAEB11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E3B71F1-319D-410F-9900-9D2A976F6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19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D2E28F-F740-479C-A979-C870114AA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7495B70-2925-4578-90CF-E0A87D4F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D5F2-B612-A24C-ADA0-1CDC5F8C3AC6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6D4EF49-66B0-43BD-BA97-75E3BAB44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59D8C86-DA73-496B-87C8-339FAC8F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80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2E297B1-FB53-4E4B-8CB6-6A494926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6C61-86E2-B242-B42B-FB92A0FAF83D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8AE2FE9-F0D2-4048-B11C-5055E0F7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306753-59C4-447D-A5C2-5CD9BD3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55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57380F-494A-47D0-BBEB-CEE0A958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8D32A0-650A-44B8-998A-BA935F85F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A25CCC-56B4-491C-B8CE-918CF6B38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3547F4-01B1-4DB3-B749-21E6A5D4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3B4A-C134-264D-A616-F3EEAE4EC8C5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2EFFF6-F01A-4BD8-A8CC-3734A2E2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31461E-8421-45C6-89F2-660891E5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27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3B4409-9A32-4AE1-A293-B28EFB01A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12768AB-035A-4FC6-B03A-246BC54B8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37C9ED-1580-43C0-96F2-1654534B6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DCD34D-CFC3-416C-9F30-B71785B7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9981-AA1C-AE41-A6D7-B9284189E157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16091E-8F2B-467F-8C2F-59E04D8A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26FB15-30EA-4353-AEB6-848DA29E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69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76D5728-B047-43C0-BD66-4516DFD24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CDBB52-367C-456A-8EA6-E8A18E6BB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BC005F-9BB9-4F5C-BAD9-1480C2EBE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4969A-1581-324E-BCBE-F0C0D6C6833A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88D58F-3C2B-491A-A1B5-C41C05E9D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BF8991-0C70-4404-829B-CDE9452F1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36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53ECD95-B769-4F80-B97E-E143F06243CE}"/>
              </a:ext>
            </a:extLst>
          </p:cNvPr>
          <p:cNvGrpSpPr/>
          <p:nvPr/>
        </p:nvGrpSpPr>
        <p:grpSpPr>
          <a:xfrm>
            <a:off x="2704289" y="439060"/>
            <a:ext cx="7470123" cy="5290531"/>
            <a:chOff x="2704289" y="439060"/>
            <a:chExt cx="7470123" cy="5290531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AFC0A98-B6E9-4F28-93D5-0DCBBE5ABA2A}"/>
                </a:ext>
              </a:extLst>
            </p:cNvPr>
            <p:cNvSpPr txBox="1"/>
            <p:nvPr/>
          </p:nvSpPr>
          <p:spPr>
            <a:xfrm>
              <a:off x="4064498" y="439060"/>
              <a:ext cx="40175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フロントエンドでの散乱画像の取得</a:t>
              </a:r>
              <a:endParaRPr kumimoji="1" lang="ja-JP" altLang="en-US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A2019763-4BD3-4389-ABD4-1B4BBC2B01AD}"/>
                </a:ext>
              </a:extLst>
            </p:cNvPr>
            <p:cNvSpPr txBox="1"/>
            <p:nvPr/>
          </p:nvSpPr>
          <p:spPr>
            <a:xfrm>
              <a:off x="4015158" y="1424532"/>
              <a:ext cx="41088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直接結合の補正，正規化などの前処理</a:t>
              </a: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A794461E-423E-4E3E-9D3D-D9E42ADAD2B8}"/>
                </a:ext>
              </a:extLst>
            </p:cNvPr>
            <p:cNvSpPr txBox="1"/>
            <p:nvPr/>
          </p:nvSpPr>
          <p:spPr>
            <a:xfrm>
              <a:off x="5311301" y="2373550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特徴量の抽出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561EC85-2F06-464F-B3C1-795ED8056B80}"/>
                </a:ext>
              </a:extLst>
            </p:cNvPr>
            <p:cNvSpPr txBox="1"/>
            <p:nvPr/>
          </p:nvSpPr>
          <p:spPr>
            <a:xfrm>
              <a:off x="6527260" y="3132306"/>
              <a:ext cx="3647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モデル内の特徴量の類似度を計算</a:t>
              </a:r>
            </a:p>
          </p:txBody>
        </p:sp>
        <p:pic>
          <p:nvPicPr>
            <p:cNvPr id="9" name="図 8" descr="グラフ&#10;&#10;自動的に生成された説明">
              <a:extLst>
                <a:ext uri="{FF2B5EF4-FFF2-40B4-BE49-F238E27FC236}">
                  <a16:creationId xmlns:a16="http://schemas.microsoft.com/office/drawing/2014/main" id="{BEB654B9-BC41-4E46-B988-BBBE3E5D02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1" t="4149" r="7155" b="3270"/>
            <a:stretch/>
          </p:blipFill>
          <p:spPr>
            <a:xfrm>
              <a:off x="2704289" y="3647872"/>
              <a:ext cx="2568102" cy="2081719"/>
            </a:xfrm>
            <a:prstGeom prst="rect">
              <a:avLst/>
            </a:prstGeom>
          </p:spPr>
        </p:pic>
        <p:pic>
          <p:nvPicPr>
            <p:cNvPr id="11" name="図 10" descr="背景パターン が含まれている画像&#10;&#10;自動的に生成された説明">
              <a:extLst>
                <a:ext uri="{FF2B5EF4-FFF2-40B4-BE49-F238E27FC236}">
                  <a16:creationId xmlns:a16="http://schemas.microsoft.com/office/drawing/2014/main" id="{F8525420-75E5-4D9F-8173-33030DE554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8" t="2340" r="7358" b="4950"/>
            <a:stretch/>
          </p:blipFill>
          <p:spPr>
            <a:xfrm>
              <a:off x="7042826" y="3618689"/>
              <a:ext cx="2548646" cy="2003898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8DF5CBE-30A1-41AD-979A-5C6ADC71DCEB}"/>
                </a:ext>
              </a:extLst>
            </p:cNvPr>
            <p:cNvSpPr txBox="1"/>
            <p:nvPr/>
          </p:nvSpPr>
          <p:spPr>
            <a:xfrm>
              <a:off x="2966936" y="3142033"/>
              <a:ext cx="225093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CSOM</a:t>
              </a:r>
              <a:r>
                <a:rPr kumimoji="1" lang="ja-JP" altLang="en-US" dirty="0"/>
                <a:t>でクラス分け</a:t>
              </a:r>
            </a:p>
          </p:txBody>
        </p: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DDB3B36B-CD7E-4279-B48B-687A7CD92134}"/>
                </a:ext>
              </a:extLst>
            </p:cNvPr>
            <p:cNvCxnSpPr>
              <a:cxnSpLocks/>
            </p:cNvCxnSpPr>
            <p:nvPr/>
          </p:nvCxnSpPr>
          <p:spPr>
            <a:xfrm>
              <a:off x="6938232" y="2661906"/>
              <a:ext cx="632342" cy="32019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F108E529-81FA-4AB5-B9D8-D56A691C9D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0196" y="2710249"/>
              <a:ext cx="675501" cy="25537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EBC1CA34-D8C3-4C7D-839D-A7F93BF54BD7}"/>
                </a:ext>
              </a:extLst>
            </p:cNvPr>
            <p:cNvCxnSpPr>
              <a:cxnSpLocks/>
            </p:cNvCxnSpPr>
            <p:nvPr/>
          </p:nvCxnSpPr>
          <p:spPr>
            <a:xfrm>
              <a:off x="6073260" y="1887549"/>
              <a:ext cx="0" cy="4437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32B0EE9F-96A4-49CD-9655-3589A32D1B25}"/>
                </a:ext>
              </a:extLst>
            </p:cNvPr>
            <p:cNvCxnSpPr>
              <a:cxnSpLocks/>
            </p:cNvCxnSpPr>
            <p:nvPr/>
          </p:nvCxnSpPr>
          <p:spPr>
            <a:xfrm>
              <a:off x="6060902" y="903126"/>
              <a:ext cx="0" cy="4437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0861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レーム 14">
            <a:extLst>
              <a:ext uri="{FF2B5EF4-FFF2-40B4-BE49-F238E27FC236}">
                <a16:creationId xmlns:a16="http://schemas.microsoft.com/office/drawing/2014/main" id="{0EE8C75C-1A35-03DA-34FC-6407AFF8A3C0}"/>
              </a:ext>
            </a:extLst>
          </p:cNvPr>
          <p:cNvSpPr/>
          <p:nvPr/>
        </p:nvSpPr>
        <p:spPr>
          <a:xfrm>
            <a:off x="4159306" y="895350"/>
            <a:ext cx="3803257" cy="4133850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921B8B39-91AF-30F9-F9F9-62AEEEA8B664}"/>
              </a:ext>
            </a:extLst>
          </p:cNvPr>
          <p:cNvCxnSpPr>
            <a:cxnSpLocks/>
            <a:stCxn id="339" idx="5"/>
            <a:endCxn id="366" idx="1"/>
          </p:cNvCxnSpPr>
          <p:nvPr/>
        </p:nvCxnSpPr>
        <p:spPr>
          <a:xfrm flipV="1">
            <a:off x="2345375" y="1304525"/>
            <a:ext cx="2206060" cy="50574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5412C114-00F2-F99B-D10F-2648D813A0E5}"/>
              </a:ext>
            </a:extLst>
          </p:cNvPr>
          <p:cNvCxnSpPr>
            <a:cxnSpLocks/>
            <a:stCxn id="340" idx="6"/>
            <a:endCxn id="365" idx="2"/>
          </p:cNvCxnSpPr>
          <p:nvPr/>
        </p:nvCxnSpPr>
        <p:spPr>
          <a:xfrm flipV="1">
            <a:off x="2381756" y="1811234"/>
            <a:ext cx="2126536" cy="108115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03A12AF-1C51-AB4A-B3EA-30E6B3673DE9}"/>
              </a:ext>
            </a:extLst>
          </p:cNvPr>
          <p:cNvCxnSpPr>
            <a:cxnSpLocks/>
            <a:endCxn id="372" idx="2"/>
          </p:cNvCxnSpPr>
          <p:nvPr/>
        </p:nvCxnSpPr>
        <p:spPr>
          <a:xfrm>
            <a:off x="2400193" y="4142973"/>
            <a:ext cx="2082386" cy="454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D0C9DA2D-9151-3C41-F201-88787AB8FB00}"/>
              </a:ext>
            </a:extLst>
          </p:cNvPr>
          <p:cNvCxnSpPr>
            <a:cxnSpLocks/>
          </p:cNvCxnSpPr>
          <p:nvPr/>
        </p:nvCxnSpPr>
        <p:spPr>
          <a:xfrm flipV="1">
            <a:off x="2301033" y="3470078"/>
            <a:ext cx="2304388" cy="71815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0863EA81-6532-8DFC-9496-0AD6B974D012}"/>
              </a:ext>
            </a:extLst>
          </p:cNvPr>
          <p:cNvCxnSpPr>
            <a:cxnSpLocks/>
            <a:stCxn id="340" idx="6"/>
            <a:endCxn id="375" idx="1"/>
          </p:cNvCxnSpPr>
          <p:nvPr/>
        </p:nvCxnSpPr>
        <p:spPr>
          <a:xfrm>
            <a:off x="2381756" y="2892390"/>
            <a:ext cx="2137911" cy="89501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93C2219C-591D-EB3C-6157-C0F24EC82611}"/>
              </a:ext>
            </a:extLst>
          </p:cNvPr>
          <p:cNvCxnSpPr>
            <a:cxnSpLocks/>
            <a:endCxn id="367" idx="2"/>
          </p:cNvCxnSpPr>
          <p:nvPr/>
        </p:nvCxnSpPr>
        <p:spPr>
          <a:xfrm>
            <a:off x="2165375" y="1737256"/>
            <a:ext cx="2317204" cy="4877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フレーム 88">
            <a:extLst>
              <a:ext uri="{FF2B5EF4-FFF2-40B4-BE49-F238E27FC236}">
                <a16:creationId xmlns:a16="http://schemas.microsoft.com/office/drawing/2014/main" id="{190A9EDB-54C2-67C2-6F26-5639FE1ABEE9}"/>
              </a:ext>
            </a:extLst>
          </p:cNvPr>
          <p:cNvSpPr/>
          <p:nvPr/>
        </p:nvSpPr>
        <p:spPr>
          <a:xfrm>
            <a:off x="8883369" y="895350"/>
            <a:ext cx="1504950" cy="4133850"/>
          </a:xfrm>
          <a:prstGeom prst="frame">
            <a:avLst>
              <a:gd name="adj1" fmla="val 0"/>
            </a:avLst>
          </a:prstGeom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D018A931-426E-8AD6-FABA-70ABA785AAE5}"/>
              </a:ext>
            </a:extLst>
          </p:cNvPr>
          <p:cNvCxnSpPr>
            <a:cxnSpLocks/>
            <a:stCxn id="256" idx="6"/>
            <a:endCxn id="308" idx="2"/>
          </p:cNvCxnSpPr>
          <p:nvPr/>
        </p:nvCxnSpPr>
        <p:spPr>
          <a:xfrm flipV="1">
            <a:off x="7069269" y="1743959"/>
            <a:ext cx="2412803" cy="15432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4CD845A2-EE29-9F52-4C45-78BB1AAAA783}"/>
              </a:ext>
            </a:extLst>
          </p:cNvPr>
          <p:cNvCxnSpPr>
            <a:cxnSpLocks/>
            <a:stCxn id="255" idx="6"/>
            <a:endCxn id="309" idx="2"/>
          </p:cNvCxnSpPr>
          <p:nvPr/>
        </p:nvCxnSpPr>
        <p:spPr>
          <a:xfrm flipV="1">
            <a:off x="7079780" y="2827374"/>
            <a:ext cx="2408475" cy="12877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340FDB75-866A-5C50-70E1-3CD60FE0F513}"/>
              </a:ext>
            </a:extLst>
          </p:cNvPr>
          <p:cNvCxnSpPr>
            <a:cxnSpLocks/>
            <a:stCxn id="289" idx="6"/>
            <a:endCxn id="310" idx="2"/>
          </p:cNvCxnSpPr>
          <p:nvPr/>
        </p:nvCxnSpPr>
        <p:spPr>
          <a:xfrm flipV="1">
            <a:off x="7079780" y="3983292"/>
            <a:ext cx="2410292" cy="3035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C36D9E7E-C3BF-6519-D0D5-4149FB578D56}"/>
              </a:ext>
            </a:extLst>
          </p:cNvPr>
          <p:cNvSpPr txBox="1"/>
          <p:nvPr/>
        </p:nvSpPr>
        <p:spPr>
          <a:xfrm>
            <a:off x="1819261" y="338178"/>
            <a:ext cx="1245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 入力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DD68D13A-A57D-6818-61A4-C4B2CE0964D5}"/>
              </a:ext>
            </a:extLst>
          </p:cNvPr>
          <p:cNvSpPr txBox="1"/>
          <p:nvPr/>
        </p:nvSpPr>
        <p:spPr>
          <a:xfrm>
            <a:off x="5376702" y="336745"/>
            <a:ext cx="1245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 中間層</a:t>
            </a: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3DF63B03-6D33-372A-F7CE-682A549AA862}"/>
              </a:ext>
            </a:extLst>
          </p:cNvPr>
          <p:cNvSpPr txBox="1"/>
          <p:nvPr/>
        </p:nvSpPr>
        <p:spPr>
          <a:xfrm>
            <a:off x="9108226" y="336745"/>
            <a:ext cx="8805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 出力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E5A0963E-BEE5-18CB-17D0-8B4D1AEB11DF}"/>
                  </a:ext>
                </a:extLst>
              </p:cNvPr>
              <p:cNvSpPr txBox="1"/>
              <p:nvPr/>
            </p:nvSpPr>
            <p:spPr>
              <a:xfrm>
                <a:off x="5584631" y="1016555"/>
                <a:ext cx="6427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E5A0963E-BEE5-18CB-17D0-8B4D1AEB1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631" y="1016555"/>
                <a:ext cx="64274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2DD90E74-0BF3-051E-B9D9-0CA3E27AEBCE}"/>
                  </a:ext>
                </a:extLst>
              </p:cNvPr>
              <p:cNvSpPr txBox="1"/>
              <p:nvPr/>
            </p:nvSpPr>
            <p:spPr>
              <a:xfrm>
                <a:off x="9353791" y="5176363"/>
                <a:ext cx="93564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2DD90E74-0BF3-051E-B9D9-0CA3E27AE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791" y="5176363"/>
                <a:ext cx="935641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639BD9C-D796-5852-2204-F40131E45FED}"/>
              </a:ext>
            </a:extLst>
          </p:cNvPr>
          <p:cNvCxnSpPr>
            <a:cxnSpLocks/>
            <a:stCxn id="339" idx="5"/>
            <a:endCxn id="369" idx="1"/>
          </p:cNvCxnSpPr>
          <p:nvPr/>
        </p:nvCxnSpPr>
        <p:spPr>
          <a:xfrm>
            <a:off x="2345375" y="1810274"/>
            <a:ext cx="2175749" cy="114412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999BFEB3-9A5C-8A03-67F1-D54815A05446}"/>
              </a:ext>
            </a:extLst>
          </p:cNvPr>
          <p:cNvCxnSpPr>
            <a:cxnSpLocks/>
            <a:stCxn id="340" idx="6"/>
            <a:endCxn id="216" idx="2"/>
          </p:cNvCxnSpPr>
          <p:nvPr/>
        </p:nvCxnSpPr>
        <p:spPr>
          <a:xfrm flipV="1">
            <a:off x="2381756" y="2414651"/>
            <a:ext cx="2243674" cy="47773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CCCFAFA0-5C01-4470-ADB9-4749A8C3B01C}"/>
              </a:ext>
            </a:extLst>
          </p:cNvPr>
          <p:cNvCxnSpPr>
            <a:cxnSpLocks/>
            <a:stCxn id="340" idx="6"/>
            <a:endCxn id="371" idx="2"/>
          </p:cNvCxnSpPr>
          <p:nvPr/>
        </p:nvCxnSpPr>
        <p:spPr>
          <a:xfrm>
            <a:off x="2381756" y="2892390"/>
            <a:ext cx="2088872" cy="34949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6D7FFC33-3301-8C20-28A7-15FC89305CED}"/>
              </a:ext>
            </a:extLst>
          </p:cNvPr>
          <p:cNvCxnSpPr>
            <a:cxnSpLocks/>
            <a:stCxn id="203" idx="6"/>
            <a:endCxn id="358" idx="1"/>
          </p:cNvCxnSpPr>
          <p:nvPr/>
        </p:nvCxnSpPr>
        <p:spPr>
          <a:xfrm>
            <a:off x="5159649" y="1615160"/>
            <a:ext cx="1231094" cy="9882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053F2FC-071E-56F5-E1BC-1F54F0F4F9FE}"/>
              </a:ext>
            </a:extLst>
          </p:cNvPr>
          <p:cNvCxnSpPr>
            <a:cxnSpLocks/>
            <a:stCxn id="203" idx="6"/>
            <a:endCxn id="360" idx="1"/>
          </p:cNvCxnSpPr>
          <p:nvPr/>
        </p:nvCxnSpPr>
        <p:spPr>
          <a:xfrm>
            <a:off x="5159649" y="1615160"/>
            <a:ext cx="1520999" cy="93806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B0CF1025-9CBC-038F-C40A-B856138E5292}"/>
              </a:ext>
            </a:extLst>
          </p:cNvPr>
          <p:cNvCxnSpPr>
            <a:cxnSpLocks/>
            <a:stCxn id="216" idx="6"/>
            <a:endCxn id="361" idx="2"/>
          </p:cNvCxnSpPr>
          <p:nvPr/>
        </p:nvCxnSpPr>
        <p:spPr>
          <a:xfrm>
            <a:off x="5165430" y="2414651"/>
            <a:ext cx="1189038" cy="65430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37C11DCD-5EA0-8213-8FFD-D5EA6E903532}"/>
              </a:ext>
            </a:extLst>
          </p:cNvPr>
          <p:cNvCxnSpPr>
            <a:cxnSpLocks/>
            <a:stCxn id="216" idx="6"/>
            <a:endCxn id="362" idx="1"/>
          </p:cNvCxnSpPr>
          <p:nvPr/>
        </p:nvCxnSpPr>
        <p:spPr>
          <a:xfrm>
            <a:off x="5165430" y="2414651"/>
            <a:ext cx="1444937" cy="121025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4B483B5B-D373-E4D9-B228-6D0EB4F61CBE}"/>
              </a:ext>
            </a:extLst>
          </p:cNvPr>
          <p:cNvCxnSpPr>
            <a:cxnSpLocks/>
            <a:stCxn id="217" idx="6"/>
            <a:endCxn id="363" idx="2"/>
          </p:cNvCxnSpPr>
          <p:nvPr/>
        </p:nvCxnSpPr>
        <p:spPr>
          <a:xfrm>
            <a:off x="5170537" y="3190505"/>
            <a:ext cx="1227857" cy="61958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65FAD443-C0EE-5211-92E6-E02C9E687775}"/>
              </a:ext>
            </a:extLst>
          </p:cNvPr>
          <p:cNvCxnSpPr>
            <a:cxnSpLocks/>
            <a:stCxn id="218" idx="6"/>
            <a:endCxn id="359" idx="3"/>
          </p:cNvCxnSpPr>
          <p:nvPr/>
        </p:nvCxnSpPr>
        <p:spPr>
          <a:xfrm flipV="1">
            <a:off x="5170537" y="2114051"/>
            <a:ext cx="1241657" cy="188712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DA0D620D-FBF2-4A8B-ADE5-7F113EBE05B6}"/>
              </a:ext>
            </a:extLst>
          </p:cNvPr>
          <p:cNvCxnSpPr>
            <a:cxnSpLocks/>
            <a:stCxn id="218" idx="6"/>
            <a:endCxn id="364" idx="2"/>
          </p:cNvCxnSpPr>
          <p:nvPr/>
        </p:nvCxnSpPr>
        <p:spPr>
          <a:xfrm>
            <a:off x="5170537" y="4001176"/>
            <a:ext cx="1203043" cy="7089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フローチャート: 結合子 202">
            <a:extLst>
              <a:ext uri="{FF2B5EF4-FFF2-40B4-BE49-F238E27FC236}">
                <a16:creationId xmlns:a16="http://schemas.microsoft.com/office/drawing/2014/main" id="{BAEFF403-AF9A-9D2A-1F90-B65DBB9E989D}"/>
              </a:ext>
            </a:extLst>
          </p:cNvPr>
          <p:cNvSpPr>
            <a:spLocks/>
          </p:cNvSpPr>
          <p:nvPr/>
        </p:nvSpPr>
        <p:spPr>
          <a:xfrm>
            <a:off x="4619649" y="1345160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フローチャート: 結合子 215">
            <a:extLst>
              <a:ext uri="{FF2B5EF4-FFF2-40B4-BE49-F238E27FC236}">
                <a16:creationId xmlns:a16="http://schemas.microsoft.com/office/drawing/2014/main" id="{49569DC9-C0A3-5BB1-17E8-BA1F26CBBCFF}"/>
              </a:ext>
            </a:extLst>
          </p:cNvPr>
          <p:cNvSpPr>
            <a:spLocks/>
          </p:cNvSpPr>
          <p:nvPr/>
        </p:nvSpPr>
        <p:spPr>
          <a:xfrm>
            <a:off x="4625430" y="2144651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7" name="フローチャート: 結合子 216">
            <a:extLst>
              <a:ext uri="{FF2B5EF4-FFF2-40B4-BE49-F238E27FC236}">
                <a16:creationId xmlns:a16="http://schemas.microsoft.com/office/drawing/2014/main" id="{A73CB5BB-6CB7-EAFC-3954-9C1A46E9BC3C}"/>
              </a:ext>
            </a:extLst>
          </p:cNvPr>
          <p:cNvSpPr>
            <a:spLocks/>
          </p:cNvSpPr>
          <p:nvPr/>
        </p:nvSpPr>
        <p:spPr>
          <a:xfrm>
            <a:off x="4630537" y="2920505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8" name="フローチャート: 結合子 217">
            <a:extLst>
              <a:ext uri="{FF2B5EF4-FFF2-40B4-BE49-F238E27FC236}">
                <a16:creationId xmlns:a16="http://schemas.microsoft.com/office/drawing/2014/main" id="{9A1048A4-AB82-E9B1-F265-D5E1A6B58F2D}"/>
              </a:ext>
            </a:extLst>
          </p:cNvPr>
          <p:cNvSpPr>
            <a:spLocks/>
          </p:cNvSpPr>
          <p:nvPr/>
        </p:nvSpPr>
        <p:spPr>
          <a:xfrm>
            <a:off x="4630537" y="3731176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5" name="フローチャート: 結合子 254">
            <a:extLst>
              <a:ext uri="{FF2B5EF4-FFF2-40B4-BE49-F238E27FC236}">
                <a16:creationId xmlns:a16="http://schemas.microsoft.com/office/drawing/2014/main" id="{E80F150F-2EDD-C3A5-64D2-2B810F78ED08}"/>
              </a:ext>
            </a:extLst>
          </p:cNvPr>
          <p:cNvSpPr>
            <a:spLocks/>
          </p:cNvSpPr>
          <p:nvPr/>
        </p:nvSpPr>
        <p:spPr>
          <a:xfrm>
            <a:off x="6539780" y="2686145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6" name="フローチャート: 結合子 255">
            <a:extLst>
              <a:ext uri="{FF2B5EF4-FFF2-40B4-BE49-F238E27FC236}">
                <a16:creationId xmlns:a16="http://schemas.microsoft.com/office/drawing/2014/main" id="{03026E8F-0377-A4CD-0BF6-F4DD64CC2702}"/>
              </a:ext>
            </a:extLst>
          </p:cNvPr>
          <p:cNvSpPr>
            <a:spLocks/>
          </p:cNvSpPr>
          <p:nvPr/>
        </p:nvSpPr>
        <p:spPr>
          <a:xfrm>
            <a:off x="6529269" y="1628284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9" name="フローチャート: 結合子 288">
            <a:extLst>
              <a:ext uri="{FF2B5EF4-FFF2-40B4-BE49-F238E27FC236}">
                <a16:creationId xmlns:a16="http://schemas.microsoft.com/office/drawing/2014/main" id="{9417202D-F521-1A5B-EC81-5C97E8324FED}"/>
              </a:ext>
            </a:extLst>
          </p:cNvPr>
          <p:cNvSpPr>
            <a:spLocks/>
          </p:cNvSpPr>
          <p:nvPr/>
        </p:nvSpPr>
        <p:spPr>
          <a:xfrm>
            <a:off x="6539780" y="3743650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8" name="円/楕円 307">
            <a:extLst>
              <a:ext uri="{FF2B5EF4-FFF2-40B4-BE49-F238E27FC236}">
                <a16:creationId xmlns:a16="http://schemas.microsoft.com/office/drawing/2014/main" id="{607BA94B-7C5A-41D4-D046-DA3BAD35E4C4}"/>
              </a:ext>
            </a:extLst>
          </p:cNvPr>
          <p:cNvSpPr/>
          <p:nvPr/>
        </p:nvSpPr>
        <p:spPr>
          <a:xfrm>
            <a:off x="9482072" y="1653959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9" name="円/楕円 308">
            <a:extLst>
              <a:ext uri="{FF2B5EF4-FFF2-40B4-BE49-F238E27FC236}">
                <a16:creationId xmlns:a16="http://schemas.microsoft.com/office/drawing/2014/main" id="{C5F38656-6330-F9CA-5124-BE5A49899CBD}"/>
              </a:ext>
            </a:extLst>
          </p:cNvPr>
          <p:cNvSpPr/>
          <p:nvPr/>
        </p:nvSpPr>
        <p:spPr>
          <a:xfrm>
            <a:off x="9488255" y="2737374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0" name="円/楕円 309">
            <a:extLst>
              <a:ext uri="{FF2B5EF4-FFF2-40B4-BE49-F238E27FC236}">
                <a16:creationId xmlns:a16="http://schemas.microsoft.com/office/drawing/2014/main" id="{389B9595-ECF5-24BD-579D-7E920548DA44}"/>
              </a:ext>
            </a:extLst>
          </p:cNvPr>
          <p:cNvSpPr/>
          <p:nvPr/>
        </p:nvSpPr>
        <p:spPr>
          <a:xfrm>
            <a:off x="9490072" y="3893292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9" name="円/楕円 338">
            <a:extLst>
              <a:ext uri="{FF2B5EF4-FFF2-40B4-BE49-F238E27FC236}">
                <a16:creationId xmlns:a16="http://schemas.microsoft.com/office/drawing/2014/main" id="{27A27B0C-F505-9445-62AA-FE6A2D03AD0D}"/>
              </a:ext>
            </a:extLst>
          </p:cNvPr>
          <p:cNvSpPr/>
          <p:nvPr/>
        </p:nvSpPr>
        <p:spPr>
          <a:xfrm>
            <a:off x="2191735" y="1656634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0" name="円/楕円 339">
            <a:extLst>
              <a:ext uri="{FF2B5EF4-FFF2-40B4-BE49-F238E27FC236}">
                <a16:creationId xmlns:a16="http://schemas.microsoft.com/office/drawing/2014/main" id="{51FDA5B7-151F-4780-585E-40DF75B409E4}"/>
              </a:ext>
            </a:extLst>
          </p:cNvPr>
          <p:cNvSpPr/>
          <p:nvPr/>
        </p:nvSpPr>
        <p:spPr>
          <a:xfrm>
            <a:off x="2201756" y="2802390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1" name="円/楕円 340">
            <a:extLst>
              <a:ext uri="{FF2B5EF4-FFF2-40B4-BE49-F238E27FC236}">
                <a16:creationId xmlns:a16="http://schemas.microsoft.com/office/drawing/2014/main" id="{5FB64D1B-08EC-9258-7CCC-283B2AB907D8}"/>
              </a:ext>
            </a:extLst>
          </p:cNvPr>
          <p:cNvSpPr/>
          <p:nvPr/>
        </p:nvSpPr>
        <p:spPr>
          <a:xfrm>
            <a:off x="2220193" y="4052973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7" name="テキスト ボックス 356">
                <a:extLst>
                  <a:ext uri="{FF2B5EF4-FFF2-40B4-BE49-F238E27FC236}">
                    <a16:creationId xmlns:a16="http://schemas.microsoft.com/office/drawing/2014/main" id="{5CFA9435-E7C2-13B0-A889-F5FBDA779A59}"/>
                  </a:ext>
                </a:extLst>
              </p:cNvPr>
              <p:cNvSpPr txBox="1"/>
              <p:nvPr/>
            </p:nvSpPr>
            <p:spPr>
              <a:xfrm>
                <a:off x="1992228" y="5169739"/>
                <a:ext cx="75514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357" name="テキスト ボックス 356">
                <a:extLst>
                  <a:ext uri="{FF2B5EF4-FFF2-40B4-BE49-F238E27FC236}">
                    <a16:creationId xmlns:a16="http://schemas.microsoft.com/office/drawing/2014/main" id="{5CFA9435-E7C2-13B0-A889-F5FBDA779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228" y="5169739"/>
                <a:ext cx="755143" cy="523220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" name="円/楕円 357">
            <a:extLst>
              <a:ext uri="{FF2B5EF4-FFF2-40B4-BE49-F238E27FC236}">
                <a16:creationId xmlns:a16="http://schemas.microsoft.com/office/drawing/2014/main" id="{FA05ACAA-8069-870D-715C-177C7BDF495B}"/>
              </a:ext>
            </a:extLst>
          </p:cNvPr>
          <p:cNvSpPr/>
          <p:nvPr/>
        </p:nvSpPr>
        <p:spPr>
          <a:xfrm>
            <a:off x="6364383" y="1687623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9" name="円/楕円 358">
            <a:extLst>
              <a:ext uri="{FF2B5EF4-FFF2-40B4-BE49-F238E27FC236}">
                <a16:creationId xmlns:a16="http://schemas.microsoft.com/office/drawing/2014/main" id="{524A31CD-570F-C789-0097-631D980EE30A}"/>
              </a:ext>
            </a:extLst>
          </p:cNvPr>
          <p:cNvSpPr/>
          <p:nvPr/>
        </p:nvSpPr>
        <p:spPr>
          <a:xfrm>
            <a:off x="6385834" y="1960411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0" name="円/楕円 359">
            <a:extLst>
              <a:ext uri="{FF2B5EF4-FFF2-40B4-BE49-F238E27FC236}">
                <a16:creationId xmlns:a16="http://schemas.microsoft.com/office/drawing/2014/main" id="{A808049B-5F7D-CA23-B549-E24548AC8F0B}"/>
              </a:ext>
            </a:extLst>
          </p:cNvPr>
          <p:cNvSpPr/>
          <p:nvPr/>
        </p:nvSpPr>
        <p:spPr>
          <a:xfrm>
            <a:off x="6654288" y="2526869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1" name="円/楕円 360">
            <a:extLst>
              <a:ext uri="{FF2B5EF4-FFF2-40B4-BE49-F238E27FC236}">
                <a16:creationId xmlns:a16="http://schemas.microsoft.com/office/drawing/2014/main" id="{88FAF133-BCFD-C813-DFB2-6B84C659A38F}"/>
              </a:ext>
            </a:extLst>
          </p:cNvPr>
          <p:cNvSpPr/>
          <p:nvPr/>
        </p:nvSpPr>
        <p:spPr>
          <a:xfrm>
            <a:off x="6354468" y="2978955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2" name="円/楕円 361">
            <a:extLst>
              <a:ext uri="{FF2B5EF4-FFF2-40B4-BE49-F238E27FC236}">
                <a16:creationId xmlns:a16="http://schemas.microsoft.com/office/drawing/2014/main" id="{1A14C731-9C0A-479A-769C-FE89AF15E442}"/>
              </a:ext>
            </a:extLst>
          </p:cNvPr>
          <p:cNvSpPr/>
          <p:nvPr/>
        </p:nvSpPr>
        <p:spPr>
          <a:xfrm>
            <a:off x="6584007" y="3598541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3" name="円/楕円 362">
            <a:extLst>
              <a:ext uri="{FF2B5EF4-FFF2-40B4-BE49-F238E27FC236}">
                <a16:creationId xmlns:a16="http://schemas.microsoft.com/office/drawing/2014/main" id="{0AF06FC8-4F7B-2645-1427-C47D9924F5E2}"/>
              </a:ext>
            </a:extLst>
          </p:cNvPr>
          <p:cNvSpPr/>
          <p:nvPr/>
        </p:nvSpPr>
        <p:spPr>
          <a:xfrm>
            <a:off x="6398394" y="3720091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4" name="円/楕円 363">
            <a:extLst>
              <a:ext uri="{FF2B5EF4-FFF2-40B4-BE49-F238E27FC236}">
                <a16:creationId xmlns:a16="http://schemas.microsoft.com/office/drawing/2014/main" id="{A3EE6FA2-0429-9001-32AF-C73FEE84D3FF}"/>
              </a:ext>
            </a:extLst>
          </p:cNvPr>
          <p:cNvSpPr/>
          <p:nvPr/>
        </p:nvSpPr>
        <p:spPr>
          <a:xfrm>
            <a:off x="6373580" y="3982074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5" name="円/楕円 364">
            <a:extLst>
              <a:ext uri="{FF2B5EF4-FFF2-40B4-BE49-F238E27FC236}">
                <a16:creationId xmlns:a16="http://schemas.microsoft.com/office/drawing/2014/main" id="{228F982B-885B-B8A0-93F5-C0CC45E1C019}"/>
              </a:ext>
            </a:extLst>
          </p:cNvPr>
          <p:cNvSpPr/>
          <p:nvPr/>
        </p:nvSpPr>
        <p:spPr>
          <a:xfrm>
            <a:off x="4508292" y="1721234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6" name="円/楕円 365">
            <a:extLst>
              <a:ext uri="{FF2B5EF4-FFF2-40B4-BE49-F238E27FC236}">
                <a16:creationId xmlns:a16="http://schemas.microsoft.com/office/drawing/2014/main" id="{35034FC0-D43B-5037-1B62-991D3A38F29D}"/>
              </a:ext>
            </a:extLst>
          </p:cNvPr>
          <p:cNvSpPr/>
          <p:nvPr/>
        </p:nvSpPr>
        <p:spPr>
          <a:xfrm>
            <a:off x="4525075" y="1278165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7" name="円/楕円 366">
            <a:extLst>
              <a:ext uri="{FF2B5EF4-FFF2-40B4-BE49-F238E27FC236}">
                <a16:creationId xmlns:a16="http://schemas.microsoft.com/office/drawing/2014/main" id="{4DC1E506-8497-B17A-4B48-F8F38920AE19}"/>
              </a:ext>
            </a:extLst>
          </p:cNvPr>
          <p:cNvSpPr/>
          <p:nvPr/>
        </p:nvSpPr>
        <p:spPr>
          <a:xfrm>
            <a:off x="4482579" y="2134956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8" name="円/楕円 367">
            <a:extLst>
              <a:ext uri="{FF2B5EF4-FFF2-40B4-BE49-F238E27FC236}">
                <a16:creationId xmlns:a16="http://schemas.microsoft.com/office/drawing/2014/main" id="{E3378C92-8D7C-971F-2803-A876622345EA}"/>
              </a:ext>
            </a:extLst>
          </p:cNvPr>
          <p:cNvSpPr/>
          <p:nvPr/>
        </p:nvSpPr>
        <p:spPr>
          <a:xfrm>
            <a:off x="4479415" y="2478200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9" name="円/楕円 368">
            <a:extLst>
              <a:ext uri="{FF2B5EF4-FFF2-40B4-BE49-F238E27FC236}">
                <a16:creationId xmlns:a16="http://schemas.microsoft.com/office/drawing/2014/main" id="{3A4918EE-3FBC-6F26-C3CB-CA5075799554}"/>
              </a:ext>
            </a:extLst>
          </p:cNvPr>
          <p:cNvSpPr/>
          <p:nvPr/>
        </p:nvSpPr>
        <p:spPr>
          <a:xfrm>
            <a:off x="4494764" y="2928034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0" name="円/楕円 369">
            <a:extLst>
              <a:ext uri="{FF2B5EF4-FFF2-40B4-BE49-F238E27FC236}">
                <a16:creationId xmlns:a16="http://schemas.microsoft.com/office/drawing/2014/main" id="{288A3B65-CE03-7335-3CF1-5E819D46CD3A}"/>
              </a:ext>
            </a:extLst>
          </p:cNvPr>
          <p:cNvSpPr/>
          <p:nvPr/>
        </p:nvSpPr>
        <p:spPr>
          <a:xfrm>
            <a:off x="4524581" y="3334818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1" name="円/楕円 370">
            <a:extLst>
              <a:ext uri="{FF2B5EF4-FFF2-40B4-BE49-F238E27FC236}">
                <a16:creationId xmlns:a16="http://schemas.microsoft.com/office/drawing/2014/main" id="{64709C0A-60CA-5126-4931-24FD86A907EF}"/>
              </a:ext>
            </a:extLst>
          </p:cNvPr>
          <p:cNvSpPr/>
          <p:nvPr/>
        </p:nvSpPr>
        <p:spPr>
          <a:xfrm>
            <a:off x="4470628" y="3151881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2" name="円/楕円 371">
            <a:extLst>
              <a:ext uri="{FF2B5EF4-FFF2-40B4-BE49-F238E27FC236}">
                <a16:creationId xmlns:a16="http://schemas.microsoft.com/office/drawing/2014/main" id="{E1639717-2E05-D259-44B3-5C72CC9E47F2}"/>
              </a:ext>
            </a:extLst>
          </p:cNvPr>
          <p:cNvSpPr/>
          <p:nvPr/>
        </p:nvSpPr>
        <p:spPr>
          <a:xfrm>
            <a:off x="4482579" y="4057522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5" name="円/楕円 374">
            <a:extLst>
              <a:ext uri="{FF2B5EF4-FFF2-40B4-BE49-F238E27FC236}">
                <a16:creationId xmlns:a16="http://schemas.microsoft.com/office/drawing/2014/main" id="{650CFCF5-32D1-F65A-E013-AFB1E2B64E00}"/>
              </a:ext>
            </a:extLst>
          </p:cNvPr>
          <p:cNvSpPr/>
          <p:nvPr/>
        </p:nvSpPr>
        <p:spPr>
          <a:xfrm>
            <a:off x="4493307" y="3761045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630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レーム 12">
            <a:extLst>
              <a:ext uri="{FF2B5EF4-FFF2-40B4-BE49-F238E27FC236}">
                <a16:creationId xmlns:a16="http://schemas.microsoft.com/office/drawing/2014/main" id="{27B2E0D6-3EBC-B05A-9828-51F4AA4D8DE9}"/>
              </a:ext>
            </a:extLst>
          </p:cNvPr>
          <p:cNvSpPr/>
          <p:nvPr/>
        </p:nvSpPr>
        <p:spPr>
          <a:xfrm>
            <a:off x="660138" y="895350"/>
            <a:ext cx="1504950" cy="4133850"/>
          </a:xfrm>
          <a:prstGeom prst="frame">
            <a:avLst>
              <a:gd name="adj1" fmla="val 0"/>
            </a:avLst>
          </a:prstGeom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フレーム 14">
            <a:extLst>
              <a:ext uri="{FF2B5EF4-FFF2-40B4-BE49-F238E27FC236}">
                <a16:creationId xmlns:a16="http://schemas.microsoft.com/office/drawing/2014/main" id="{0EE8C75C-1A35-03DA-34FC-6407AFF8A3C0}"/>
              </a:ext>
            </a:extLst>
          </p:cNvPr>
          <p:cNvSpPr/>
          <p:nvPr/>
        </p:nvSpPr>
        <p:spPr>
          <a:xfrm>
            <a:off x="3085894" y="895350"/>
            <a:ext cx="3803257" cy="4133850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フローチャート: 結合子 16">
            <a:extLst>
              <a:ext uri="{FF2B5EF4-FFF2-40B4-BE49-F238E27FC236}">
                <a16:creationId xmlns:a16="http://schemas.microsoft.com/office/drawing/2014/main" id="{D87618EE-E299-786E-1F0B-ACCC067CE5CC}"/>
              </a:ext>
            </a:extLst>
          </p:cNvPr>
          <p:cNvSpPr>
            <a:spLocks/>
          </p:cNvSpPr>
          <p:nvPr/>
        </p:nvSpPr>
        <p:spPr>
          <a:xfrm>
            <a:off x="3613431" y="1167951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結合子 17">
            <a:extLst>
              <a:ext uri="{FF2B5EF4-FFF2-40B4-BE49-F238E27FC236}">
                <a16:creationId xmlns:a16="http://schemas.microsoft.com/office/drawing/2014/main" id="{E09229CF-F570-FE60-02C7-9FFA4CCC7337}"/>
              </a:ext>
            </a:extLst>
          </p:cNvPr>
          <p:cNvSpPr>
            <a:spLocks/>
          </p:cNvSpPr>
          <p:nvPr/>
        </p:nvSpPr>
        <p:spPr>
          <a:xfrm>
            <a:off x="5741636" y="1920525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結合子 18">
            <a:extLst>
              <a:ext uri="{FF2B5EF4-FFF2-40B4-BE49-F238E27FC236}">
                <a16:creationId xmlns:a16="http://schemas.microsoft.com/office/drawing/2014/main" id="{93C08AE6-9416-AC0D-64A6-A0648BD273BE}"/>
              </a:ext>
            </a:extLst>
          </p:cNvPr>
          <p:cNvSpPr>
            <a:spLocks/>
          </p:cNvSpPr>
          <p:nvPr/>
        </p:nvSpPr>
        <p:spPr>
          <a:xfrm>
            <a:off x="3595377" y="3111352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結合子 19">
            <a:extLst>
              <a:ext uri="{FF2B5EF4-FFF2-40B4-BE49-F238E27FC236}">
                <a16:creationId xmlns:a16="http://schemas.microsoft.com/office/drawing/2014/main" id="{3D926541-E10E-3C71-B623-B705AAE66329}"/>
              </a:ext>
            </a:extLst>
          </p:cNvPr>
          <p:cNvSpPr>
            <a:spLocks/>
          </p:cNvSpPr>
          <p:nvPr/>
        </p:nvSpPr>
        <p:spPr>
          <a:xfrm>
            <a:off x="5536625" y="3902101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ローチャート: 結合子 20">
            <a:extLst>
              <a:ext uri="{FF2B5EF4-FFF2-40B4-BE49-F238E27FC236}">
                <a16:creationId xmlns:a16="http://schemas.microsoft.com/office/drawing/2014/main" id="{DC85AACF-DEE4-F863-6599-32C6E077F1E2}"/>
              </a:ext>
            </a:extLst>
          </p:cNvPr>
          <p:cNvSpPr>
            <a:spLocks/>
          </p:cNvSpPr>
          <p:nvPr/>
        </p:nvSpPr>
        <p:spPr>
          <a:xfrm>
            <a:off x="4387323" y="2192162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: 結合子 21">
            <a:extLst>
              <a:ext uri="{FF2B5EF4-FFF2-40B4-BE49-F238E27FC236}">
                <a16:creationId xmlns:a16="http://schemas.microsoft.com/office/drawing/2014/main" id="{EDB1E575-4603-C743-CEAD-38343F8D157A}"/>
              </a:ext>
            </a:extLst>
          </p:cNvPr>
          <p:cNvSpPr>
            <a:spLocks/>
          </p:cNvSpPr>
          <p:nvPr/>
        </p:nvSpPr>
        <p:spPr>
          <a:xfrm>
            <a:off x="4189401" y="4057782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曲線コネクタ 25">
            <a:extLst>
              <a:ext uri="{FF2B5EF4-FFF2-40B4-BE49-F238E27FC236}">
                <a16:creationId xmlns:a16="http://schemas.microsoft.com/office/drawing/2014/main" id="{CE55A809-C481-5D46-FF01-10243F6C2A2C}"/>
              </a:ext>
            </a:extLst>
          </p:cNvPr>
          <p:cNvCxnSpPr>
            <a:cxnSpLocks/>
            <a:stCxn id="17" idx="4"/>
            <a:endCxn id="80" idx="1"/>
          </p:cNvCxnSpPr>
          <p:nvPr/>
        </p:nvCxnSpPr>
        <p:spPr>
          <a:xfrm rot="16200000" flipH="1">
            <a:off x="3945592" y="1645789"/>
            <a:ext cx="390755" cy="515077"/>
          </a:xfrm>
          <a:prstGeom prst="curved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曲線コネクタ 26">
            <a:extLst>
              <a:ext uri="{FF2B5EF4-FFF2-40B4-BE49-F238E27FC236}">
                <a16:creationId xmlns:a16="http://schemas.microsoft.com/office/drawing/2014/main" id="{68E5F2D9-F1ED-A62F-C13E-A9DC5E55DD62}"/>
              </a:ext>
            </a:extLst>
          </p:cNvPr>
          <p:cNvCxnSpPr>
            <a:cxnSpLocks/>
            <a:stCxn id="19" idx="4"/>
            <a:endCxn id="108" idx="2"/>
          </p:cNvCxnSpPr>
          <p:nvPr/>
        </p:nvCxnSpPr>
        <p:spPr>
          <a:xfrm rot="16200000" flipH="1">
            <a:off x="3600996" y="3915733"/>
            <a:ext cx="674411" cy="145648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曲線コネクタ 27">
            <a:extLst>
              <a:ext uri="{FF2B5EF4-FFF2-40B4-BE49-F238E27FC236}">
                <a16:creationId xmlns:a16="http://schemas.microsoft.com/office/drawing/2014/main" id="{91BDB814-1B54-8433-A0ED-FFDA41522F70}"/>
              </a:ext>
            </a:extLst>
          </p:cNvPr>
          <p:cNvCxnSpPr>
            <a:cxnSpLocks/>
            <a:stCxn id="20" idx="2"/>
            <a:endCxn id="147" idx="3"/>
          </p:cNvCxnSpPr>
          <p:nvPr/>
        </p:nvCxnSpPr>
        <p:spPr>
          <a:xfrm rot="10800000">
            <a:off x="4405135" y="2848837"/>
            <a:ext cx="1131491" cy="1323264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曲線コネクタ 28">
            <a:extLst>
              <a:ext uri="{FF2B5EF4-FFF2-40B4-BE49-F238E27FC236}">
                <a16:creationId xmlns:a16="http://schemas.microsoft.com/office/drawing/2014/main" id="{E1AB6B6E-AB5B-5F4B-195E-B5E503BB81FD}"/>
              </a:ext>
            </a:extLst>
          </p:cNvPr>
          <p:cNvCxnSpPr>
            <a:cxnSpLocks/>
            <a:stCxn id="21" idx="6"/>
            <a:endCxn id="101" idx="2"/>
          </p:cNvCxnSpPr>
          <p:nvPr/>
        </p:nvCxnSpPr>
        <p:spPr>
          <a:xfrm flipV="1">
            <a:off x="4927323" y="2407512"/>
            <a:ext cx="693841" cy="54650"/>
          </a:xfrm>
          <a:prstGeom prst="curved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曲線コネクタ 29">
            <a:extLst>
              <a:ext uri="{FF2B5EF4-FFF2-40B4-BE49-F238E27FC236}">
                <a16:creationId xmlns:a16="http://schemas.microsoft.com/office/drawing/2014/main" id="{E9503E50-9C00-035D-6387-CC08262FA85E}"/>
              </a:ext>
            </a:extLst>
          </p:cNvPr>
          <p:cNvCxnSpPr>
            <a:cxnSpLocks/>
            <a:stCxn id="19" idx="6"/>
            <a:endCxn id="153" idx="1"/>
          </p:cNvCxnSpPr>
          <p:nvPr/>
        </p:nvCxnSpPr>
        <p:spPr>
          <a:xfrm>
            <a:off x="4135377" y="3381352"/>
            <a:ext cx="1369687" cy="440134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曲線コネクタ 30">
            <a:extLst>
              <a:ext uri="{FF2B5EF4-FFF2-40B4-BE49-F238E27FC236}">
                <a16:creationId xmlns:a16="http://schemas.microsoft.com/office/drawing/2014/main" id="{637B030C-3572-049B-A6CD-B2594A644366}"/>
              </a:ext>
            </a:extLst>
          </p:cNvPr>
          <p:cNvCxnSpPr>
            <a:cxnSpLocks/>
            <a:stCxn id="22" idx="0"/>
            <a:endCxn id="72" idx="3"/>
          </p:cNvCxnSpPr>
          <p:nvPr/>
        </p:nvCxnSpPr>
        <p:spPr>
          <a:xfrm rot="16200000" flipV="1">
            <a:off x="2896830" y="2495210"/>
            <a:ext cx="2259180" cy="865963"/>
          </a:xfrm>
          <a:prstGeom prst="curvedConnector3">
            <a:avLst>
              <a:gd name="adj1" fmla="val 63638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曲線コネクタ 31">
            <a:extLst>
              <a:ext uri="{FF2B5EF4-FFF2-40B4-BE49-F238E27FC236}">
                <a16:creationId xmlns:a16="http://schemas.microsoft.com/office/drawing/2014/main" id="{3DDB57F8-941F-C459-30CE-1047C3BD2D2E}"/>
              </a:ext>
            </a:extLst>
          </p:cNvPr>
          <p:cNvCxnSpPr>
            <a:cxnSpLocks/>
            <a:stCxn id="17" idx="6"/>
            <a:endCxn id="99" idx="1"/>
          </p:cNvCxnSpPr>
          <p:nvPr/>
        </p:nvCxnSpPr>
        <p:spPr>
          <a:xfrm>
            <a:off x="4153431" y="1437951"/>
            <a:ext cx="1550417" cy="395713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921B8B39-91AF-30F9-F9F9-62AEEEA8B664}"/>
              </a:ext>
            </a:extLst>
          </p:cNvPr>
          <p:cNvCxnSpPr>
            <a:cxnSpLocks/>
            <a:stCxn id="25" idx="6"/>
            <a:endCxn id="67" idx="2"/>
          </p:cNvCxnSpPr>
          <p:nvPr/>
        </p:nvCxnSpPr>
        <p:spPr>
          <a:xfrm flipV="1">
            <a:off x="1485171" y="1443416"/>
            <a:ext cx="1949385" cy="44352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5412C114-00F2-F99B-D10F-2648D813A0E5}"/>
              </a:ext>
            </a:extLst>
          </p:cNvPr>
          <p:cNvCxnSpPr>
            <a:cxnSpLocks/>
            <a:stCxn id="35" idx="6"/>
            <a:endCxn id="102" idx="1"/>
          </p:cNvCxnSpPr>
          <p:nvPr/>
        </p:nvCxnSpPr>
        <p:spPr>
          <a:xfrm>
            <a:off x="1485171" y="2843325"/>
            <a:ext cx="2038691" cy="23935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03A12AF-1C51-AB4A-B3EA-30E6B3673DE9}"/>
              </a:ext>
            </a:extLst>
          </p:cNvPr>
          <p:cNvCxnSpPr>
            <a:cxnSpLocks/>
            <a:stCxn id="36" idx="6"/>
            <a:endCxn id="133" idx="3"/>
          </p:cNvCxnSpPr>
          <p:nvPr/>
        </p:nvCxnSpPr>
        <p:spPr>
          <a:xfrm>
            <a:off x="1485171" y="3795410"/>
            <a:ext cx="2704614" cy="88553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D0C9DA2D-9151-3C41-F201-88787AB8FB00}"/>
              </a:ext>
            </a:extLst>
          </p:cNvPr>
          <p:cNvCxnSpPr>
            <a:cxnSpLocks/>
            <a:stCxn id="36" idx="6"/>
            <a:endCxn id="103" idx="2"/>
          </p:cNvCxnSpPr>
          <p:nvPr/>
        </p:nvCxnSpPr>
        <p:spPr>
          <a:xfrm flipV="1">
            <a:off x="1485171" y="3437866"/>
            <a:ext cx="1926191" cy="35754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0863EA81-6532-8DFC-9496-0AD6B974D012}"/>
              </a:ext>
            </a:extLst>
          </p:cNvPr>
          <p:cNvCxnSpPr>
            <a:cxnSpLocks/>
            <a:stCxn id="35" idx="6"/>
            <a:endCxn id="107" idx="2"/>
          </p:cNvCxnSpPr>
          <p:nvPr/>
        </p:nvCxnSpPr>
        <p:spPr>
          <a:xfrm>
            <a:off x="1485171" y="2843325"/>
            <a:ext cx="2603930" cy="1250945"/>
          </a:xfrm>
          <a:prstGeom prst="straightConnector1">
            <a:avLst/>
          </a:prstGeom>
          <a:ln cap="rnd">
            <a:solidFill>
              <a:schemeClr val="dk1"/>
            </a:solidFill>
            <a:headEnd type="none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93C2219C-591D-EB3C-6157-C0F24EC82611}"/>
              </a:ext>
            </a:extLst>
          </p:cNvPr>
          <p:cNvCxnSpPr>
            <a:cxnSpLocks/>
            <a:stCxn id="25" idx="6"/>
            <a:endCxn id="105" idx="2"/>
          </p:cNvCxnSpPr>
          <p:nvPr/>
        </p:nvCxnSpPr>
        <p:spPr>
          <a:xfrm>
            <a:off x="1485171" y="1886945"/>
            <a:ext cx="2724640" cy="56032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フレーム 88">
            <a:extLst>
              <a:ext uri="{FF2B5EF4-FFF2-40B4-BE49-F238E27FC236}">
                <a16:creationId xmlns:a16="http://schemas.microsoft.com/office/drawing/2014/main" id="{190A9EDB-54C2-67C2-6F26-5639FE1ABEE9}"/>
              </a:ext>
            </a:extLst>
          </p:cNvPr>
          <p:cNvSpPr/>
          <p:nvPr/>
        </p:nvSpPr>
        <p:spPr>
          <a:xfrm>
            <a:off x="7809957" y="895350"/>
            <a:ext cx="1504950" cy="4133850"/>
          </a:xfrm>
          <a:prstGeom prst="frame">
            <a:avLst>
              <a:gd name="adj1" fmla="val 0"/>
            </a:avLst>
          </a:prstGeom>
          <a:ln w="158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0" name="フローチャート: 結合子 89">
            <a:extLst>
              <a:ext uri="{FF2B5EF4-FFF2-40B4-BE49-F238E27FC236}">
                <a16:creationId xmlns:a16="http://schemas.microsoft.com/office/drawing/2014/main" id="{F94F2BA9-3667-498A-1EBC-E09158965CFD}"/>
              </a:ext>
            </a:extLst>
          </p:cNvPr>
          <p:cNvSpPr>
            <a:spLocks/>
          </p:cNvSpPr>
          <p:nvPr/>
        </p:nvSpPr>
        <p:spPr>
          <a:xfrm>
            <a:off x="6010503" y="3028433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2" name="曲線コネクタ 91">
            <a:extLst>
              <a:ext uri="{FF2B5EF4-FFF2-40B4-BE49-F238E27FC236}">
                <a16:creationId xmlns:a16="http://schemas.microsoft.com/office/drawing/2014/main" id="{D0F3CCB3-2520-91C2-E700-863DE6895888}"/>
              </a:ext>
            </a:extLst>
          </p:cNvPr>
          <p:cNvCxnSpPr>
            <a:cxnSpLocks/>
            <a:stCxn id="21" idx="5"/>
            <a:endCxn id="146" idx="2"/>
          </p:cNvCxnSpPr>
          <p:nvPr/>
        </p:nvCxnSpPr>
        <p:spPr>
          <a:xfrm rot="16200000" flipH="1">
            <a:off x="5008871" y="2492452"/>
            <a:ext cx="657105" cy="978362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D018A931-426E-8AD6-FABA-70ABA785AAE5}"/>
              </a:ext>
            </a:extLst>
          </p:cNvPr>
          <p:cNvCxnSpPr>
            <a:cxnSpLocks/>
            <a:stCxn id="18" idx="7"/>
            <a:endCxn id="157" idx="2"/>
          </p:cNvCxnSpPr>
          <p:nvPr/>
        </p:nvCxnSpPr>
        <p:spPr>
          <a:xfrm flipV="1">
            <a:off x="6202555" y="1525925"/>
            <a:ext cx="2128955" cy="47368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39698C9B-E775-2E69-FAB7-1A42998E6577}"/>
              </a:ext>
            </a:extLst>
          </p:cNvPr>
          <p:cNvCxnSpPr>
            <a:cxnSpLocks/>
            <a:stCxn id="18" idx="6"/>
            <a:endCxn id="160" idx="2"/>
          </p:cNvCxnSpPr>
          <p:nvPr/>
        </p:nvCxnSpPr>
        <p:spPr>
          <a:xfrm>
            <a:off x="6281636" y="2190525"/>
            <a:ext cx="2027478" cy="65966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E4E02013-2953-8041-F2ED-923A8FB6BCB4}"/>
              </a:ext>
            </a:extLst>
          </p:cNvPr>
          <p:cNvCxnSpPr>
            <a:cxnSpLocks/>
            <a:stCxn id="18" idx="5"/>
            <a:endCxn id="163" idx="1"/>
          </p:cNvCxnSpPr>
          <p:nvPr/>
        </p:nvCxnSpPr>
        <p:spPr>
          <a:xfrm>
            <a:off x="6202555" y="2381444"/>
            <a:ext cx="2156665" cy="156912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5B4E099D-0B0C-6FB9-ACD0-F17F53F992EA}"/>
              </a:ext>
            </a:extLst>
          </p:cNvPr>
          <p:cNvCxnSpPr>
            <a:cxnSpLocks/>
            <a:stCxn id="90" idx="7"/>
            <a:endCxn id="158" idx="3"/>
          </p:cNvCxnSpPr>
          <p:nvPr/>
        </p:nvCxnSpPr>
        <p:spPr>
          <a:xfrm flipV="1">
            <a:off x="6471422" y="1866464"/>
            <a:ext cx="1896387" cy="124105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4CD845A2-EE29-9F52-4C45-78BB1AAAA783}"/>
              </a:ext>
            </a:extLst>
          </p:cNvPr>
          <p:cNvCxnSpPr>
            <a:cxnSpLocks/>
            <a:stCxn id="90" idx="6"/>
            <a:endCxn id="161" idx="2"/>
          </p:cNvCxnSpPr>
          <p:nvPr/>
        </p:nvCxnSpPr>
        <p:spPr>
          <a:xfrm flipV="1">
            <a:off x="6550503" y="3073672"/>
            <a:ext cx="1736491" cy="22476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C58C8BA9-E93E-56DB-C1C1-2EA270E091BE}"/>
              </a:ext>
            </a:extLst>
          </p:cNvPr>
          <p:cNvCxnSpPr>
            <a:cxnSpLocks/>
            <a:stCxn id="90" idx="5"/>
            <a:endCxn id="164" idx="1"/>
          </p:cNvCxnSpPr>
          <p:nvPr/>
        </p:nvCxnSpPr>
        <p:spPr>
          <a:xfrm>
            <a:off x="6471422" y="3489352"/>
            <a:ext cx="1796448" cy="70361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6E79E60D-0AB2-616B-BD63-98343ECC68C5}"/>
              </a:ext>
            </a:extLst>
          </p:cNvPr>
          <p:cNvCxnSpPr>
            <a:cxnSpLocks/>
            <a:stCxn id="20" idx="7"/>
            <a:endCxn id="159" idx="3"/>
          </p:cNvCxnSpPr>
          <p:nvPr/>
        </p:nvCxnSpPr>
        <p:spPr>
          <a:xfrm flipV="1">
            <a:off x="5997544" y="2048515"/>
            <a:ext cx="2615393" cy="193266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2424138B-491B-A265-7A99-E75C682AE9F5}"/>
              </a:ext>
            </a:extLst>
          </p:cNvPr>
          <p:cNvCxnSpPr>
            <a:cxnSpLocks/>
            <a:stCxn id="20" idx="6"/>
            <a:endCxn id="162" idx="3"/>
          </p:cNvCxnSpPr>
          <p:nvPr/>
        </p:nvCxnSpPr>
        <p:spPr>
          <a:xfrm flipV="1">
            <a:off x="6076625" y="3319563"/>
            <a:ext cx="2316789" cy="85253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340FDB75-866A-5C50-70E1-3CD60FE0F513}"/>
              </a:ext>
            </a:extLst>
          </p:cNvPr>
          <p:cNvCxnSpPr>
            <a:cxnSpLocks/>
            <a:stCxn id="20" idx="5"/>
            <a:endCxn id="165" idx="2"/>
          </p:cNvCxnSpPr>
          <p:nvPr/>
        </p:nvCxnSpPr>
        <p:spPr>
          <a:xfrm>
            <a:off x="5997544" y="4363020"/>
            <a:ext cx="2369510" cy="17477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C36D9E7E-C3BF-6519-D0D5-4149FB578D56}"/>
              </a:ext>
            </a:extLst>
          </p:cNvPr>
          <p:cNvSpPr txBox="1"/>
          <p:nvPr/>
        </p:nvSpPr>
        <p:spPr>
          <a:xfrm>
            <a:off x="903856" y="338178"/>
            <a:ext cx="954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 入力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DD68D13A-A57D-6818-61A4-C4B2CE0964D5}"/>
              </a:ext>
            </a:extLst>
          </p:cNvPr>
          <p:cNvSpPr txBox="1"/>
          <p:nvPr/>
        </p:nvSpPr>
        <p:spPr>
          <a:xfrm>
            <a:off x="4134901" y="338178"/>
            <a:ext cx="1804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 リザバー層</a:t>
            </a: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3DF63B03-6D33-372A-F7CE-682A549AA862}"/>
              </a:ext>
            </a:extLst>
          </p:cNvPr>
          <p:cNvSpPr txBox="1"/>
          <p:nvPr/>
        </p:nvSpPr>
        <p:spPr>
          <a:xfrm>
            <a:off x="9615124" y="366562"/>
            <a:ext cx="91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 出力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FDFA5A29-2315-6D76-2E7D-88A80F5C0670}"/>
                  </a:ext>
                </a:extLst>
              </p:cNvPr>
              <p:cNvSpPr txBox="1"/>
              <p:nvPr/>
            </p:nvSpPr>
            <p:spPr>
              <a:xfrm>
                <a:off x="2406655" y="5227454"/>
                <a:ext cx="8616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FDFA5A29-2315-6D76-2E7D-88A80F5C0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655" y="5227454"/>
                <a:ext cx="861646" cy="523220"/>
              </a:xfrm>
              <a:prstGeom prst="rect">
                <a:avLst/>
              </a:prstGeom>
              <a:blipFill>
                <a:blip r:embed="rId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E5A0963E-BEE5-18CB-17D0-8B4D1AEB11DF}"/>
                  </a:ext>
                </a:extLst>
              </p:cNvPr>
              <p:cNvSpPr txBox="1"/>
              <p:nvPr/>
            </p:nvSpPr>
            <p:spPr>
              <a:xfrm>
                <a:off x="4959689" y="956992"/>
                <a:ext cx="9805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E5A0963E-BEE5-18CB-17D0-8B4D1AEB1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689" y="956992"/>
                <a:ext cx="98058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17A38199-8192-D50E-D1DE-7E7C7B3DBF58}"/>
                  </a:ext>
                </a:extLst>
              </p:cNvPr>
              <p:cNvSpPr txBox="1"/>
              <p:nvPr/>
            </p:nvSpPr>
            <p:spPr>
              <a:xfrm>
                <a:off x="6968796" y="5221864"/>
                <a:ext cx="10421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17A38199-8192-D50E-D1DE-7E7C7B3DB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796" y="5221864"/>
                <a:ext cx="104214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1C5464FD-52A8-08BC-AB82-31533F9B56A6}"/>
                  </a:ext>
                </a:extLst>
              </p:cNvPr>
              <p:cNvSpPr txBox="1"/>
              <p:nvPr/>
            </p:nvSpPr>
            <p:spPr>
              <a:xfrm>
                <a:off x="1130560" y="5176363"/>
                <a:ext cx="5329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1C5464FD-52A8-08BC-AB82-31533F9B5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560" y="5176363"/>
                <a:ext cx="532902" cy="523220"/>
              </a:xfrm>
              <a:prstGeom prst="rect">
                <a:avLst/>
              </a:prstGeom>
              <a:blipFill>
                <a:blip r:embed="rId5"/>
                <a:stretch>
                  <a:fillRect r="-9091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2DD90E74-0BF3-051E-B9D9-0CA3E27AEBCE}"/>
                  </a:ext>
                </a:extLst>
              </p:cNvPr>
              <p:cNvSpPr txBox="1"/>
              <p:nvPr/>
            </p:nvSpPr>
            <p:spPr>
              <a:xfrm>
                <a:off x="9622161" y="5176363"/>
                <a:ext cx="9047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2DD90E74-0BF3-051E-B9D9-0CA3E27AE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161" y="5176363"/>
                <a:ext cx="904735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25A0D419-0F64-7D21-545E-75D553D57106}"/>
                  </a:ext>
                </a:extLst>
              </p:cNvPr>
              <p:cNvSpPr txBox="1"/>
              <p:nvPr/>
            </p:nvSpPr>
            <p:spPr>
              <a:xfrm>
                <a:off x="4829251" y="5301267"/>
                <a:ext cx="3042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25A0D419-0F64-7D21-545E-75D553D57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251" y="5301267"/>
                <a:ext cx="304250" cy="430887"/>
              </a:xfrm>
              <a:prstGeom prst="rect">
                <a:avLst/>
              </a:prstGeom>
              <a:blipFill>
                <a:blip r:embed="rId7"/>
                <a:stretch>
                  <a:fillRect l="-12000" r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曲線コネクタ 4">
            <a:extLst>
              <a:ext uri="{FF2B5EF4-FFF2-40B4-BE49-F238E27FC236}">
                <a16:creationId xmlns:a16="http://schemas.microsoft.com/office/drawing/2014/main" id="{585AEB94-63A9-08D6-CF55-CF43CD8A5CD0}"/>
              </a:ext>
            </a:extLst>
          </p:cNvPr>
          <p:cNvCxnSpPr>
            <a:cxnSpLocks/>
            <a:stCxn id="18" idx="4"/>
            <a:endCxn id="148" idx="7"/>
          </p:cNvCxnSpPr>
          <p:nvPr/>
        </p:nvCxnSpPr>
        <p:spPr>
          <a:xfrm rot="5400000">
            <a:off x="4619704" y="2664781"/>
            <a:ext cx="1596188" cy="1187676"/>
          </a:xfrm>
          <a:prstGeom prst="curved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曲線コネクタ 15">
            <a:extLst>
              <a:ext uri="{FF2B5EF4-FFF2-40B4-BE49-F238E27FC236}">
                <a16:creationId xmlns:a16="http://schemas.microsoft.com/office/drawing/2014/main" id="{869A70A4-DF0A-241F-3E59-D287AAD7ACD6}"/>
              </a:ext>
            </a:extLst>
          </p:cNvPr>
          <p:cNvCxnSpPr>
            <a:cxnSpLocks/>
            <a:stCxn id="90" idx="0"/>
            <a:endCxn id="106" idx="7"/>
          </p:cNvCxnSpPr>
          <p:nvPr/>
        </p:nvCxnSpPr>
        <p:spPr>
          <a:xfrm rot="16200000" flipV="1">
            <a:off x="5206642" y="1954572"/>
            <a:ext cx="15327" cy="2132396"/>
          </a:xfrm>
          <a:prstGeom prst="curvedConnector3">
            <a:avLst>
              <a:gd name="adj1" fmla="val 790748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円/楕円 24">
            <a:extLst>
              <a:ext uri="{FF2B5EF4-FFF2-40B4-BE49-F238E27FC236}">
                <a16:creationId xmlns:a16="http://schemas.microsoft.com/office/drawing/2014/main" id="{C295A0B2-564A-C734-9A13-AA1AE67BBD6A}"/>
              </a:ext>
            </a:extLst>
          </p:cNvPr>
          <p:cNvSpPr/>
          <p:nvPr/>
        </p:nvSpPr>
        <p:spPr>
          <a:xfrm>
            <a:off x="1305171" y="1796945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1B7F761D-C44B-41BB-B42A-0CC180D4EC5B}"/>
              </a:ext>
            </a:extLst>
          </p:cNvPr>
          <p:cNvSpPr/>
          <p:nvPr/>
        </p:nvSpPr>
        <p:spPr>
          <a:xfrm>
            <a:off x="1305171" y="2753325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40750BB6-DA60-3399-A4EE-3A7C2C318229}"/>
              </a:ext>
            </a:extLst>
          </p:cNvPr>
          <p:cNvSpPr/>
          <p:nvPr/>
        </p:nvSpPr>
        <p:spPr>
          <a:xfrm>
            <a:off x="1305171" y="3705410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>
            <a:extLst>
              <a:ext uri="{FF2B5EF4-FFF2-40B4-BE49-F238E27FC236}">
                <a16:creationId xmlns:a16="http://schemas.microsoft.com/office/drawing/2014/main" id="{69D61D9B-B404-A6AB-1B37-6B3F532D96B7}"/>
              </a:ext>
            </a:extLst>
          </p:cNvPr>
          <p:cNvSpPr/>
          <p:nvPr/>
        </p:nvSpPr>
        <p:spPr>
          <a:xfrm>
            <a:off x="9986309" y="1897791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>
            <a:extLst>
              <a:ext uri="{FF2B5EF4-FFF2-40B4-BE49-F238E27FC236}">
                <a16:creationId xmlns:a16="http://schemas.microsoft.com/office/drawing/2014/main" id="{42D437BB-8A05-BA5A-7BDD-1803708EE211}"/>
              </a:ext>
            </a:extLst>
          </p:cNvPr>
          <p:cNvSpPr/>
          <p:nvPr/>
        </p:nvSpPr>
        <p:spPr>
          <a:xfrm>
            <a:off x="9986311" y="3705410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>
            <a:extLst>
              <a:ext uri="{FF2B5EF4-FFF2-40B4-BE49-F238E27FC236}">
                <a16:creationId xmlns:a16="http://schemas.microsoft.com/office/drawing/2014/main" id="{EC6ABC60-1042-3EC1-8ADE-469A10B805E2}"/>
              </a:ext>
            </a:extLst>
          </p:cNvPr>
          <p:cNvSpPr/>
          <p:nvPr/>
        </p:nvSpPr>
        <p:spPr>
          <a:xfrm>
            <a:off x="9986309" y="2762805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2EC4FDD1-7BAC-38D8-9EEF-40CD09AF77C0}"/>
              </a:ext>
            </a:extLst>
          </p:cNvPr>
          <p:cNvSpPr/>
          <p:nvPr/>
        </p:nvSpPr>
        <p:spPr>
          <a:xfrm>
            <a:off x="3434556" y="1353416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/楕円 71">
            <a:extLst>
              <a:ext uri="{FF2B5EF4-FFF2-40B4-BE49-F238E27FC236}">
                <a16:creationId xmlns:a16="http://schemas.microsoft.com/office/drawing/2014/main" id="{DFDEAB87-A649-96CE-32CC-B432D12AF362}"/>
              </a:ext>
            </a:extLst>
          </p:cNvPr>
          <p:cNvSpPr/>
          <p:nvPr/>
        </p:nvSpPr>
        <p:spPr>
          <a:xfrm>
            <a:off x="3567078" y="1644962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/楕円 79">
            <a:extLst>
              <a:ext uri="{FF2B5EF4-FFF2-40B4-BE49-F238E27FC236}">
                <a16:creationId xmlns:a16="http://schemas.microsoft.com/office/drawing/2014/main" id="{C66165AB-7690-09BF-18A7-A0BE50DBF1E2}"/>
              </a:ext>
            </a:extLst>
          </p:cNvPr>
          <p:cNvSpPr/>
          <p:nvPr/>
        </p:nvSpPr>
        <p:spPr>
          <a:xfrm>
            <a:off x="4372148" y="2072346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円/楕円 98">
            <a:extLst>
              <a:ext uri="{FF2B5EF4-FFF2-40B4-BE49-F238E27FC236}">
                <a16:creationId xmlns:a16="http://schemas.microsoft.com/office/drawing/2014/main" id="{D7421EF4-39FB-5266-BE2F-7B2D923C5CDC}"/>
              </a:ext>
            </a:extLst>
          </p:cNvPr>
          <p:cNvSpPr/>
          <p:nvPr/>
        </p:nvSpPr>
        <p:spPr>
          <a:xfrm>
            <a:off x="5677488" y="1807304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>
            <a:extLst>
              <a:ext uri="{FF2B5EF4-FFF2-40B4-BE49-F238E27FC236}">
                <a16:creationId xmlns:a16="http://schemas.microsoft.com/office/drawing/2014/main" id="{75DA3B09-8800-DE52-D91C-FF3257902752}"/>
              </a:ext>
            </a:extLst>
          </p:cNvPr>
          <p:cNvSpPr/>
          <p:nvPr/>
        </p:nvSpPr>
        <p:spPr>
          <a:xfrm>
            <a:off x="5621164" y="2317512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円/楕円 101">
            <a:extLst>
              <a:ext uri="{FF2B5EF4-FFF2-40B4-BE49-F238E27FC236}">
                <a16:creationId xmlns:a16="http://schemas.microsoft.com/office/drawing/2014/main" id="{7D7D35D1-568E-FB54-C3C6-108885AC2636}"/>
              </a:ext>
            </a:extLst>
          </p:cNvPr>
          <p:cNvSpPr/>
          <p:nvPr/>
        </p:nvSpPr>
        <p:spPr>
          <a:xfrm>
            <a:off x="3497502" y="3056321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円/楕円 102">
            <a:extLst>
              <a:ext uri="{FF2B5EF4-FFF2-40B4-BE49-F238E27FC236}">
                <a16:creationId xmlns:a16="http://schemas.microsoft.com/office/drawing/2014/main" id="{D3930DB2-E42B-C125-F5AD-28C21EA23477}"/>
              </a:ext>
            </a:extLst>
          </p:cNvPr>
          <p:cNvSpPr/>
          <p:nvPr/>
        </p:nvSpPr>
        <p:spPr>
          <a:xfrm>
            <a:off x="3411362" y="3347866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円/楕円 104">
            <a:extLst>
              <a:ext uri="{FF2B5EF4-FFF2-40B4-BE49-F238E27FC236}">
                <a16:creationId xmlns:a16="http://schemas.microsoft.com/office/drawing/2014/main" id="{EE7C726A-2C55-B26E-28BA-5895E2F567F4}"/>
              </a:ext>
            </a:extLst>
          </p:cNvPr>
          <p:cNvSpPr/>
          <p:nvPr/>
        </p:nvSpPr>
        <p:spPr>
          <a:xfrm>
            <a:off x="4209811" y="2348272"/>
            <a:ext cx="180000" cy="198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円/楕円 105">
            <a:extLst>
              <a:ext uri="{FF2B5EF4-FFF2-40B4-BE49-F238E27FC236}">
                <a16:creationId xmlns:a16="http://schemas.microsoft.com/office/drawing/2014/main" id="{9D574271-91C7-4117-C38E-4576714A6514}"/>
              </a:ext>
            </a:extLst>
          </p:cNvPr>
          <p:cNvSpPr/>
          <p:nvPr/>
        </p:nvSpPr>
        <p:spPr>
          <a:xfrm>
            <a:off x="3994467" y="2986746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円/楕円 106">
            <a:extLst>
              <a:ext uri="{FF2B5EF4-FFF2-40B4-BE49-F238E27FC236}">
                <a16:creationId xmlns:a16="http://schemas.microsoft.com/office/drawing/2014/main" id="{60982DE3-6BCA-C576-6145-015E91A06674}"/>
              </a:ext>
            </a:extLst>
          </p:cNvPr>
          <p:cNvSpPr/>
          <p:nvPr/>
        </p:nvSpPr>
        <p:spPr>
          <a:xfrm>
            <a:off x="4089101" y="4004270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円/楕円 107">
            <a:extLst>
              <a:ext uri="{FF2B5EF4-FFF2-40B4-BE49-F238E27FC236}">
                <a16:creationId xmlns:a16="http://schemas.microsoft.com/office/drawing/2014/main" id="{FFD387D6-86AC-F32C-48A4-CF873C3026F3}"/>
              </a:ext>
            </a:extLst>
          </p:cNvPr>
          <p:cNvSpPr/>
          <p:nvPr/>
        </p:nvSpPr>
        <p:spPr>
          <a:xfrm>
            <a:off x="4011025" y="4235763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円/楕円 132">
            <a:extLst>
              <a:ext uri="{FF2B5EF4-FFF2-40B4-BE49-F238E27FC236}">
                <a16:creationId xmlns:a16="http://schemas.microsoft.com/office/drawing/2014/main" id="{0C4AFCCB-902F-4392-D1C1-9C78E327BE24}"/>
              </a:ext>
            </a:extLst>
          </p:cNvPr>
          <p:cNvSpPr/>
          <p:nvPr/>
        </p:nvSpPr>
        <p:spPr>
          <a:xfrm>
            <a:off x="4163425" y="4527309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円/楕円 145">
            <a:extLst>
              <a:ext uri="{FF2B5EF4-FFF2-40B4-BE49-F238E27FC236}">
                <a16:creationId xmlns:a16="http://schemas.microsoft.com/office/drawing/2014/main" id="{C2B21FBF-20CC-8DA7-A686-0BF8A8ED071E}"/>
              </a:ext>
            </a:extLst>
          </p:cNvPr>
          <p:cNvSpPr/>
          <p:nvPr/>
        </p:nvSpPr>
        <p:spPr>
          <a:xfrm>
            <a:off x="5826604" y="3220186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円/楕円 146">
            <a:extLst>
              <a:ext uri="{FF2B5EF4-FFF2-40B4-BE49-F238E27FC236}">
                <a16:creationId xmlns:a16="http://schemas.microsoft.com/office/drawing/2014/main" id="{C40AA06A-8A54-5727-F692-4ABCDFEE9EA9}"/>
              </a:ext>
            </a:extLst>
          </p:cNvPr>
          <p:cNvSpPr/>
          <p:nvPr/>
        </p:nvSpPr>
        <p:spPr>
          <a:xfrm>
            <a:off x="4378774" y="2695197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円/楕円 147">
            <a:extLst>
              <a:ext uri="{FF2B5EF4-FFF2-40B4-BE49-F238E27FC236}">
                <a16:creationId xmlns:a16="http://schemas.microsoft.com/office/drawing/2014/main" id="{857E0A9C-65A6-3A0F-6236-1A4780E6BCA2}"/>
              </a:ext>
            </a:extLst>
          </p:cNvPr>
          <p:cNvSpPr/>
          <p:nvPr/>
        </p:nvSpPr>
        <p:spPr>
          <a:xfrm>
            <a:off x="4670320" y="4030353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円/楕円 152">
            <a:extLst>
              <a:ext uri="{FF2B5EF4-FFF2-40B4-BE49-F238E27FC236}">
                <a16:creationId xmlns:a16="http://schemas.microsoft.com/office/drawing/2014/main" id="{3D157488-18B4-F816-1961-5149A70974E2}"/>
              </a:ext>
            </a:extLst>
          </p:cNvPr>
          <p:cNvSpPr/>
          <p:nvPr/>
        </p:nvSpPr>
        <p:spPr>
          <a:xfrm>
            <a:off x="5478704" y="3795126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円/楕円 156">
            <a:extLst>
              <a:ext uri="{FF2B5EF4-FFF2-40B4-BE49-F238E27FC236}">
                <a16:creationId xmlns:a16="http://schemas.microsoft.com/office/drawing/2014/main" id="{A96B084D-6BEC-564B-F4DF-EBC541A8C64E}"/>
              </a:ext>
            </a:extLst>
          </p:cNvPr>
          <p:cNvSpPr/>
          <p:nvPr/>
        </p:nvSpPr>
        <p:spPr>
          <a:xfrm>
            <a:off x="8331510" y="1435925"/>
            <a:ext cx="180000" cy="180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円/楕円 157">
            <a:extLst>
              <a:ext uri="{FF2B5EF4-FFF2-40B4-BE49-F238E27FC236}">
                <a16:creationId xmlns:a16="http://schemas.microsoft.com/office/drawing/2014/main" id="{931E1DA7-02B4-E065-C16B-8E7821C39D94}"/>
              </a:ext>
            </a:extLst>
          </p:cNvPr>
          <p:cNvSpPr/>
          <p:nvPr/>
        </p:nvSpPr>
        <p:spPr>
          <a:xfrm>
            <a:off x="8341449" y="1712824"/>
            <a:ext cx="180000" cy="180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円/楕円 158">
            <a:extLst>
              <a:ext uri="{FF2B5EF4-FFF2-40B4-BE49-F238E27FC236}">
                <a16:creationId xmlns:a16="http://schemas.microsoft.com/office/drawing/2014/main" id="{BB0E5500-A554-99F0-4ABA-1617D55CCFE5}"/>
              </a:ext>
            </a:extLst>
          </p:cNvPr>
          <p:cNvSpPr/>
          <p:nvPr/>
        </p:nvSpPr>
        <p:spPr>
          <a:xfrm>
            <a:off x="8586577" y="1894875"/>
            <a:ext cx="180000" cy="180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円/楕円 159">
            <a:extLst>
              <a:ext uri="{FF2B5EF4-FFF2-40B4-BE49-F238E27FC236}">
                <a16:creationId xmlns:a16="http://schemas.microsoft.com/office/drawing/2014/main" id="{72F89C10-0288-8156-C0CA-B852B3B6A5FA}"/>
              </a:ext>
            </a:extLst>
          </p:cNvPr>
          <p:cNvSpPr/>
          <p:nvPr/>
        </p:nvSpPr>
        <p:spPr>
          <a:xfrm>
            <a:off x="8309114" y="2760192"/>
            <a:ext cx="180000" cy="180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円/楕円 160">
            <a:extLst>
              <a:ext uri="{FF2B5EF4-FFF2-40B4-BE49-F238E27FC236}">
                <a16:creationId xmlns:a16="http://schemas.microsoft.com/office/drawing/2014/main" id="{2817755B-3843-410B-9767-6DE426278A1D}"/>
              </a:ext>
            </a:extLst>
          </p:cNvPr>
          <p:cNvSpPr/>
          <p:nvPr/>
        </p:nvSpPr>
        <p:spPr>
          <a:xfrm>
            <a:off x="8286994" y="2983672"/>
            <a:ext cx="180000" cy="180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円/楕円 161">
            <a:extLst>
              <a:ext uri="{FF2B5EF4-FFF2-40B4-BE49-F238E27FC236}">
                <a16:creationId xmlns:a16="http://schemas.microsoft.com/office/drawing/2014/main" id="{F6749E93-3671-343E-8D4C-E9D1F295CDD0}"/>
              </a:ext>
            </a:extLst>
          </p:cNvPr>
          <p:cNvSpPr/>
          <p:nvPr/>
        </p:nvSpPr>
        <p:spPr>
          <a:xfrm>
            <a:off x="8367054" y="3165923"/>
            <a:ext cx="180000" cy="180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円/楕円 162">
            <a:extLst>
              <a:ext uri="{FF2B5EF4-FFF2-40B4-BE49-F238E27FC236}">
                <a16:creationId xmlns:a16="http://schemas.microsoft.com/office/drawing/2014/main" id="{3C939F08-31A4-E0C5-15B1-CF93CBF44E74}"/>
              </a:ext>
            </a:extLst>
          </p:cNvPr>
          <p:cNvSpPr/>
          <p:nvPr/>
        </p:nvSpPr>
        <p:spPr>
          <a:xfrm>
            <a:off x="8332860" y="3924209"/>
            <a:ext cx="180000" cy="180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円/楕円 163">
            <a:extLst>
              <a:ext uri="{FF2B5EF4-FFF2-40B4-BE49-F238E27FC236}">
                <a16:creationId xmlns:a16="http://schemas.microsoft.com/office/drawing/2014/main" id="{7A238DBA-BCED-FAB7-7F50-D7D12C74DDE8}"/>
              </a:ext>
            </a:extLst>
          </p:cNvPr>
          <p:cNvSpPr/>
          <p:nvPr/>
        </p:nvSpPr>
        <p:spPr>
          <a:xfrm>
            <a:off x="8241510" y="4166602"/>
            <a:ext cx="180000" cy="180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円/楕円 164">
            <a:extLst>
              <a:ext uri="{FF2B5EF4-FFF2-40B4-BE49-F238E27FC236}">
                <a16:creationId xmlns:a16="http://schemas.microsoft.com/office/drawing/2014/main" id="{F0144F2D-6FA6-5274-C3AE-215B703B8784}"/>
              </a:ext>
            </a:extLst>
          </p:cNvPr>
          <p:cNvSpPr/>
          <p:nvPr/>
        </p:nvSpPr>
        <p:spPr>
          <a:xfrm>
            <a:off x="8367054" y="4447793"/>
            <a:ext cx="180000" cy="180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6" name="フローチャート: 結合子 185">
            <a:extLst>
              <a:ext uri="{FF2B5EF4-FFF2-40B4-BE49-F238E27FC236}">
                <a16:creationId xmlns:a16="http://schemas.microsoft.com/office/drawing/2014/main" id="{351F6B31-2C79-EFDB-979A-78384BC1F9EF}"/>
              </a:ext>
            </a:extLst>
          </p:cNvPr>
          <p:cNvSpPr>
            <a:spLocks/>
          </p:cNvSpPr>
          <p:nvPr/>
        </p:nvSpPr>
        <p:spPr>
          <a:xfrm>
            <a:off x="8486375" y="1357304"/>
            <a:ext cx="540000" cy="540000"/>
          </a:xfrm>
          <a:prstGeom prst="flowChartConnector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9" name="フローチャート: 結合子 188">
            <a:extLst>
              <a:ext uri="{FF2B5EF4-FFF2-40B4-BE49-F238E27FC236}">
                <a16:creationId xmlns:a16="http://schemas.microsoft.com/office/drawing/2014/main" id="{F1B06A10-452A-C4C0-A295-8CB97A858EAA}"/>
              </a:ext>
            </a:extLst>
          </p:cNvPr>
          <p:cNvSpPr>
            <a:spLocks/>
          </p:cNvSpPr>
          <p:nvPr/>
        </p:nvSpPr>
        <p:spPr>
          <a:xfrm>
            <a:off x="8457440" y="2756107"/>
            <a:ext cx="540000" cy="540000"/>
          </a:xfrm>
          <a:prstGeom prst="flowChartConnector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0" name="フローチャート: 結合子 189">
            <a:extLst>
              <a:ext uri="{FF2B5EF4-FFF2-40B4-BE49-F238E27FC236}">
                <a16:creationId xmlns:a16="http://schemas.microsoft.com/office/drawing/2014/main" id="{BBAF58B5-E7EC-9E7C-89E2-E9EFE985473F}"/>
              </a:ext>
            </a:extLst>
          </p:cNvPr>
          <p:cNvSpPr>
            <a:spLocks/>
          </p:cNvSpPr>
          <p:nvPr/>
        </p:nvSpPr>
        <p:spPr>
          <a:xfrm>
            <a:off x="8432428" y="3970183"/>
            <a:ext cx="540000" cy="540000"/>
          </a:xfrm>
          <a:prstGeom prst="flowChartConnector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CCCF2FEB-2F1C-26E0-B6FC-81099AA05B0E}"/>
              </a:ext>
            </a:extLst>
          </p:cNvPr>
          <p:cNvCxnSpPr>
            <a:stCxn id="186" idx="6"/>
            <a:endCxn id="44" idx="6"/>
          </p:cNvCxnSpPr>
          <p:nvPr/>
        </p:nvCxnSpPr>
        <p:spPr>
          <a:xfrm>
            <a:off x="9026375" y="1627304"/>
            <a:ext cx="1139934" cy="360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66F0629A-DA52-0157-DF63-94624462FCE1}"/>
              </a:ext>
            </a:extLst>
          </p:cNvPr>
          <p:cNvCxnSpPr>
            <a:cxnSpLocks/>
            <a:stCxn id="189" idx="6"/>
            <a:endCxn id="51" idx="2"/>
          </p:cNvCxnSpPr>
          <p:nvPr/>
        </p:nvCxnSpPr>
        <p:spPr>
          <a:xfrm flipV="1">
            <a:off x="8997440" y="2852805"/>
            <a:ext cx="988869" cy="173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070DAE3E-09DD-D4E8-6365-ECC60F5C44FF}"/>
              </a:ext>
            </a:extLst>
          </p:cNvPr>
          <p:cNvCxnSpPr>
            <a:cxnSpLocks/>
            <a:stCxn id="190" idx="6"/>
            <a:endCxn id="50" idx="2"/>
          </p:cNvCxnSpPr>
          <p:nvPr/>
        </p:nvCxnSpPr>
        <p:spPr>
          <a:xfrm flipV="1">
            <a:off x="8972428" y="3795410"/>
            <a:ext cx="1013883" cy="444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E46E938B-E6AB-107B-1477-4B3D22E4FD3D}"/>
              </a:ext>
            </a:extLst>
          </p:cNvPr>
          <p:cNvSpPr txBox="1"/>
          <p:nvPr/>
        </p:nvSpPr>
        <p:spPr>
          <a:xfrm>
            <a:off x="8010941" y="33793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出力層</a:t>
            </a:r>
          </a:p>
        </p:txBody>
      </p:sp>
    </p:spTree>
    <p:extLst>
      <p:ext uri="{BB962C8B-B14F-4D97-AF65-F5344CB8AC3E}">
        <p14:creationId xmlns:p14="http://schemas.microsoft.com/office/powerpoint/2010/main" val="2156763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処理 1">
            <a:extLst>
              <a:ext uri="{FF2B5EF4-FFF2-40B4-BE49-F238E27FC236}">
                <a16:creationId xmlns:a16="http://schemas.microsoft.com/office/drawing/2014/main" id="{D57D39B9-738A-6AC1-F59D-7F4285748B21}"/>
              </a:ext>
            </a:extLst>
          </p:cNvPr>
          <p:cNvSpPr/>
          <p:nvPr/>
        </p:nvSpPr>
        <p:spPr>
          <a:xfrm>
            <a:off x="518987" y="2463117"/>
            <a:ext cx="2034747" cy="23230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偏波リモートセンシングシステムによる測定</a:t>
            </a:r>
          </a:p>
        </p:txBody>
      </p:sp>
      <p:sp>
        <p:nvSpPr>
          <p:cNvPr id="3" name="フローチャート: 処理 2">
            <a:extLst>
              <a:ext uri="{FF2B5EF4-FFF2-40B4-BE49-F238E27FC236}">
                <a16:creationId xmlns:a16="http://schemas.microsoft.com/office/drawing/2014/main" id="{5B3146FD-3F9B-08D0-648C-B16712EDB120}"/>
              </a:ext>
            </a:extLst>
          </p:cNvPr>
          <p:cNvSpPr/>
          <p:nvPr/>
        </p:nvSpPr>
        <p:spPr>
          <a:xfrm>
            <a:off x="2986217" y="2463117"/>
            <a:ext cx="2034747" cy="23230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散乱行列</a:t>
            </a:r>
            <a:r>
              <a:rPr lang="en-US" altLang="ja-JP" dirty="0"/>
              <a:t>S</a:t>
            </a:r>
            <a:r>
              <a:rPr lang="ja-JP" altLang="en-US"/>
              <a:t>の計算</a:t>
            </a:r>
            <a:endParaRPr kumimoji="1" lang="ja-JP" altLang="en-US"/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ECA73005-1DDD-E5BF-D094-8BBCA42E257B}"/>
              </a:ext>
            </a:extLst>
          </p:cNvPr>
          <p:cNvSpPr/>
          <p:nvPr/>
        </p:nvSpPr>
        <p:spPr>
          <a:xfrm>
            <a:off x="5453447" y="2463116"/>
            <a:ext cx="2318960" cy="23230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r>
              <a:rPr kumimoji="1" lang="ja-JP" altLang="en-US"/>
              <a:t>つの偏波それぞれについてポアンカレベクトル</a:t>
            </a:r>
            <a:r>
              <a:rPr kumimoji="1" lang="en-US" altLang="ja-JP" dirty="0"/>
              <a:t>P</a:t>
            </a:r>
            <a:r>
              <a:rPr lang="ja-JP" altLang="en-US"/>
              <a:t>の計算</a:t>
            </a:r>
            <a:endParaRPr kumimoji="1" lang="ja-JP" altLang="en-US"/>
          </a:p>
        </p:txBody>
      </p: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D5C4D0B1-8653-979E-1C07-FB586D345B1F}"/>
              </a:ext>
            </a:extLst>
          </p:cNvPr>
          <p:cNvSpPr/>
          <p:nvPr/>
        </p:nvSpPr>
        <p:spPr>
          <a:xfrm>
            <a:off x="8204890" y="2463117"/>
            <a:ext cx="2034747" cy="23230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四元数リザバーコンピューティングによる学習と分類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2B86D65-EE8E-6B4A-8EFD-995C57301FEA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553734" y="3624651"/>
            <a:ext cx="432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CFBA9BA-4C48-9386-88ED-9DD003F60594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020964" y="3624649"/>
            <a:ext cx="4324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4E2CFBA-D1F9-19BC-0167-4FEA7F96343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772407" y="3624650"/>
            <a:ext cx="4324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658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FFC870C5-B3AF-172F-ADE6-E9C880B1B840}"/>
              </a:ext>
            </a:extLst>
          </p:cNvPr>
          <p:cNvSpPr/>
          <p:nvPr/>
        </p:nvSpPr>
        <p:spPr>
          <a:xfrm>
            <a:off x="2503641" y="3220889"/>
            <a:ext cx="522861" cy="841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246B4569-6009-D9E5-3E8C-FC45352AA4AF}"/>
              </a:ext>
            </a:extLst>
          </p:cNvPr>
          <p:cNvSpPr/>
          <p:nvPr/>
        </p:nvSpPr>
        <p:spPr>
          <a:xfrm>
            <a:off x="2695074" y="2202893"/>
            <a:ext cx="309383" cy="3093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17" name="フリーフォーム 16">
            <a:extLst>
              <a:ext uri="{FF2B5EF4-FFF2-40B4-BE49-F238E27FC236}">
                <a16:creationId xmlns:a16="http://schemas.microsoft.com/office/drawing/2014/main" id="{881D0766-02A0-BEA3-E036-BA0ACAB46F04}"/>
              </a:ext>
            </a:extLst>
          </p:cNvPr>
          <p:cNvSpPr/>
          <p:nvPr/>
        </p:nvSpPr>
        <p:spPr>
          <a:xfrm>
            <a:off x="2756950" y="2312647"/>
            <a:ext cx="178755" cy="85189"/>
          </a:xfrm>
          <a:custGeom>
            <a:avLst/>
            <a:gdLst>
              <a:gd name="connsiteX0" fmla="*/ 0 w 178755"/>
              <a:gd name="connsiteY0" fmla="*/ 62125 h 85189"/>
              <a:gd name="connsiteX1" fmla="*/ 61877 w 178755"/>
              <a:gd name="connsiteY1" fmla="*/ 249 h 85189"/>
              <a:gd name="connsiteX2" fmla="*/ 130629 w 178755"/>
              <a:gd name="connsiteY2" fmla="*/ 82751 h 85189"/>
              <a:gd name="connsiteX3" fmla="*/ 178755 w 178755"/>
              <a:gd name="connsiteY3" fmla="*/ 55250 h 85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755" h="85189">
                <a:moveTo>
                  <a:pt x="0" y="62125"/>
                </a:moveTo>
                <a:cubicBezTo>
                  <a:pt x="20052" y="29468"/>
                  <a:pt x="40105" y="-3189"/>
                  <a:pt x="61877" y="249"/>
                </a:cubicBezTo>
                <a:cubicBezTo>
                  <a:pt x="83649" y="3687"/>
                  <a:pt x="111149" y="73584"/>
                  <a:pt x="130629" y="82751"/>
                </a:cubicBezTo>
                <a:cubicBezTo>
                  <a:pt x="150109" y="91918"/>
                  <a:pt x="164432" y="73584"/>
                  <a:pt x="178755" y="55250"/>
                </a:cubicBezTo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050A908-3BF3-02FF-D972-E1F274DBF557}"/>
              </a:ext>
            </a:extLst>
          </p:cNvPr>
          <p:cNvSpPr/>
          <p:nvPr/>
        </p:nvSpPr>
        <p:spPr>
          <a:xfrm>
            <a:off x="4125486" y="1903572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 Tx</a:t>
            </a:r>
            <a:endParaRPr kumimoji="1" lang="ja-JP" altLang="en-US" sz="280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3D87CBB-DE3A-B812-FF68-5134754A9631}"/>
              </a:ext>
            </a:extLst>
          </p:cNvPr>
          <p:cNvSpPr/>
          <p:nvPr/>
        </p:nvSpPr>
        <p:spPr>
          <a:xfrm>
            <a:off x="4135425" y="3149214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Rx</a:t>
            </a:r>
            <a:endParaRPr kumimoji="1" lang="ja-JP" altLang="en-US" sz="2800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FFA6C19-8FC0-8EBF-2CE2-98EB5629EBFB}"/>
              </a:ext>
            </a:extLst>
          </p:cNvPr>
          <p:cNvCxnSpPr>
            <a:cxnSpLocks/>
          </p:cNvCxnSpPr>
          <p:nvPr/>
        </p:nvCxnSpPr>
        <p:spPr>
          <a:xfrm>
            <a:off x="5049825" y="2092888"/>
            <a:ext cx="5672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4DCCEEC-47BF-99F4-CEDC-D4F6C11CDE5B}"/>
              </a:ext>
            </a:extLst>
          </p:cNvPr>
          <p:cNvCxnSpPr>
            <a:cxnSpLocks/>
          </p:cNvCxnSpPr>
          <p:nvPr/>
        </p:nvCxnSpPr>
        <p:spPr>
          <a:xfrm>
            <a:off x="5049825" y="2650925"/>
            <a:ext cx="5672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55D189C-975F-E150-2DE9-B3C289C5D294}"/>
              </a:ext>
            </a:extLst>
          </p:cNvPr>
          <p:cNvCxnSpPr>
            <a:cxnSpLocks/>
          </p:cNvCxnSpPr>
          <p:nvPr/>
        </p:nvCxnSpPr>
        <p:spPr>
          <a:xfrm>
            <a:off x="5050398" y="3331569"/>
            <a:ext cx="5672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76C94130-C723-DD51-1926-73E47120B522}"/>
              </a:ext>
            </a:extLst>
          </p:cNvPr>
          <p:cNvCxnSpPr>
            <a:cxnSpLocks/>
          </p:cNvCxnSpPr>
          <p:nvPr/>
        </p:nvCxnSpPr>
        <p:spPr>
          <a:xfrm>
            <a:off x="5036075" y="3903354"/>
            <a:ext cx="5672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C61A63A4-9406-C410-7FA6-2E7E31D648B3}"/>
              </a:ext>
            </a:extLst>
          </p:cNvPr>
          <p:cNvCxnSpPr>
            <a:stCxn id="16" idx="6"/>
            <a:endCxn id="18" idx="1"/>
          </p:cNvCxnSpPr>
          <p:nvPr/>
        </p:nvCxnSpPr>
        <p:spPr>
          <a:xfrm>
            <a:off x="3004457" y="2357585"/>
            <a:ext cx="1121029" cy="31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64D2B56-87C5-C92B-D033-E6748307CD80}"/>
              </a:ext>
            </a:extLst>
          </p:cNvPr>
          <p:cNvCxnSpPr>
            <a:cxnSpLocks/>
          </p:cNvCxnSpPr>
          <p:nvPr/>
        </p:nvCxnSpPr>
        <p:spPr>
          <a:xfrm flipH="1" flipV="1">
            <a:off x="5397023" y="3412922"/>
            <a:ext cx="213131" cy="2887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E33C43BB-4420-03F0-5CB7-25EB86D3B62E}"/>
              </a:ext>
            </a:extLst>
          </p:cNvPr>
          <p:cNvCxnSpPr>
            <a:cxnSpLocks/>
          </p:cNvCxnSpPr>
          <p:nvPr/>
        </p:nvCxnSpPr>
        <p:spPr>
          <a:xfrm flipV="1">
            <a:off x="5610154" y="3412922"/>
            <a:ext cx="206256" cy="2956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40A34B1-F1D0-CACD-8AF4-247217D993FF}"/>
              </a:ext>
            </a:extLst>
          </p:cNvPr>
          <p:cNvCxnSpPr>
            <a:cxnSpLocks/>
          </p:cNvCxnSpPr>
          <p:nvPr/>
        </p:nvCxnSpPr>
        <p:spPr>
          <a:xfrm flipH="1">
            <a:off x="5397023" y="3412922"/>
            <a:ext cx="41938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E1A45F0B-9CCC-552D-73D3-6783CCF6C653}"/>
              </a:ext>
            </a:extLst>
          </p:cNvPr>
          <p:cNvCxnSpPr>
            <a:cxnSpLocks/>
          </p:cNvCxnSpPr>
          <p:nvPr/>
        </p:nvCxnSpPr>
        <p:spPr>
          <a:xfrm>
            <a:off x="5610154" y="3406047"/>
            <a:ext cx="0" cy="5087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30903F6-0205-DA94-4F74-F50F59D4FD85}"/>
              </a:ext>
            </a:extLst>
          </p:cNvPr>
          <p:cNvCxnSpPr>
            <a:cxnSpLocks/>
          </p:cNvCxnSpPr>
          <p:nvPr/>
        </p:nvCxnSpPr>
        <p:spPr>
          <a:xfrm flipH="1" flipV="1">
            <a:off x="5398172" y="1585265"/>
            <a:ext cx="213131" cy="2887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BD76BFA3-16CB-9D1A-9F76-3FF12DA19D03}"/>
              </a:ext>
            </a:extLst>
          </p:cNvPr>
          <p:cNvCxnSpPr>
            <a:cxnSpLocks/>
          </p:cNvCxnSpPr>
          <p:nvPr/>
        </p:nvCxnSpPr>
        <p:spPr>
          <a:xfrm flipV="1">
            <a:off x="5611303" y="1585265"/>
            <a:ext cx="206256" cy="2956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F4970855-9CFF-AB62-4906-4AC1539249A7}"/>
              </a:ext>
            </a:extLst>
          </p:cNvPr>
          <p:cNvCxnSpPr>
            <a:cxnSpLocks/>
          </p:cNvCxnSpPr>
          <p:nvPr/>
        </p:nvCxnSpPr>
        <p:spPr>
          <a:xfrm flipH="1">
            <a:off x="5398172" y="1585265"/>
            <a:ext cx="41938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3576AC30-67FB-AB58-13A2-7E3020C24B71}"/>
              </a:ext>
            </a:extLst>
          </p:cNvPr>
          <p:cNvCxnSpPr>
            <a:cxnSpLocks/>
          </p:cNvCxnSpPr>
          <p:nvPr/>
        </p:nvCxnSpPr>
        <p:spPr>
          <a:xfrm>
            <a:off x="5611303" y="1585265"/>
            <a:ext cx="0" cy="5087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8596FF56-DD7B-5E65-AD44-29B944BB0786}"/>
              </a:ext>
            </a:extLst>
          </p:cNvPr>
          <p:cNvCxnSpPr>
            <a:cxnSpLocks/>
          </p:cNvCxnSpPr>
          <p:nvPr/>
        </p:nvCxnSpPr>
        <p:spPr>
          <a:xfrm flipH="1" flipV="1">
            <a:off x="5398168" y="2822802"/>
            <a:ext cx="213131" cy="2887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2B049747-A938-3EF1-CC7E-4EB40B106D58}"/>
              </a:ext>
            </a:extLst>
          </p:cNvPr>
          <p:cNvCxnSpPr>
            <a:cxnSpLocks/>
          </p:cNvCxnSpPr>
          <p:nvPr/>
        </p:nvCxnSpPr>
        <p:spPr>
          <a:xfrm flipV="1">
            <a:off x="5611299" y="2822802"/>
            <a:ext cx="206256" cy="2956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CDEE0FBF-C4C9-A069-6A0B-BB890FA8D00F}"/>
              </a:ext>
            </a:extLst>
          </p:cNvPr>
          <p:cNvCxnSpPr>
            <a:cxnSpLocks/>
          </p:cNvCxnSpPr>
          <p:nvPr/>
        </p:nvCxnSpPr>
        <p:spPr>
          <a:xfrm flipH="1">
            <a:off x="5398168" y="2829679"/>
            <a:ext cx="41938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DF4FAB9-1A0D-96D6-90E7-B712E5DA2953}"/>
              </a:ext>
            </a:extLst>
          </p:cNvPr>
          <p:cNvCxnSpPr>
            <a:cxnSpLocks/>
          </p:cNvCxnSpPr>
          <p:nvPr/>
        </p:nvCxnSpPr>
        <p:spPr>
          <a:xfrm>
            <a:off x="5611299" y="2822802"/>
            <a:ext cx="0" cy="5087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8DB53E89-1074-234A-76B6-8DE04C72E2EE}"/>
              </a:ext>
            </a:extLst>
          </p:cNvPr>
          <p:cNvCxnSpPr>
            <a:cxnSpLocks/>
          </p:cNvCxnSpPr>
          <p:nvPr/>
        </p:nvCxnSpPr>
        <p:spPr>
          <a:xfrm flipH="1" flipV="1">
            <a:off x="5399311" y="2150180"/>
            <a:ext cx="213131" cy="2887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FA422586-B405-3FBD-876E-E83AF826675F}"/>
              </a:ext>
            </a:extLst>
          </p:cNvPr>
          <p:cNvCxnSpPr>
            <a:cxnSpLocks/>
          </p:cNvCxnSpPr>
          <p:nvPr/>
        </p:nvCxnSpPr>
        <p:spPr>
          <a:xfrm flipV="1">
            <a:off x="5612442" y="2150180"/>
            <a:ext cx="206256" cy="2956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97AF1B79-EC1A-C3CF-7C08-70DF81C9C7D4}"/>
              </a:ext>
            </a:extLst>
          </p:cNvPr>
          <p:cNvCxnSpPr>
            <a:cxnSpLocks/>
          </p:cNvCxnSpPr>
          <p:nvPr/>
        </p:nvCxnSpPr>
        <p:spPr>
          <a:xfrm flipH="1">
            <a:off x="5399311" y="2150180"/>
            <a:ext cx="41938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D1C9F109-7263-9E11-0D7F-7A39A7108C5B}"/>
              </a:ext>
            </a:extLst>
          </p:cNvPr>
          <p:cNvCxnSpPr>
            <a:cxnSpLocks/>
          </p:cNvCxnSpPr>
          <p:nvPr/>
        </p:nvCxnSpPr>
        <p:spPr>
          <a:xfrm>
            <a:off x="5612442" y="2143305"/>
            <a:ext cx="0" cy="5087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2BD435F-823A-DC3A-4590-548FA73F21DD}"/>
              </a:ext>
            </a:extLst>
          </p:cNvPr>
          <p:cNvSpPr txBox="1"/>
          <p:nvPr/>
        </p:nvSpPr>
        <p:spPr>
          <a:xfrm>
            <a:off x="5826422" y="1099427"/>
            <a:ext cx="421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 H</a:t>
            </a:r>
            <a:endParaRPr kumimoji="1" lang="ja-JP" altLang="en-US" sz="280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22A8BAE7-641A-B4F7-0E6E-D8F5F3BA6E28}"/>
              </a:ext>
            </a:extLst>
          </p:cNvPr>
          <p:cNvSpPr txBox="1"/>
          <p:nvPr/>
        </p:nvSpPr>
        <p:spPr>
          <a:xfrm>
            <a:off x="5847327" y="2196981"/>
            <a:ext cx="333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V</a:t>
            </a:r>
            <a:endParaRPr kumimoji="1" lang="ja-JP" altLang="en-US" sz="280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04C7F11-1AB3-F604-5F03-F44079DE90D6}"/>
              </a:ext>
            </a:extLst>
          </p:cNvPr>
          <p:cNvSpPr txBox="1"/>
          <p:nvPr/>
        </p:nvSpPr>
        <p:spPr>
          <a:xfrm>
            <a:off x="5834795" y="2813217"/>
            <a:ext cx="356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H</a:t>
            </a:r>
            <a:endParaRPr kumimoji="1" lang="ja-JP" altLang="en-US" sz="280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C18D15A-D3D6-05C0-87E0-A399EFDAE883}"/>
              </a:ext>
            </a:extLst>
          </p:cNvPr>
          <p:cNvSpPr txBox="1"/>
          <p:nvPr/>
        </p:nvSpPr>
        <p:spPr>
          <a:xfrm>
            <a:off x="5854202" y="3442351"/>
            <a:ext cx="333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V</a:t>
            </a:r>
            <a:endParaRPr kumimoji="1" lang="ja-JP" altLang="en-US" sz="2800"/>
          </a:p>
        </p:txBody>
      </p:sp>
      <p:sp>
        <p:nvSpPr>
          <p:cNvPr id="61" name="フリーフォーム 60">
            <a:extLst>
              <a:ext uri="{FF2B5EF4-FFF2-40B4-BE49-F238E27FC236}">
                <a16:creationId xmlns:a16="http://schemas.microsoft.com/office/drawing/2014/main" id="{AAFA6855-7B0E-77FA-9057-220208A2A6CF}"/>
              </a:ext>
            </a:extLst>
          </p:cNvPr>
          <p:cNvSpPr/>
          <p:nvPr/>
        </p:nvSpPr>
        <p:spPr>
          <a:xfrm>
            <a:off x="6969411" y="1851644"/>
            <a:ext cx="172766" cy="605016"/>
          </a:xfrm>
          <a:custGeom>
            <a:avLst/>
            <a:gdLst>
              <a:gd name="connsiteX0" fmla="*/ 130629 w 172766"/>
              <a:gd name="connsiteY0" fmla="*/ 0 h 605016"/>
              <a:gd name="connsiteX1" fmla="*/ 165005 w 172766"/>
              <a:gd name="connsiteY1" fmla="*/ 330009 h 605016"/>
              <a:gd name="connsiteX2" fmla="*/ 0 w 172766"/>
              <a:gd name="connsiteY2" fmla="*/ 605016 h 6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766" h="605016">
                <a:moveTo>
                  <a:pt x="130629" y="0"/>
                </a:moveTo>
                <a:cubicBezTo>
                  <a:pt x="158703" y="114586"/>
                  <a:pt x="186777" y="229173"/>
                  <a:pt x="165005" y="330009"/>
                </a:cubicBezTo>
                <a:cubicBezTo>
                  <a:pt x="143234" y="430845"/>
                  <a:pt x="26355" y="560327"/>
                  <a:pt x="0" y="605016"/>
                </a:cubicBezTo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フリーフォーム 61">
            <a:extLst>
              <a:ext uri="{FF2B5EF4-FFF2-40B4-BE49-F238E27FC236}">
                <a16:creationId xmlns:a16="http://schemas.microsoft.com/office/drawing/2014/main" id="{AC0155E0-0D55-E60D-9B5A-0EC63E967E0E}"/>
              </a:ext>
            </a:extLst>
          </p:cNvPr>
          <p:cNvSpPr/>
          <p:nvPr/>
        </p:nvSpPr>
        <p:spPr>
          <a:xfrm>
            <a:off x="7190561" y="1942169"/>
            <a:ext cx="172766" cy="605016"/>
          </a:xfrm>
          <a:custGeom>
            <a:avLst/>
            <a:gdLst>
              <a:gd name="connsiteX0" fmla="*/ 130629 w 172766"/>
              <a:gd name="connsiteY0" fmla="*/ 0 h 605016"/>
              <a:gd name="connsiteX1" fmla="*/ 165005 w 172766"/>
              <a:gd name="connsiteY1" fmla="*/ 330009 h 605016"/>
              <a:gd name="connsiteX2" fmla="*/ 0 w 172766"/>
              <a:gd name="connsiteY2" fmla="*/ 605016 h 6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766" h="605016">
                <a:moveTo>
                  <a:pt x="130629" y="0"/>
                </a:moveTo>
                <a:cubicBezTo>
                  <a:pt x="158703" y="114586"/>
                  <a:pt x="186777" y="229173"/>
                  <a:pt x="165005" y="330009"/>
                </a:cubicBezTo>
                <a:cubicBezTo>
                  <a:pt x="143234" y="430845"/>
                  <a:pt x="26355" y="560327"/>
                  <a:pt x="0" y="605016"/>
                </a:cubicBezTo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フリーフォーム 63">
            <a:extLst>
              <a:ext uri="{FF2B5EF4-FFF2-40B4-BE49-F238E27FC236}">
                <a16:creationId xmlns:a16="http://schemas.microsoft.com/office/drawing/2014/main" id="{B5B71CDC-8D81-708E-FDED-C6A001DF7243}"/>
              </a:ext>
            </a:extLst>
          </p:cNvPr>
          <p:cNvSpPr/>
          <p:nvPr/>
        </p:nvSpPr>
        <p:spPr>
          <a:xfrm>
            <a:off x="7418587" y="2046446"/>
            <a:ext cx="172766" cy="605016"/>
          </a:xfrm>
          <a:custGeom>
            <a:avLst/>
            <a:gdLst>
              <a:gd name="connsiteX0" fmla="*/ 130629 w 172766"/>
              <a:gd name="connsiteY0" fmla="*/ 0 h 605016"/>
              <a:gd name="connsiteX1" fmla="*/ 165005 w 172766"/>
              <a:gd name="connsiteY1" fmla="*/ 330009 h 605016"/>
              <a:gd name="connsiteX2" fmla="*/ 0 w 172766"/>
              <a:gd name="connsiteY2" fmla="*/ 605016 h 6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766" h="605016">
                <a:moveTo>
                  <a:pt x="130629" y="0"/>
                </a:moveTo>
                <a:cubicBezTo>
                  <a:pt x="158703" y="114586"/>
                  <a:pt x="186777" y="229173"/>
                  <a:pt x="165005" y="330009"/>
                </a:cubicBezTo>
                <a:cubicBezTo>
                  <a:pt x="143234" y="430845"/>
                  <a:pt x="26355" y="560327"/>
                  <a:pt x="0" y="605016"/>
                </a:cubicBezTo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フリーフォーム 64">
            <a:extLst>
              <a:ext uri="{FF2B5EF4-FFF2-40B4-BE49-F238E27FC236}">
                <a16:creationId xmlns:a16="http://schemas.microsoft.com/office/drawing/2014/main" id="{14DF055C-EFDD-7DF5-AC46-96FF5E733C92}"/>
              </a:ext>
            </a:extLst>
          </p:cNvPr>
          <p:cNvSpPr/>
          <p:nvPr/>
        </p:nvSpPr>
        <p:spPr>
          <a:xfrm rot="21262094">
            <a:off x="6911310" y="3123746"/>
            <a:ext cx="140006" cy="646268"/>
          </a:xfrm>
          <a:custGeom>
            <a:avLst/>
            <a:gdLst>
              <a:gd name="connsiteX0" fmla="*/ 64379 w 140006"/>
              <a:gd name="connsiteY0" fmla="*/ 0 h 646268"/>
              <a:gd name="connsiteX1" fmla="*/ 2502 w 140006"/>
              <a:gd name="connsiteY1" fmla="*/ 323134 h 646268"/>
              <a:gd name="connsiteX2" fmla="*/ 140006 w 140006"/>
              <a:gd name="connsiteY2" fmla="*/ 646268 h 64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06" h="646268">
                <a:moveTo>
                  <a:pt x="64379" y="0"/>
                </a:moveTo>
                <a:cubicBezTo>
                  <a:pt x="27138" y="107711"/>
                  <a:pt x="-10102" y="215423"/>
                  <a:pt x="2502" y="323134"/>
                </a:cubicBezTo>
                <a:cubicBezTo>
                  <a:pt x="15106" y="430845"/>
                  <a:pt x="77556" y="538556"/>
                  <a:pt x="140006" y="646268"/>
                </a:cubicBezTo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>
            <a:extLst>
              <a:ext uri="{FF2B5EF4-FFF2-40B4-BE49-F238E27FC236}">
                <a16:creationId xmlns:a16="http://schemas.microsoft.com/office/drawing/2014/main" id="{4480CD69-295D-EED1-13A2-1257A58592AF}"/>
              </a:ext>
            </a:extLst>
          </p:cNvPr>
          <p:cNvSpPr/>
          <p:nvPr/>
        </p:nvSpPr>
        <p:spPr>
          <a:xfrm rot="21173489">
            <a:off x="7187463" y="3042391"/>
            <a:ext cx="140006" cy="646268"/>
          </a:xfrm>
          <a:custGeom>
            <a:avLst/>
            <a:gdLst>
              <a:gd name="connsiteX0" fmla="*/ 64379 w 140006"/>
              <a:gd name="connsiteY0" fmla="*/ 0 h 646268"/>
              <a:gd name="connsiteX1" fmla="*/ 2502 w 140006"/>
              <a:gd name="connsiteY1" fmla="*/ 323134 h 646268"/>
              <a:gd name="connsiteX2" fmla="*/ 140006 w 140006"/>
              <a:gd name="connsiteY2" fmla="*/ 646268 h 64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06" h="646268">
                <a:moveTo>
                  <a:pt x="64379" y="0"/>
                </a:moveTo>
                <a:cubicBezTo>
                  <a:pt x="27138" y="107711"/>
                  <a:pt x="-10102" y="215423"/>
                  <a:pt x="2502" y="323134"/>
                </a:cubicBezTo>
                <a:cubicBezTo>
                  <a:pt x="15106" y="430845"/>
                  <a:pt x="77556" y="538556"/>
                  <a:pt x="140006" y="646268"/>
                </a:cubicBezTo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フリーフォーム 66">
            <a:extLst>
              <a:ext uri="{FF2B5EF4-FFF2-40B4-BE49-F238E27FC236}">
                <a16:creationId xmlns:a16="http://schemas.microsoft.com/office/drawing/2014/main" id="{BF79259B-AA67-3A73-827D-6519D0119B7A}"/>
              </a:ext>
            </a:extLst>
          </p:cNvPr>
          <p:cNvSpPr/>
          <p:nvPr/>
        </p:nvSpPr>
        <p:spPr>
          <a:xfrm rot="21128646">
            <a:off x="7463617" y="2926659"/>
            <a:ext cx="140006" cy="646268"/>
          </a:xfrm>
          <a:custGeom>
            <a:avLst/>
            <a:gdLst>
              <a:gd name="connsiteX0" fmla="*/ 64379 w 140006"/>
              <a:gd name="connsiteY0" fmla="*/ 0 h 646268"/>
              <a:gd name="connsiteX1" fmla="*/ 2502 w 140006"/>
              <a:gd name="connsiteY1" fmla="*/ 323134 h 646268"/>
              <a:gd name="connsiteX2" fmla="*/ 140006 w 140006"/>
              <a:gd name="connsiteY2" fmla="*/ 646268 h 64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06" h="646268">
                <a:moveTo>
                  <a:pt x="64379" y="0"/>
                </a:moveTo>
                <a:cubicBezTo>
                  <a:pt x="27138" y="107711"/>
                  <a:pt x="-10102" y="215423"/>
                  <a:pt x="2502" y="323134"/>
                </a:cubicBezTo>
                <a:cubicBezTo>
                  <a:pt x="15106" y="430845"/>
                  <a:pt x="77556" y="538556"/>
                  <a:pt x="140006" y="646268"/>
                </a:cubicBezTo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>
            <a:extLst>
              <a:ext uri="{FF2B5EF4-FFF2-40B4-BE49-F238E27FC236}">
                <a16:creationId xmlns:a16="http://schemas.microsoft.com/office/drawing/2014/main" id="{1BBF10FC-65C6-D2BF-C6DA-FCFAACB125C1}"/>
              </a:ext>
            </a:extLst>
          </p:cNvPr>
          <p:cNvSpPr/>
          <p:nvPr/>
        </p:nvSpPr>
        <p:spPr>
          <a:xfrm>
            <a:off x="3356238" y="3448447"/>
            <a:ext cx="309383" cy="3093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2A05EE14-33A5-F690-B487-535B5B05B927}"/>
              </a:ext>
            </a:extLst>
          </p:cNvPr>
          <p:cNvCxnSpPr>
            <a:cxnSpLocks/>
            <a:stCxn id="73" idx="7"/>
            <a:endCxn id="73" idx="3"/>
          </p:cNvCxnSpPr>
          <p:nvPr/>
        </p:nvCxnSpPr>
        <p:spPr>
          <a:xfrm flipH="1">
            <a:off x="3401546" y="3493755"/>
            <a:ext cx="218767" cy="2187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A2DA65CC-83D1-A7D1-EDD1-1CD7D86D1FFA}"/>
              </a:ext>
            </a:extLst>
          </p:cNvPr>
          <p:cNvCxnSpPr>
            <a:stCxn id="73" idx="1"/>
            <a:endCxn id="73" idx="5"/>
          </p:cNvCxnSpPr>
          <p:nvPr/>
        </p:nvCxnSpPr>
        <p:spPr>
          <a:xfrm>
            <a:off x="3401546" y="3493755"/>
            <a:ext cx="218767" cy="2187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CB1D0C83-2FBD-F46C-165F-805BE4EE9FA7}"/>
              </a:ext>
            </a:extLst>
          </p:cNvPr>
          <p:cNvCxnSpPr>
            <a:stCxn id="73" idx="1"/>
          </p:cNvCxnSpPr>
          <p:nvPr/>
        </p:nvCxnSpPr>
        <p:spPr>
          <a:xfrm flipH="1">
            <a:off x="3004457" y="3493755"/>
            <a:ext cx="3970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F2BB6EE2-5126-B266-3FA5-55B29009E76C}"/>
              </a:ext>
            </a:extLst>
          </p:cNvPr>
          <p:cNvCxnSpPr>
            <a:cxnSpLocks/>
          </p:cNvCxnSpPr>
          <p:nvPr/>
        </p:nvCxnSpPr>
        <p:spPr>
          <a:xfrm flipH="1">
            <a:off x="3004457" y="3708555"/>
            <a:ext cx="3970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4ABE411C-BFCF-AF75-B16B-4D019031518F}"/>
              </a:ext>
            </a:extLst>
          </p:cNvPr>
          <p:cNvSpPr txBox="1"/>
          <p:nvPr/>
        </p:nvSpPr>
        <p:spPr>
          <a:xfrm>
            <a:off x="2650230" y="3254536"/>
            <a:ext cx="251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I</a:t>
            </a:r>
            <a:endParaRPr kumimoji="1" lang="ja-JP" altLang="en-US" sz="280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761A33E6-13BB-9BCB-82AC-80FD7AC90CD7}"/>
              </a:ext>
            </a:extLst>
          </p:cNvPr>
          <p:cNvSpPr txBox="1"/>
          <p:nvPr/>
        </p:nvSpPr>
        <p:spPr>
          <a:xfrm>
            <a:off x="2574130" y="3580391"/>
            <a:ext cx="352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Q</a:t>
            </a:r>
            <a:endParaRPr kumimoji="1" lang="ja-JP" altLang="en-US" sz="2800"/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7FA0954B-6B88-022C-8939-5353E4B37530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3510092" y="2367071"/>
            <a:ext cx="838" cy="10813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11A22C45-CCCA-7274-7D52-C6E38EDAA43C}"/>
              </a:ext>
            </a:extLst>
          </p:cNvPr>
          <p:cNvCxnSpPr>
            <a:cxnSpLocks/>
            <a:stCxn id="19" idx="1"/>
            <a:endCxn id="73" idx="6"/>
          </p:cNvCxnSpPr>
          <p:nvPr/>
        </p:nvCxnSpPr>
        <p:spPr>
          <a:xfrm flipH="1" flipV="1">
            <a:off x="3665621" y="3603139"/>
            <a:ext cx="469804" cy="32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BA364212-1FAF-DB08-E491-B81DEB9E797F}"/>
              </a:ext>
            </a:extLst>
          </p:cNvPr>
          <p:cNvSpPr/>
          <p:nvPr/>
        </p:nvSpPr>
        <p:spPr>
          <a:xfrm>
            <a:off x="9034670" y="1284279"/>
            <a:ext cx="1143000" cy="3468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/>
              <a:t>壁</a:t>
            </a:r>
          </a:p>
        </p:txBody>
      </p:sp>
    </p:spTree>
    <p:extLst>
      <p:ext uri="{BB962C8B-B14F-4D97-AF65-F5344CB8AC3E}">
        <p14:creationId xmlns:p14="http://schemas.microsoft.com/office/powerpoint/2010/main" val="234426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FC0A98-B6E9-4F28-93D5-0DCBBE5ABA2A}"/>
              </a:ext>
            </a:extLst>
          </p:cNvPr>
          <p:cNvSpPr txBox="1"/>
          <p:nvPr/>
        </p:nvSpPr>
        <p:spPr>
          <a:xfrm>
            <a:off x="3499100" y="418193"/>
            <a:ext cx="51938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フロントエンドでの散乱画像の取得</a:t>
            </a:r>
            <a:endParaRPr kumimoji="1"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019763-4BD3-4389-ABD4-1B4BBC2B01AD}"/>
              </a:ext>
            </a:extLst>
          </p:cNvPr>
          <p:cNvSpPr txBox="1"/>
          <p:nvPr/>
        </p:nvSpPr>
        <p:spPr>
          <a:xfrm>
            <a:off x="3418182" y="1287302"/>
            <a:ext cx="53828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直接結合の補正，正規化などの前処理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94461E-423E-4E3E-9D3D-D9E42ADAD2B8}"/>
              </a:ext>
            </a:extLst>
          </p:cNvPr>
          <p:cNvSpPr txBox="1"/>
          <p:nvPr/>
        </p:nvSpPr>
        <p:spPr>
          <a:xfrm>
            <a:off x="5033862" y="3894629"/>
            <a:ext cx="212426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特徴量の抽出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2B0EE9F-96A4-49CD-9655-3589A32D1B25}"/>
              </a:ext>
            </a:extLst>
          </p:cNvPr>
          <p:cNvCxnSpPr>
            <a:cxnSpLocks/>
          </p:cNvCxnSpPr>
          <p:nvPr/>
        </p:nvCxnSpPr>
        <p:spPr>
          <a:xfrm>
            <a:off x="10505902" y="998074"/>
            <a:ext cx="0" cy="4416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474DEE3-4989-4B4E-9821-EE79AA9BDB9A}"/>
              </a:ext>
            </a:extLst>
          </p:cNvPr>
          <p:cNvSpPr txBox="1"/>
          <p:nvPr/>
        </p:nvSpPr>
        <p:spPr>
          <a:xfrm>
            <a:off x="4243585" y="4753652"/>
            <a:ext cx="37048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モデル内の特徴量の計算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C51381-CC05-422E-9E1D-B3D59E71100F}"/>
              </a:ext>
            </a:extLst>
          </p:cNvPr>
          <p:cNvSpPr txBox="1"/>
          <p:nvPr/>
        </p:nvSpPr>
        <p:spPr>
          <a:xfrm>
            <a:off x="3535560" y="5614332"/>
            <a:ext cx="51480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結果がスパースであることをもとに</a:t>
            </a:r>
            <a:endParaRPr kumimoji="1" lang="en-US" altLang="ja-JP" sz="2400" dirty="0"/>
          </a:p>
          <a:p>
            <a:r>
              <a:rPr kumimoji="1" lang="ja-JP" altLang="en-US" sz="2400" dirty="0"/>
              <a:t>圧縮センシングで</a:t>
            </a:r>
            <a:r>
              <a:rPr lang="ja-JP" altLang="en-US" sz="2400" dirty="0"/>
              <a:t>結果の再現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30AFA6-D9F5-4981-BF82-3D4FFB3E6578}"/>
              </a:ext>
            </a:extLst>
          </p:cNvPr>
          <p:cNvSpPr txBox="1"/>
          <p:nvPr/>
        </p:nvSpPr>
        <p:spPr>
          <a:xfrm>
            <a:off x="2246991" y="2156411"/>
            <a:ext cx="76980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散乱画像からある割合のデータをランダムで抜き出す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6F85E1-ED7F-4CCD-BAD3-17AF51D96D9E}"/>
              </a:ext>
            </a:extLst>
          </p:cNvPr>
          <p:cNvSpPr txBox="1"/>
          <p:nvPr/>
        </p:nvSpPr>
        <p:spPr>
          <a:xfrm>
            <a:off x="4257191" y="3025520"/>
            <a:ext cx="37048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抜き出したデータを補間</a:t>
            </a:r>
            <a:endParaRPr kumimoji="1" lang="ja-JP" altLang="en-US" sz="2400" dirty="0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F425B928-1FE8-48EB-B0E1-B409103A6B35}"/>
              </a:ext>
            </a:extLst>
          </p:cNvPr>
          <p:cNvSpPr/>
          <p:nvPr/>
        </p:nvSpPr>
        <p:spPr>
          <a:xfrm>
            <a:off x="5963553" y="5248733"/>
            <a:ext cx="292097" cy="321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矢印: 下 30">
            <a:extLst>
              <a:ext uri="{FF2B5EF4-FFF2-40B4-BE49-F238E27FC236}">
                <a16:creationId xmlns:a16="http://schemas.microsoft.com/office/drawing/2014/main" id="{F86FCAE0-A8AA-42D7-BF5A-9ED861119571}"/>
              </a:ext>
            </a:extLst>
          </p:cNvPr>
          <p:cNvSpPr/>
          <p:nvPr/>
        </p:nvSpPr>
        <p:spPr>
          <a:xfrm>
            <a:off x="5963553" y="4394928"/>
            <a:ext cx="292097" cy="321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B277C82D-81FB-4FF0-B100-506C218F0C56}"/>
              </a:ext>
            </a:extLst>
          </p:cNvPr>
          <p:cNvSpPr/>
          <p:nvPr/>
        </p:nvSpPr>
        <p:spPr>
          <a:xfrm>
            <a:off x="5963553" y="3539060"/>
            <a:ext cx="292097" cy="321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B3E07638-9178-4F84-9A0B-5923C3996371}"/>
              </a:ext>
            </a:extLst>
          </p:cNvPr>
          <p:cNvSpPr/>
          <p:nvPr/>
        </p:nvSpPr>
        <p:spPr>
          <a:xfrm>
            <a:off x="5963553" y="2662187"/>
            <a:ext cx="292097" cy="321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6B13BB75-E1F2-4736-98C9-CB7F0C8C80B0}"/>
              </a:ext>
            </a:extLst>
          </p:cNvPr>
          <p:cNvSpPr/>
          <p:nvPr/>
        </p:nvSpPr>
        <p:spPr>
          <a:xfrm>
            <a:off x="5963553" y="1788264"/>
            <a:ext cx="292097" cy="321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矢印: 下 38">
            <a:extLst>
              <a:ext uri="{FF2B5EF4-FFF2-40B4-BE49-F238E27FC236}">
                <a16:creationId xmlns:a16="http://schemas.microsoft.com/office/drawing/2014/main" id="{B558B7FC-2F97-417E-9BBA-B0E49605DD45}"/>
              </a:ext>
            </a:extLst>
          </p:cNvPr>
          <p:cNvSpPr/>
          <p:nvPr/>
        </p:nvSpPr>
        <p:spPr>
          <a:xfrm>
            <a:off x="5949946" y="922541"/>
            <a:ext cx="292097" cy="321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72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94461E-423E-4E3E-9D3D-D9E42ADAD2B8}"/>
              </a:ext>
            </a:extLst>
          </p:cNvPr>
          <p:cNvSpPr txBox="1"/>
          <p:nvPr/>
        </p:nvSpPr>
        <p:spPr>
          <a:xfrm>
            <a:off x="4621970" y="2831948"/>
            <a:ext cx="248369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特徴量の抽出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474DEE3-4989-4B4E-9821-EE79AA9BDB9A}"/>
              </a:ext>
            </a:extLst>
          </p:cNvPr>
          <p:cNvSpPr txBox="1"/>
          <p:nvPr/>
        </p:nvSpPr>
        <p:spPr>
          <a:xfrm>
            <a:off x="3016146" y="3690971"/>
            <a:ext cx="61525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モデル内の特徴量の</a:t>
            </a:r>
            <a:r>
              <a:rPr lang="ja-JP" altLang="en-US" sz="2800" dirty="0"/>
              <a:t>一様性の</a:t>
            </a:r>
            <a:r>
              <a:rPr kumimoji="1" lang="ja-JP" altLang="en-US" sz="2800" dirty="0"/>
              <a:t>計算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C51381-CC05-422E-9E1D-B3D59E71100F}"/>
              </a:ext>
            </a:extLst>
          </p:cNvPr>
          <p:cNvSpPr txBox="1"/>
          <p:nvPr/>
        </p:nvSpPr>
        <p:spPr>
          <a:xfrm>
            <a:off x="2860057" y="4559889"/>
            <a:ext cx="601914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結果がスパースであることをもとに</a:t>
            </a:r>
            <a:endParaRPr kumimoji="1" lang="en-US" altLang="ja-JP" sz="2800" dirty="0"/>
          </a:p>
          <a:p>
            <a:r>
              <a:rPr kumimoji="1" lang="ja-JP" altLang="en-US" sz="2800" dirty="0"/>
              <a:t>圧縮センシングで</a:t>
            </a:r>
            <a:r>
              <a:rPr lang="ja-JP" altLang="en-US" sz="2800" dirty="0"/>
              <a:t>結果の再現</a:t>
            </a:r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30AFA6-D9F5-4981-BF82-3D4FFB3E6578}"/>
              </a:ext>
            </a:extLst>
          </p:cNvPr>
          <p:cNvSpPr txBox="1"/>
          <p:nvPr/>
        </p:nvSpPr>
        <p:spPr>
          <a:xfrm>
            <a:off x="1991619" y="1060779"/>
            <a:ext cx="808325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計測エリア内のランダムな座標で散乱信号を計測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6F85E1-ED7F-4CCD-BAD3-17AF51D96D9E}"/>
              </a:ext>
            </a:extLst>
          </p:cNvPr>
          <p:cNvSpPr txBox="1"/>
          <p:nvPr/>
        </p:nvSpPr>
        <p:spPr>
          <a:xfrm>
            <a:off x="2395438" y="1954602"/>
            <a:ext cx="708136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計測したデータから未計測のエリアを補間</a:t>
            </a:r>
            <a:endParaRPr kumimoji="1" lang="ja-JP" altLang="en-US" sz="2800" dirty="0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F425B928-1FE8-48EB-B0E1-B409103A6B35}"/>
              </a:ext>
            </a:extLst>
          </p:cNvPr>
          <p:cNvSpPr/>
          <p:nvPr/>
        </p:nvSpPr>
        <p:spPr>
          <a:xfrm>
            <a:off x="5774082" y="4251956"/>
            <a:ext cx="292097" cy="278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矢印: 下 30">
            <a:extLst>
              <a:ext uri="{FF2B5EF4-FFF2-40B4-BE49-F238E27FC236}">
                <a16:creationId xmlns:a16="http://schemas.microsoft.com/office/drawing/2014/main" id="{F86FCAE0-A8AA-42D7-BF5A-9ED861119571}"/>
              </a:ext>
            </a:extLst>
          </p:cNvPr>
          <p:cNvSpPr/>
          <p:nvPr/>
        </p:nvSpPr>
        <p:spPr>
          <a:xfrm>
            <a:off x="5774082" y="3398151"/>
            <a:ext cx="292097" cy="278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B277C82D-81FB-4FF0-B100-506C218F0C56}"/>
              </a:ext>
            </a:extLst>
          </p:cNvPr>
          <p:cNvSpPr/>
          <p:nvPr/>
        </p:nvSpPr>
        <p:spPr>
          <a:xfrm>
            <a:off x="5774082" y="2542283"/>
            <a:ext cx="292097" cy="278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B3E07638-9178-4F84-9A0B-5923C3996371}"/>
              </a:ext>
            </a:extLst>
          </p:cNvPr>
          <p:cNvSpPr/>
          <p:nvPr/>
        </p:nvSpPr>
        <p:spPr>
          <a:xfrm>
            <a:off x="5774082" y="1665410"/>
            <a:ext cx="292097" cy="278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0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1CEC829-28C6-4B08-9300-90E79AF5048E}"/>
              </a:ext>
            </a:extLst>
          </p:cNvPr>
          <p:cNvSpPr/>
          <p:nvPr/>
        </p:nvSpPr>
        <p:spPr>
          <a:xfrm>
            <a:off x="1564619" y="843205"/>
            <a:ext cx="1416908" cy="138395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2">
                    <a:lumMod val="10000"/>
                  </a:schemeClr>
                </a:solidFill>
              </a:rPr>
              <a:t>mine</a:t>
            </a:r>
            <a:endParaRPr kumimoji="1" lang="ja-JP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E484E9A-A7F1-45C4-A3E9-C5C64A5A190F}"/>
              </a:ext>
            </a:extLst>
          </p:cNvPr>
          <p:cNvGrpSpPr/>
          <p:nvPr/>
        </p:nvGrpSpPr>
        <p:grpSpPr>
          <a:xfrm>
            <a:off x="3043310" y="793780"/>
            <a:ext cx="1569308" cy="1495167"/>
            <a:chOff x="1313935" y="1408670"/>
            <a:chExt cx="1569308" cy="1495167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1701C11A-CAA3-4233-A4B0-0DAEE460EDD4}"/>
                </a:ext>
              </a:extLst>
            </p:cNvPr>
            <p:cNvSpPr/>
            <p:nvPr/>
          </p:nvSpPr>
          <p:spPr>
            <a:xfrm>
              <a:off x="1326292" y="1416908"/>
              <a:ext cx="1556951" cy="14828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1F6FE633-CB32-4183-BE01-F9DD6AAF74B6}"/>
                </a:ext>
              </a:extLst>
            </p:cNvPr>
            <p:cNvCxnSpPr>
              <a:cxnSpLocks/>
              <a:stCxn id="3" idx="0"/>
              <a:endCxn id="3" idx="2"/>
            </p:cNvCxnSpPr>
            <p:nvPr/>
          </p:nvCxnSpPr>
          <p:spPr>
            <a:xfrm>
              <a:off x="2104768" y="1416908"/>
              <a:ext cx="0" cy="14828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F1170784-50E4-422F-BD5A-A6E22F7BE174}"/>
                </a:ext>
              </a:extLst>
            </p:cNvPr>
            <p:cNvCxnSpPr/>
            <p:nvPr/>
          </p:nvCxnSpPr>
          <p:spPr>
            <a:xfrm>
              <a:off x="1713470" y="1408670"/>
              <a:ext cx="0" cy="14828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4ADAB7DF-19DA-40D3-9FB2-1365625BF533}"/>
                </a:ext>
              </a:extLst>
            </p:cNvPr>
            <p:cNvCxnSpPr/>
            <p:nvPr/>
          </p:nvCxnSpPr>
          <p:spPr>
            <a:xfrm>
              <a:off x="2500183" y="1421026"/>
              <a:ext cx="0" cy="14828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3E7D92E2-EB0F-4DBE-A622-6D2A7859EBEB}"/>
                </a:ext>
              </a:extLst>
            </p:cNvPr>
            <p:cNvCxnSpPr>
              <a:cxnSpLocks/>
              <a:stCxn id="3" idx="1"/>
              <a:endCxn id="3" idx="3"/>
            </p:cNvCxnSpPr>
            <p:nvPr/>
          </p:nvCxnSpPr>
          <p:spPr>
            <a:xfrm>
              <a:off x="1326292" y="2158314"/>
              <a:ext cx="15569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2A53F52F-1EB8-4B63-A25D-9B7F54C66FB7}"/>
                </a:ext>
              </a:extLst>
            </p:cNvPr>
            <p:cNvCxnSpPr>
              <a:cxnSpLocks/>
            </p:cNvCxnSpPr>
            <p:nvPr/>
          </p:nvCxnSpPr>
          <p:spPr>
            <a:xfrm>
              <a:off x="1313935" y="2516660"/>
              <a:ext cx="15569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2E4B2A0E-C9A4-44E6-BE80-55B59F608CA7}"/>
                </a:ext>
              </a:extLst>
            </p:cNvPr>
            <p:cNvCxnSpPr>
              <a:cxnSpLocks/>
            </p:cNvCxnSpPr>
            <p:nvPr/>
          </p:nvCxnSpPr>
          <p:spPr>
            <a:xfrm>
              <a:off x="1313936" y="1791730"/>
              <a:ext cx="15569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E1A7CE4-6D57-4BFA-BCA0-7D0DAD21D99F}"/>
              </a:ext>
            </a:extLst>
          </p:cNvPr>
          <p:cNvSpPr/>
          <p:nvPr/>
        </p:nvSpPr>
        <p:spPr>
          <a:xfrm>
            <a:off x="7166426" y="788760"/>
            <a:ext cx="1416908" cy="138395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2">
                    <a:lumMod val="10000"/>
                  </a:schemeClr>
                </a:solidFill>
              </a:rPr>
              <a:t>mine</a:t>
            </a:r>
            <a:endParaRPr kumimoji="1" lang="ja-JP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669259D-796F-4570-80CD-B24AF1A5A707}"/>
              </a:ext>
            </a:extLst>
          </p:cNvPr>
          <p:cNvGrpSpPr/>
          <p:nvPr/>
        </p:nvGrpSpPr>
        <p:grpSpPr>
          <a:xfrm>
            <a:off x="7821638" y="728565"/>
            <a:ext cx="1569308" cy="1495167"/>
            <a:chOff x="1313935" y="1408670"/>
            <a:chExt cx="1569308" cy="1495167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BE5D197-4038-4606-8F6D-6A829525CDBF}"/>
                </a:ext>
              </a:extLst>
            </p:cNvPr>
            <p:cNvSpPr/>
            <p:nvPr/>
          </p:nvSpPr>
          <p:spPr>
            <a:xfrm>
              <a:off x="1326292" y="1416908"/>
              <a:ext cx="1556951" cy="14828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8C1A8B1B-9ACF-4647-B84A-BA8B9B17C418}"/>
                </a:ext>
              </a:extLst>
            </p:cNvPr>
            <p:cNvCxnSpPr>
              <a:cxnSpLocks/>
              <a:stCxn id="13" idx="0"/>
              <a:endCxn id="13" idx="2"/>
            </p:cNvCxnSpPr>
            <p:nvPr/>
          </p:nvCxnSpPr>
          <p:spPr>
            <a:xfrm>
              <a:off x="2104768" y="1416908"/>
              <a:ext cx="0" cy="14828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1B51166A-7041-4097-92F0-2FF39C675706}"/>
                </a:ext>
              </a:extLst>
            </p:cNvPr>
            <p:cNvCxnSpPr/>
            <p:nvPr/>
          </p:nvCxnSpPr>
          <p:spPr>
            <a:xfrm>
              <a:off x="1713470" y="1408670"/>
              <a:ext cx="0" cy="14828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96564D05-ACEE-4A89-9337-A30DA7C3D10A}"/>
                </a:ext>
              </a:extLst>
            </p:cNvPr>
            <p:cNvCxnSpPr/>
            <p:nvPr/>
          </p:nvCxnSpPr>
          <p:spPr>
            <a:xfrm>
              <a:off x="2500183" y="1421026"/>
              <a:ext cx="0" cy="14828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B5F375DB-BF53-4BD2-8D28-79BD11D4C620}"/>
                </a:ext>
              </a:extLst>
            </p:cNvPr>
            <p:cNvCxnSpPr>
              <a:cxnSpLocks/>
              <a:stCxn id="13" idx="1"/>
              <a:endCxn id="13" idx="3"/>
            </p:cNvCxnSpPr>
            <p:nvPr/>
          </p:nvCxnSpPr>
          <p:spPr>
            <a:xfrm>
              <a:off x="1326292" y="2158314"/>
              <a:ext cx="15569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45235159-E467-4EC0-A33A-71063A2BACF7}"/>
                </a:ext>
              </a:extLst>
            </p:cNvPr>
            <p:cNvCxnSpPr>
              <a:cxnSpLocks/>
            </p:cNvCxnSpPr>
            <p:nvPr/>
          </p:nvCxnSpPr>
          <p:spPr>
            <a:xfrm>
              <a:off x="1313935" y="2516660"/>
              <a:ext cx="15569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F8BBAA24-086A-4A11-92C4-DA9213776D7C}"/>
                </a:ext>
              </a:extLst>
            </p:cNvPr>
            <p:cNvCxnSpPr>
              <a:cxnSpLocks/>
            </p:cNvCxnSpPr>
            <p:nvPr/>
          </p:nvCxnSpPr>
          <p:spPr>
            <a:xfrm>
              <a:off x="1313936" y="1791730"/>
              <a:ext cx="15569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12F4ECF-A36E-40CB-939B-E679D9BA4105}"/>
              </a:ext>
            </a:extLst>
          </p:cNvPr>
          <p:cNvSpPr/>
          <p:nvPr/>
        </p:nvSpPr>
        <p:spPr>
          <a:xfrm>
            <a:off x="5077635" y="3893161"/>
            <a:ext cx="1416908" cy="138395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2">
                    <a:lumMod val="10000"/>
                  </a:schemeClr>
                </a:solidFill>
              </a:rPr>
              <a:t>mine</a:t>
            </a:r>
            <a:endParaRPr kumimoji="1" lang="ja-JP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ACFC897-0852-4653-A23C-0105550C3386}"/>
              </a:ext>
            </a:extLst>
          </p:cNvPr>
          <p:cNvGrpSpPr/>
          <p:nvPr/>
        </p:nvGrpSpPr>
        <p:grpSpPr>
          <a:xfrm>
            <a:off x="5004335" y="3839966"/>
            <a:ext cx="1569308" cy="1495167"/>
            <a:chOff x="1313935" y="1408670"/>
            <a:chExt cx="1569308" cy="1495167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886E17EF-607F-4D45-B6FE-6B8944A9ED1E}"/>
                </a:ext>
              </a:extLst>
            </p:cNvPr>
            <p:cNvSpPr/>
            <p:nvPr/>
          </p:nvSpPr>
          <p:spPr>
            <a:xfrm>
              <a:off x="1326292" y="1416908"/>
              <a:ext cx="1556951" cy="14828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6243C333-5BDC-4794-BAEA-FCF4C959704B}"/>
                </a:ext>
              </a:extLst>
            </p:cNvPr>
            <p:cNvCxnSpPr>
              <a:cxnSpLocks/>
              <a:stCxn id="25" idx="0"/>
              <a:endCxn id="25" idx="2"/>
            </p:cNvCxnSpPr>
            <p:nvPr/>
          </p:nvCxnSpPr>
          <p:spPr>
            <a:xfrm>
              <a:off x="2104768" y="1416908"/>
              <a:ext cx="0" cy="14828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54075855-212D-48AC-8006-9CE2440F143C}"/>
                </a:ext>
              </a:extLst>
            </p:cNvPr>
            <p:cNvCxnSpPr/>
            <p:nvPr/>
          </p:nvCxnSpPr>
          <p:spPr>
            <a:xfrm>
              <a:off x="1713470" y="1408670"/>
              <a:ext cx="0" cy="14828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7720CD0A-3D4A-4B72-B97A-52F0230A6B86}"/>
                </a:ext>
              </a:extLst>
            </p:cNvPr>
            <p:cNvCxnSpPr/>
            <p:nvPr/>
          </p:nvCxnSpPr>
          <p:spPr>
            <a:xfrm>
              <a:off x="2500183" y="1421026"/>
              <a:ext cx="0" cy="14828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A20D8C5A-6C85-49A2-B499-7F44D7A8FDAF}"/>
                </a:ext>
              </a:extLst>
            </p:cNvPr>
            <p:cNvCxnSpPr>
              <a:cxnSpLocks/>
              <a:stCxn id="25" idx="1"/>
              <a:endCxn id="25" idx="3"/>
            </p:cNvCxnSpPr>
            <p:nvPr/>
          </p:nvCxnSpPr>
          <p:spPr>
            <a:xfrm>
              <a:off x="1326292" y="2158314"/>
              <a:ext cx="15569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9A193114-6327-491F-A12C-94BE3DAB284E}"/>
                </a:ext>
              </a:extLst>
            </p:cNvPr>
            <p:cNvCxnSpPr>
              <a:cxnSpLocks/>
            </p:cNvCxnSpPr>
            <p:nvPr/>
          </p:nvCxnSpPr>
          <p:spPr>
            <a:xfrm>
              <a:off x="1313935" y="2516660"/>
              <a:ext cx="15569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09AB68DA-30B8-4CF4-838A-D6E7B4096461}"/>
                </a:ext>
              </a:extLst>
            </p:cNvPr>
            <p:cNvCxnSpPr>
              <a:cxnSpLocks/>
            </p:cNvCxnSpPr>
            <p:nvPr/>
          </p:nvCxnSpPr>
          <p:spPr>
            <a:xfrm>
              <a:off x="1313936" y="1791730"/>
              <a:ext cx="15569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638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6F9667E-ABD8-49B8-8535-3E4B3B7D90A2}"/>
              </a:ext>
            </a:extLst>
          </p:cNvPr>
          <p:cNvSpPr txBox="1"/>
          <p:nvPr/>
        </p:nvSpPr>
        <p:spPr>
          <a:xfrm>
            <a:off x="4670425" y="1418528"/>
            <a:ext cx="3359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GPR</a:t>
            </a:r>
            <a:r>
              <a:rPr kumimoji="1" lang="ja-JP" altLang="en-US" sz="2000" dirty="0"/>
              <a:t>で散乱画像を取得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CF7FCDE-2C10-43C2-B7E1-704BC3D5E534}"/>
              </a:ext>
            </a:extLst>
          </p:cNvPr>
          <p:cNvSpPr txBox="1"/>
          <p:nvPr/>
        </p:nvSpPr>
        <p:spPr>
          <a:xfrm>
            <a:off x="2755900" y="2162771"/>
            <a:ext cx="6870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96000"/>
            <a:r>
              <a:rPr kumimoji="1" lang="ja-JP" altLang="en-US" dirty="0"/>
              <a:t>・データからアンテナの個体差を補正</a:t>
            </a:r>
            <a:endParaRPr kumimoji="1" lang="en-US" altLang="ja-JP" dirty="0"/>
          </a:p>
          <a:p>
            <a:pPr marL="396000"/>
            <a:r>
              <a:rPr lang="ja-JP" altLang="en-US" dirty="0"/>
              <a:t>・振幅の</a:t>
            </a:r>
            <a:r>
              <a:rPr lang="en-US" altLang="ja-JP" dirty="0"/>
              <a:t>dB</a:t>
            </a:r>
            <a:r>
              <a:rPr lang="ja-JP" altLang="en-US" dirty="0"/>
              <a:t>化，正規化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EEEE965-F8F2-42CC-B5B7-EB1A4756F892}"/>
              </a:ext>
            </a:extLst>
          </p:cNvPr>
          <p:cNvSpPr txBox="1"/>
          <p:nvPr/>
        </p:nvSpPr>
        <p:spPr>
          <a:xfrm>
            <a:off x="2755899" y="3304352"/>
            <a:ext cx="68707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96000"/>
            <a:r>
              <a:rPr kumimoji="1" lang="ja-JP" altLang="en-US" dirty="0"/>
              <a:t>・テクスチャ特徴量ベクトル</a:t>
            </a:r>
            <a:r>
              <a:rPr kumimoji="1" lang="en-US" altLang="ja-JP" b="1" i="1" dirty="0"/>
              <a:t>K’</a:t>
            </a:r>
            <a:r>
              <a:rPr kumimoji="1" lang="ja-JP" altLang="en-US" dirty="0"/>
              <a:t>の抽出</a:t>
            </a:r>
            <a:endParaRPr kumimoji="1" lang="en-US" altLang="ja-JP" dirty="0"/>
          </a:p>
          <a:p>
            <a:pPr marL="396000"/>
            <a:r>
              <a:rPr kumimoji="1" lang="ja-JP" altLang="en-US" dirty="0"/>
              <a:t>・参照ベクトルを特徴量ベクトルで更新しクラス分け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B8DBAA8-DF7D-448E-B520-8892848D18D6}"/>
              </a:ext>
            </a:extLst>
          </p:cNvPr>
          <p:cNvSpPr txBox="1"/>
          <p:nvPr/>
        </p:nvSpPr>
        <p:spPr>
          <a:xfrm>
            <a:off x="2755900" y="4438764"/>
            <a:ext cx="68707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96000"/>
            <a:r>
              <a:rPr lang="ja-JP" altLang="en-US" dirty="0"/>
              <a:t>・実空間のクラス分布図を作成</a:t>
            </a:r>
            <a:endParaRPr lang="en-US" altLang="ja-JP" dirty="0"/>
          </a:p>
          <a:p>
            <a:pPr marL="396000"/>
            <a:r>
              <a:rPr kumimoji="1" lang="ja-JP" altLang="en-US" dirty="0"/>
              <a:t>・教師画像の参照ベクトルと比較して</a:t>
            </a:r>
            <a:endParaRPr kumimoji="1" lang="en-US" altLang="ja-JP" dirty="0"/>
          </a:p>
          <a:p>
            <a:pPr marL="396000"/>
            <a:r>
              <a:rPr lang="en-US" altLang="ja-JP" dirty="0"/>
              <a:t>      </a:t>
            </a:r>
            <a:r>
              <a:rPr kumimoji="1" lang="ja-JP" altLang="en-US" dirty="0"/>
              <a:t>クラス全体が最も合致する対応関係を見つける</a:t>
            </a:r>
            <a:endParaRPr kumimoji="1" lang="en-US" altLang="ja-JP" dirty="0"/>
          </a:p>
          <a:p>
            <a:pPr marL="396000"/>
            <a:r>
              <a:rPr lang="ja-JP" altLang="en-US" dirty="0"/>
              <a:t>・各クラスの地雷らしさの評価</a:t>
            </a:r>
            <a:endParaRPr lang="en-US" altLang="ja-JP" dirty="0"/>
          </a:p>
          <a:p>
            <a:pPr marL="396000"/>
            <a:r>
              <a:rPr lang="ja-JP" altLang="en-US" dirty="0"/>
              <a:t>・実空間の地雷らしさ分布図を生成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AC5D39C-ABC4-473C-97D7-83CA22B69583}"/>
              </a:ext>
            </a:extLst>
          </p:cNvPr>
          <p:cNvSpPr txBox="1"/>
          <p:nvPr/>
        </p:nvSpPr>
        <p:spPr>
          <a:xfrm>
            <a:off x="2026631" y="2044010"/>
            <a:ext cx="110799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前処理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5A29FE5-855C-482A-8E52-9853ED23C27A}"/>
              </a:ext>
            </a:extLst>
          </p:cNvPr>
          <p:cNvSpPr txBox="1"/>
          <p:nvPr/>
        </p:nvSpPr>
        <p:spPr>
          <a:xfrm>
            <a:off x="2026631" y="4293582"/>
            <a:ext cx="110799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可視化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15ED3A-A96C-4D75-8187-5F08D8642D12}"/>
              </a:ext>
            </a:extLst>
          </p:cNvPr>
          <p:cNvSpPr txBox="1"/>
          <p:nvPr/>
        </p:nvSpPr>
        <p:spPr>
          <a:xfrm>
            <a:off x="1996174" y="3146113"/>
            <a:ext cx="113845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CSOM</a:t>
            </a:r>
            <a:endParaRPr kumimoji="1" lang="ja-JP" altLang="en-US" sz="2400" dirty="0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E178D072-B510-4BEE-B4B5-431A00FA8022}"/>
              </a:ext>
            </a:extLst>
          </p:cNvPr>
          <p:cNvSpPr/>
          <p:nvPr/>
        </p:nvSpPr>
        <p:spPr>
          <a:xfrm>
            <a:off x="5733539" y="1764065"/>
            <a:ext cx="724917" cy="30216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15ED3076-6025-4F83-B47B-4DE79DDD3458}"/>
              </a:ext>
            </a:extLst>
          </p:cNvPr>
          <p:cNvSpPr/>
          <p:nvPr/>
        </p:nvSpPr>
        <p:spPr>
          <a:xfrm>
            <a:off x="5733540" y="4043642"/>
            <a:ext cx="724917" cy="30216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785A03F3-C726-4F15-8170-DFD0F03CAD09}"/>
              </a:ext>
            </a:extLst>
          </p:cNvPr>
          <p:cNvSpPr/>
          <p:nvPr/>
        </p:nvSpPr>
        <p:spPr>
          <a:xfrm>
            <a:off x="5733540" y="2927863"/>
            <a:ext cx="724917" cy="30216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11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288FDE4-B1BE-4F8D-8F98-FD70A51ECA78}"/>
              </a:ext>
            </a:extLst>
          </p:cNvPr>
          <p:cNvSpPr/>
          <p:nvPr/>
        </p:nvSpPr>
        <p:spPr>
          <a:xfrm>
            <a:off x="2331307" y="1173892"/>
            <a:ext cx="568411" cy="2092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D89BB6B-A19B-462E-905F-AF9668954E90}"/>
              </a:ext>
            </a:extLst>
          </p:cNvPr>
          <p:cNvSpPr/>
          <p:nvPr/>
        </p:nvSpPr>
        <p:spPr>
          <a:xfrm>
            <a:off x="2905897" y="1173892"/>
            <a:ext cx="568411" cy="2092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AEC9486-F33F-4D7F-9E4B-D1A6BF11F61E}"/>
              </a:ext>
            </a:extLst>
          </p:cNvPr>
          <p:cNvSpPr/>
          <p:nvPr/>
        </p:nvSpPr>
        <p:spPr>
          <a:xfrm>
            <a:off x="4637902" y="1173892"/>
            <a:ext cx="568411" cy="2092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9659520-0EC2-4A97-A1DF-6A116DD01E80}"/>
              </a:ext>
            </a:extLst>
          </p:cNvPr>
          <p:cNvSpPr/>
          <p:nvPr/>
        </p:nvSpPr>
        <p:spPr>
          <a:xfrm>
            <a:off x="4063313" y="1173892"/>
            <a:ext cx="568411" cy="2092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B67A3EA-073B-4EB3-B930-BC5A95E665C5}"/>
              </a:ext>
            </a:extLst>
          </p:cNvPr>
          <p:cNvSpPr/>
          <p:nvPr/>
        </p:nvSpPr>
        <p:spPr>
          <a:xfrm>
            <a:off x="3488724" y="1173892"/>
            <a:ext cx="568411" cy="2092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30D6F4C-ED8C-45FA-A1A9-6571EDBDD709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615513" y="3266303"/>
            <a:ext cx="292444" cy="16764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DC22E63-51F6-4F87-95B4-7EAAC104405D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924432" y="3266303"/>
            <a:ext cx="265671" cy="164344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283528C-B40E-4DE6-ACB6-19CB0A877C01}"/>
              </a:ext>
            </a:extLst>
          </p:cNvPr>
          <p:cNvSpPr/>
          <p:nvPr/>
        </p:nvSpPr>
        <p:spPr>
          <a:xfrm>
            <a:off x="7047469" y="1268627"/>
            <a:ext cx="568411" cy="2092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82D0519-7D4B-4E84-A1FF-9049C11EFF84}"/>
              </a:ext>
            </a:extLst>
          </p:cNvPr>
          <p:cNvSpPr/>
          <p:nvPr/>
        </p:nvSpPr>
        <p:spPr>
          <a:xfrm>
            <a:off x="7622059" y="1268627"/>
            <a:ext cx="568411" cy="2092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3D9D2D4-E5AF-450F-BD67-B8B40A2681F9}"/>
              </a:ext>
            </a:extLst>
          </p:cNvPr>
          <p:cNvSpPr/>
          <p:nvPr/>
        </p:nvSpPr>
        <p:spPr>
          <a:xfrm>
            <a:off x="9354064" y="1268627"/>
            <a:ext cx="568411" cy="2092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218BDF5-2F9E-4E39-B55C-70AABC4D0A6C}"/>
              </a:ext>
            </a:extLst>
          </p:cNvPr>
          <p:cNvSpPr/>
          <p:nvPr/>
        </p:nvSpPr>
        <p:spPr>
          <a:xfrm>
            <a:off x="8779475" y="1268627"/>
            <a:ext cx="568411" cy="2092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F144A05-3408-4E1C-812C-93E1B7540720}"/>
              </a:ext>
            </a:extLst>
          </p:cNvPr>
          <p:cNvSpPr/>
          <p:nvPr/>
        </p:nvSpPr>
        <p:spPr>
          <a:xfrm>
            <a:off x="8204886" y="1268627"/>
            <a:ext cx="568411" cy="2092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13F2894-B476-4AE6-B4FF-8E6E7AD23FAB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7331675" y="3361038"/>
            <a:ext cx="609601" cy="161461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AA26FEE-DCC7-4BA7-B318-3C557F28E06C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7965989" y="3361038"/>
            <a:ext cx="523103" cy="160637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EF0802F6-8F1A-4913-B786-1AC50EA4F955}"/>
              </a:ext>
            </a:extLst>
          </p:cNvPr>
          <p:cNvCxnSpPr/>
          <p:nvPr/>
        </p:nvCxnSpPr>
        <p:spPr>
          <a:xfrm>
            <a:off x="2380735" y="4959179"/>
            <a:ext cx="2916194" cy="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8C7D20BA-67D4-44DF-ADC2-B47F7D8C3B1D}"/>
              </a:ext>
            </a:extLst>
          </p:cNvPr>
          <p:cNvCxnSpPr/>
          <p:nvPr/>
        </p:nvCxnSpPr>
        <p:spPr>
          <a:xfrm>
            <a:off x="7179276" y="4971536"/>
            <a:ext cx="2916194" cy="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BF347A0-EA07-4966-9CA3-5A051F0497F1}"/>
              </a:ext>
            </a:extLst>
          </p:cNvPr>
          <p:cNvSpPr txBox="1"/>
          <p:nvPr/>
        </p:nvSpPr>
        <p:spPr>
          <a:xfrm>
            <a:off x="2388627" y="1639330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/>
              <a:t>アンテナ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2AA0BE-37DE-4AC4-8588-8AEF40EB9D72}"/>
              </a:ext>
            </a:extLst>
          </p:cNvPr>
          <p:cNvSpPr txBox="1"/>
          <p:nvPr/>
        </p:nvSpPr>
        <p:spPr>
          <a:xfrm>
            <a:off x="7104789" y="1684638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/>
              <a:t>アンテナ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000A104-0DE3-4B58-9ED8-9C9771CE2B2D}"/>
              </a:ext>
            </a:extLst>
          </p:cNvPr>
          <p:cNvSpPr txBox="1"/>
          <p:nvPr/>
        </p:nvSpPr>
        <p:spPr>
          <a:xfrm>
            <a:off x="2932671" y="790832"/>
            <a:ext cx="57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RX</a:t>
            </a:r>
            <a:endParaRPr kumimoji="1" lang="ja-JP" altLang="en-US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F4D140B7-1DB2-41BE-B432-488ADCD6E735}"/>
              </a:ext>
            </a:extLst>
          </p:cNvPr>
          <p:cNvSpPr txBox="1"/>
          <p:nvPr/>
        </p:nvSpPr>
        <p:spPr>
          <a:xfrm>
            <a:off x="8209006" y="885567"/>
            <a:ext cx="57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RX</a:t>
            </a:r>
            <a:endParaRPr kumimoji="1"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FE8841E-95CE-458F-BB61-C32AA7E723C8}"/>
              </a:ext>
            </a:extLst>
          </p:cNvPr>
          <p:cNvSpPr txBox="1"/>
          <p:nvPr/>
        </p:nvSpPr>
        <p:spPr>
          <a:xfrm>
            <a:off x="7068064" y="89792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TX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D908481-3FF2-484D-B053-A56E8B7F6DD6}"/>
              </a:ext>
            </a:extLst>
          </p:cNvPr>
          <p:cNvSpPr txBox="1"/>
          <p:nvPr/>
        </p:nvSpPr>
        <p:spPr>
          <a:xfrm>
            <a:off x="2401330" y="79495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TX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C059F7F-F393-4922-902F-096969990D0C}"/>
              </a:ext>
            </a:extLst>
          </p:cNvPr>
          <p:cNvSpPr txBox="1"/>
          <p:nvPr/>
        </p:nvSpPr>
        <p:spPr>
          <a:xfrm>
            <a:off x="3229233" y="51156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計測対象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51BB0BD-87BE-49E2-9D63-A954A4C4E43F}"/>
              </a:ext>
            </a:extLst>
          </p:cNvPr>
          <p:cNvSpPr txBox="1"/>
          <p:nvPr/>
        </p:nvSpPr>
        <p:spPr>
          <a:xfrm>
            <a:off x="8110152" y="51527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計測対象</a:t>
            </a:r>
          </a:p>
        </p:txBody>
      </p:sp>
    </p:spTree>
    <p:extLst>
      <p:ext uri="{BB962C8B-B14F-4D97-AF65-F5344CB8AC3E}">
        <p14:creationId xmlns:p14="http://schemas.microsoft.com/office/powerpoint/2010/main" val="2587282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5A73912-724F-403C-9B94-E916B9411FF6}"/>
              </a:ext>
            </a:extLst>
          </p:cNvPr>
          <p:cNvSpPr txBox="1"/>
          <p:nvPr/>
        </p:nvSpPr>
        <p:spPr>
          <a:xfrm>
            <a:off x="3737218" y="208792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01C97D7-FBE9-473F-AE79-ABDFA2ABE77F}"/>
              </a:ext>
            </a:extLst>
          </p:cNvPr>
          <p:cNvSpPr txBox="1"/>
          <p:nvPr/>
        </p:nvSpPr>
        <p:spPr>
          <a:xfrm>
            <a:off x="3737218" y="2707770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8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00A47CC-22BD-4B74-B951-88BA91389DD6}"/>
              </a:ext>
            </a:extLst>
          </p:cNvPr>
          <p:cNvSpPr txBox="1"/>
          <p:nvPr/>
        </p:nvSpPr>
        <p:spPr>
          <a:xfrm>
            <a:off x="3673098" y="3327616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12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4DFC906-CF30-4541-9203-67F32B48F6BC}"/>
              </a:ext>
            </a:extLst>
          </p:cNvPr>
          <p:cNvSpPr txBox="1"/>
          <p:nvPr/>
        </p:nvSpPr>
        <p:spPr>
          <a:xfrm>
            <a:off x="3673098" y="4564639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20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053FF11-884A-4A7E-AF19-AEA490C46E5A}"/>
              </a:ext>
            </a:extLst>
          </p:cNvPr>
          <p:cNvSpPr txBox="1"/>
          <p:nvPr/>
        </p:nvSpPr>
        <p:spPr>
          <a:xfrm>
            <a:off x="3670301" y="3960159"/>
            <a:ext cx="49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16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A6AAC61-88D0-41EB-95F5-611169BCFE9D}"/>
              </a:ext>
            </a:extLst>
          </p:cNvPr>
          <p:cNvSpPr txBox="1"/>
          <p:nvPr/>
        </p:nvSpPr>
        <p:spPr>
          <a:xfrm>
            <a:off x="4489505" y="49724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DBF70D2-8C75-428D-A34C-78D09AEF082B}"/>
              </a:ext>
            </a:extLst>
          </p:cNvPr>
          <p:cNvSpPr txBox="1"/>
          <p:nvPr/>
        </p:nvSpPr>
        <p:spPr>
          <a:xfrm>
            <a:off x="5201562" y="4972424"/>
            <a:ext cx="34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8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023E372-D5E8-4B2C-AFE9-CBC70A739311}"/>
              </a:ext>
            </a:extLst>
          </p:cNvPr>
          <p:cNvSpPr txBox="1"/>
          <p:nvPr/>
        </p:nvSpPr>
        <p:spPr>
          <a:xfrm>
            <a:off x="5864061" y="497242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12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B1A160B-B82C-45B0-B252-E0F021CDFA76}"/>
              </a:ext>
            </a:extLst>
          </p:cNvPr>
          <p:cNvSpPr txBox="1"/>
          <p:nvPr/>
        </p:nvSpPr>
        <p:spPr>
          <a:xfrm>
            <a:off x="7288130" y="4972424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20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6E6436B-16DC-49FE-B1F5-4198D1CB6907}"/>
              </a:ext>
            </a:extLst>
          </p:cNvPr>
          <p:cNvSpPr txBox="1"/>
          <p:nvPr/>
        </p:nvSpPr>
        <p:spPr>
          <a:xfrm>
            <a:off x="6553201" y="4972424"/>
            <a:ext cx="49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16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4967BCF-D018-475F-9861-648BCD480238}"/>
              </a:ext>
            </a:extLst>
          </p:cNvPr>
          <p:cNvSpPr txBox="1"/>
          <p:nvPr/>
        </p:nvSpPr>
        <p:spPr>
          <a:xfrm>
            <a:off x="8001310" y="19888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16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3BB55E6-DFC9-47CA-8830-5C7A6532AF18}"/>
              </a:ext>
            </a:extLst>
          </p:cNvPr>
          <p:cNvSpPr txBox="1"/>
          <p:nvPr/>
        </p:nvSpPr>
        <p:spPr>
          <a:xfrm>
            <a:off x="8001310" y="33934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8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E410CB8-141C-4CDA-8A09-B86909F2ECAA}"/>
              </a:ext>
            </a:extLst>
          </p:cNvPr>
          <p:cNvSpPr txBox="1"/>
          <p:nvPr/>
        </p:nvSpPr>
        <p:spPr>
          <a:xfrm>
            <a:off x="8001310" y="2692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12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32D4F3F-2742-4A95-9CBF-BC69154AFCBF}"/>
              </a:ext>
            </a:extLst>
          </p:cNvPr>
          <p:cNvSpPr txBox="1"/>
          <p:nvPr/>
        </p:nvSpPr>
        <p:spPr>
          <a:xfrm>
            <a:off x="8001310" y="40817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BB22769D-BCD0-401A-8FCE-D200D2AE4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1" t="7059" r="12984" b="10939"/>
          <a:stretch/>
        </p:blipFill>
        <p:spPr>
          <a:xfrm>
            <a:off x="4026715" y="1711354"/>
            <a:ext cx="4043493" cy="3280096"/>
          </a:xfrm>
          <a:prstGeom prst="rect">
            <a:avLst/>
          </a:prstGeom>
        </p:spPr>
      </p:pic>
      <p:pic>
        <p:nvPicPr>
          <p:cNvPr id="16" name="図 15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91014768-C97F-45DA-B08C-815E98F5CE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8" t="7269" r="13456" b="10519"/>
          <a:stretch/>
        </p:blipFill>
        <p:spPr>
          <a:xfrm>
            <a:off x="4035105" y="1719742"/>
            <a:ext cx="4009937" cy="328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92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6C65429-192F-4833-B857-EBEDDF533C5F}"/>
              </a:ext>
            </a:extLst>
          </p:cNvPr>
          <p:cNvGrpSpPr/>
          <p:nvPr/>
        </p:nvGrpSpPr>
        <p:grpSpPr>
          <a:xfrm>
            <a:off x="3670301" y="1711354"/>
            <a:ext cx="4772155" cy="3630402"/>
            <a:chOff x="3670301" y="1711354"/>
            <a:chExt cx="4772155" cy="3630402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4CCCB7CC-E6AE-4E65-810F-430F7F60B6E9}"/>
                </a:ext>
              </a:extLst>
            </p:cNvPr>
            <p:cNvSpPr txBox="1"/>
            <p:nvPr/>
          </p:nvSpPr>
          <p:spPr>
            <a:xfrm>
              <a:off x="3737218" y="2087924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4</a:t>
              </a:r>
              <a:endParaRPr kumimoji="1" lang="ja-JP" altLang="en-US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899A45CF-C625-494F-B414-ECF542E43D8E}"/>
                </a:ext>
              </a:extLst>
            </p:cNvPr>
            <p:cNvSpPr txBox="1"/>
            <p:nvPr/>
          </p:nvSpPr>
          <p:spPr>
            <a:xfrm>
              <a:off x="3737218" y="2707770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8</a:t>
              </a:r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85F476FD-6317-44D6-B16F-18A2A77AB25B}"/>
                </a:ext>
              </a:extLst>
            </p:cNvPr>
            <p:cNvSpPr txBox="1"/>
            <p:nvPr/>
          </p:nvSpPr>
          <p:spPr>
            <a:xfrm>
              <a:off x="3673098" y="3327616"/>
              <a:ext cx="441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12</a:t>
              </a:r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D050F25-5D6F-48F8-A105-6D517F364DD4}"/>
                </a:ext>
              </a:extLst>
            </p:cNvPr>
            <p:cNvSpPr txBox="1"/>
            <p:nvPr/>
          </p:nvSpPr>
          <p:spPr>
            <a:xfrm>
              <a:off x="3673098" y="4564639"/>
              <a:ext cx="441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20</a:t>
              </a:r>
              <a:endParaRPr kumimoji="1" lang="ja-JP" altLang="en-US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8AB22CE-6D9E-4B04-8480-229C60ED1AF3}"/>
                </a:ext>
              </a:extLst>
            </p:cNvPr>
            <p:cNvSpPr txBox="1"/>
            <p:nvPr/>
          </p:nvSpPr>
          <p:spPr>
            <a:xfrm>
              <a:off x="3670301" y="3960159"/>
              <a:ext cx="497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16</a:t>
              </a:r>
              <a:endParaRPr kumimoji="1" lang="ja-JP" altLang="en-US" dirty="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04344A7E-AF72-4789-859D-DBA4C8E3555F}"/>
                </a:ext>
              </a:extLst>
            </p:cNvPr>
            <p:cNvSpPr txBox="1"/>
            <p:nvPr/>
          </p:nvSpPr>
          <p:spPr>
            <a:xfrm>
              <a:off x="4489505" y="497242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4</a:t>
              </a:r>
              <a:endParaRPr kumimoji="1" lang="ja-JP" altLang="en-US" dirty="0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845D5F3B-3A21-4663-B572-5CE4C036475F}"/>
                </a:ext>
              </a:extLst>
            </p:cNvPr>
            <p:cNvSpPr txBox="1"/>
            <p:nvPr/>
          </p:nvSpPr>
          <p:spPr>
            <a:xfrm>
              <a:off x="5201562" y="4972424"/>
              <a:ext cx="348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8</a:t>
              </a:r>
              <a:endParaRPr kumimoji="1" lang="ja-JP" altLang="en-US" dirty="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5C2C753-32BC-4418-B401-E1E8ED4DF177}"/>
                </a:ext>
              </a:extLst>
            </p:cNvPr>
            <p:cNvSpPr txBox="1"/>
            <p:nvPr/>
          </p:nvSpPr>
          <p:spPr>
            <a:xfrm>
              <a:off x="5864061" y="497242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12</a:t>
              </a:r>
              <a:endParaRPr kumimoji="1" lang="ja-JP" altLang="en-US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27E6CEF6-DCEC-4EE7-9799-A0351A516725}"/>
                </a:ext>
              </a:extLst>
            </p:cNvPr>
            <p:cNvSpPr txBox="1"/>
            <p:nvPr/>
          </p:nvSpPr>
          <p:spPr>
            <a:xfrm>
              <a:off x="7288130" y="4972424"/>
              <a:ext cx="441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20</a:t>
              </a:r>
              <a:endParaRPr kumimoji="1" lang="ja-JP" altLang="en-US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6447C54F-482F-4448-86C8-1B18FD12F33E}"/>
                </a:ext>
              </a:extLst>
            </p:cNvPr>
            <p:cNvSpPr txBox="1"/>
            <p:nvPr/>
          </p:nvSpPr>
          <p:spPr>
            <a:xfrm>
              <a:off x="6553201" y="4972424"/>
              <a:ext cx="497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16</a:t>
              </a:r>
              <a:endParaRPr kumimoji="1" lang="ja-JP" altLang="en-US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EE95031C-9BCA-49FE-8BC5-4C2F67A1DDDC}"/>
                </a:ext>
              </a:extLst>
            </p:cNvPr>
            <p:cNvSpPr txBox="1"/>
            <p:nvPr/>
          </p:nvSpPr>
          <p:spPr>
            <a:xfrm>
              <a:off x="8001310" y="198882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16</a:t>
              </a:r>
              <a:endParaRPr kumimoji="1" lang="ja-JP" altLang="en-US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ADDE85F-AC34-47CA-B06D-EA8C9C12E692}"/>
                </a:ext>
              </a:extLst>
            </p:cNvPr>
            <p:cNvSpPr txBox="1"/>
            <p:nvPr/>
          </p:nvSpPr>
          <p:spPr>
            <a:xfrm>
              <a:off x="8001310" y="33934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8</a:t>
              </a:r>
              <a:endParaRPr kumimoji="1" lang="ja-JP" altLang="en-US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41653534-C1D8-4201-821E-7C9FC6090910}"/>
                </a:ext>
              </a:extLst>
            </p:cNvPr>
            <p:cNvSpPr txBox="1"/>
            <p:nvPr/>
          </p:nvSpPr>
          <p:spPr>
            <a:xfrm>
              <a:off x="8001310" y="26924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12</a:t>
              </a:r>
              <a:endParaRPr kumimoji="1" lang="ja-JP" altLang="en-US" dirty="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B37F1B2C-A8E4-4498-B660-2346DDF3781C}"/>
                </a:ext>
              </a:extLst>
            </p:cNvPr>
            <p:cNvSpPr txBox="1"/>
            <p:nvPr/>
          </p:nvSpPr>
          <p:spPr>
            <a:xfrm>
              <a:off x="8001310" y="40817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4</a:t>
              </a:r>
              <a:endParaRPr kumimoji="1" lang="ja-JP" altLang="en-US" dirty="0"/>
            </a:p>
          </p:txBody>
        </p:sp>
        <p:pic>
          <p:nvPicPr>
            <p:cNvPr id="31" name="図 30" descr="グラフ&#10;&#10;自動的に生成された説明">
              <a:extLst>
                <a:ext uri="{FF2B5EF4-FFF2-40B4-BE49-F238E27FC236}">
                  <a16:creationId xmlns:a16="http://schemas.microsoft.com/office/drawing/2014/main" id="{818AEB06-F027-4547-BB95-E5C8FBBD34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1" t="7059" r="12984" b="10939"/>
            <a:stretch/>
          </p:blipFill>
          <p:spPr>
            <a:xfrm>
              <a:off x="4026715" y="1711354"/>
              <a:ext cx="4043493" cy="32800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2327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C9A8FD6-2BAE-4201-8720-08A71A9C4F88}"/>
              </a:ext>
            </a:extLst>
          </p:cNvPr>
          <p:cNvGrpSpPr/>
          <p:nvPr/>
        </p:nvGrpSpPr>
        <p:grpSpPr>
          <a:xfrm>
            <a:off x="3951501" y="1827020"/>
            <a:ext cx="3932018" cy="3588794"/>
            <a:chOff x="10680724" y="2663533"/>
            <a:chExt cx="1179843" cy="1207564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BCD33D97-58BC-4D81-82FD-4012E11B93FD}"/>
                </a:ext>
              </a:extLst>
            </p:cNvPr>
            <p:cNvCxnSpPr>
              <a:cxnSpLocks/>
            </p:cNvCxnSpPr>
            <p:nvPr/>
          </p:nvCxnSpPr>
          <p:spPr>
            <a:xfrm>
              <a:off x="11274082" y="2663533"/>
              <a:ext cx="4748" cy="119754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C841658D-6EE0-4CB8-91F6-BD4122A4A5C4}"/>
                </a:ext>
              </a:extLst>
            </p:cNvPr>
            <p:cNvCxnSpPr>
              <a:cxnSpLocks/>
            </p:cNvCxnSpPr>
            <p:nvPr/>
          </p:nvCxnSpPr>
          <p:spPr>
            <a:xfrm>
              <a:off x="10969621" y="2668543"/>
              <a:ext cx="0" cy="119253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E75F5A16-6B6C-4DF6-AF33-E329BC4210C8}"/>
                </a:ext>
              </a:extLst>
            </p:cNvPr>
            <p:cNvCxnSpPr>
              <a:cxnSpLocks/>
            </p:cNvCxnSpPr>
            <p:nvPr/>
          </p:nvCxnSpPr>
          <p:spPr>
            <a:xfrm>
              <a:off x="11573445" y="2668543"/>
              <a:ext cx="0" cy="120255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F217C176-C9B7-4751-B697-0BE525C77BDD}"/>
                </a:ext>
              </a:extLst>
            </p:cNvPr>
            <p:cNvCxnSpPr>
              <a:cxnSpLocks/>
            </p:cNvCxnSpPr>
            <p:nvPr/>
          </p:nvCxnSpPr>
          <p:spPr>
            <a:xfrm>
              <a:off x="10690194" y="3266983"/>
              <a:ext cx="1170373" cy="29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1666C1F3-8EC1-4136-B71E-062DDE2E5E08}"/>
                </a:ext>
              </a:extLst>
            </p:cNvPr>
            <p:cNvCxnSpPr>
              <a:cxnSpLocks/>
            </p:cNvCxnSpPr>
            <p:nvPr/>
          </p:nvCxnSpPr>
          <p:spPr>
            <a:xfrm>
              <a:off x="10690194" y="3546996"/>
              <a:ext cx="1167777" cy="1010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ACAC35ED-56AB-4F13-A417-FB8A43E0D0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80724" y="2979352"/>
              <a:ext cx="117984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C354A5FE-DA1D-49E5-B8F5-17CB9908CD9D}"/>
                </a:ext>
              </a:extLst>
            </p:cNvPr>
            <p:cNvCxnSpPr>
              <a:cxnSpLocks/>
            </p:cNvCxnSpPr>
            <p:nvPr/>
          </p:nvCxnSpPr>
          <p:spPr>
            <a:xfrm>
              <a:off x="11860567" y="2982897"/>
              <a:ext cx="0" cy="56817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1C5CC8C8-3325-4CFF-927F-D8FA8A20FAFD}"/>
                </a:ext>
              </a:extLst>
            </p:cNvPr>
            <p:cNvCxnSpPr>
              <a:cxnSpLocks/>
            </p:cNvCxnSpPr>
            <p:nvPr/>
          </p:nvCxnSpPr>
          <p:spPr>
            <a:xfrm>
              <a:off x="10690194" y="2979352"/>
              <a:ext cx="0" cy="56764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19106F15-BAC7-44F2-8A6A-6BB60383C6D4}"/>
                </a:ext>
              </a:extLst>
            </p:cNvPr>
            <p:cNvCxnSpPr>
              <a:cxnSpLocks/>
            </p:cNvCxnSpPr>
            <p:nvPr/>
          </p:nvCxnSpPr>
          <p:spPr>
            <a:xfrm>
              <a:off x="10969621" y="2668544"/>
              <a:ext cx="60382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B0A84F5-BE54-473A-9A57-D087D7CF239E}"/>
                </a:ext>
              </a:extLst>
            </p:cNvPr>
            <p:cNvCxnSpPr>
              <a:cxnSpLocks/>
            </p:cNvCxnSpPr>
            <p:nvPr/>
          </p:nvCxnSpPr>
          <p:spPr>
            <a:xfrm>
              <a:off x="10964100" y="3856521"/>
              <a:ext cx="609345" cy="45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2072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319</Words>
  <Application>Microsoft Macintosh PowerPoint</Application>
  <PresentationFormat>ワイド画面</PresentationFormat>
  <Paragraphs>100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今井 隆太</dc:creator>
  <cp:lastModifiedBy>上野　俊樹</cp:lastModifiedBy>
  <cp:revision>14</cp:revision>
  <dcterms:created xsi:type="dcterms:W3CDTF">2020-09-27T14:31:35Z</dcterms:created>
  <dcterms:modified xsi:type="dcterms:W3CDTF">2022-09-29T07:15:30Z</dcterms:modified>
</cp:coreProperties>
</file>