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12" r:id="rId4"/>
    <p:sldId id="313" r:id="rId5"/>
    <p:sldId id="317" r:id="rId6"/>
    <p:sldId id="271" r:id="rId7"/>
    <p:sldId id="263" r:id="rId8"/>
    <p:sldId id="323" r:id="rId9"/>
    <p:sldId id="264" r:id="rId10"/>
    <p:sldId id="273" r:id="rId11"/>
    <p:sldId id="266" r:id="rId12"/>
    <p:sldId id="269" r:id="rId13"/>
    <p:sldId id="267" r:id="rId14"/>
    <p:sldId id="327" r:id="rId15"/>
    <p:sldId id="316" r:id="rId16"/>
    <p:sldId id="328" r:id="rId17"/>
    <p:sldId id="268" r:id="rId18"/>
    <p:sldId id="290" r:id="rId19"/>
    <p:sldId id="322" r:id="rId20"/>
    <p:sldId id="325" r:id="rId21"/>
    <p:sldId id="326" r:id="rId22"/>
    <p:sldId id="314" r:id="rId23"/>
    <p:sldId id="318" r:id="rId24"/>
    <p:sldId id="305" r:id="rId25"/>
    <p:sldId id="293" r:id="rId26"/>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17060-5CD0-41B5-ACC8-8DA65FEA1B90}" v="2157" dt="2020-10-14T09:53:08.346"/>
    <p1510:client id="{4C32FECF-E840-4BD0-B41A-4BE28C7E9E77}" v="217" dt="2020-10-15T00:27:20.623"/>
    <p1510:client id="{F8BF7C75-8CF8-4A19-9FAB-8DE6D8582CA9}" v="957" dt="2020-10-14T09:45:20.26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8941547882@utac.u-tokyo.ac.jp" userId="6e05045b-0455-437e-b2af-88b74753b3bb" providerId="ADAL" clId="{4C32FECF-E840-4BD0-B41A-4BE28C7E9E77}"/>
    <pc:docChg chg="undo custSel addSld delSld modSld sldOrd modMainMaster">
      <pc:chgData name="8941547882@utac.u-tokyo.ac.jp" userId="6e05045b-0455-437e-b2af-88b74753b3bb" providerId="ADAL" clId="{4C32FECF-E840-4BD0-B41A-4BE28C7E9E77}" dt="2020-10-15T03:32:59.080" v="7312"/>
      <pc:docMkLst>
        <pc:docMk/>
      </pc:docMkLst>
      <pc:sldChg chg="modSp mod">
        <pc:chgData name="8941547882@utac.u-tokyo.ac.jp" userId="6e05045b-0455-437e-b2af-88b74753b3bb" providerId="ADAL" clId="{4C32FECF-E840-4BD0-B41A-4BE28C7E9E77}" dt="2020-10-07T11:47:58.246" v="4435"/>
        <pc:sldMkLst>
          <pc:docMk/>
          <pc:sldMk cId="3220983192" sldId="257"/>
        </pc:sldMkLst>
        <pc:spChg chg="mod">
          <ac:chgData name="8941547882@utac.u-tokyo.ac.jp" userId="6e05045b-0455-437e-b2af-88b74753b3bb" providerId="ADAL" clId="{4C32FECF-E840-4BD0-B41A-4BE28C7E9E77}" dt="2020-10-07T11:47:58.246" v="4435"/>
          <ac:spMkLst>
            <pc:docMk/>
            <pc:sldMk cId="3220983192" sldId="257"/>
            <ac:spMk id="3" creationId="{B969A4D5-BDD5-4FDF-AFF5-44BF02DAECC4}"/>
          </ac:spMkLst>
        </pc:spChg>
      </pc:sldChg>
      <pc:sldChg chg="del">
        <pc:chgData name="8941547882@utac.u-tokyo.ac.jp" userId="6e05045b-0455-437e-b2af-88b74753b3bb" providerId="ADAL" clId="{4C32FECF-E840-4BD0-B41A-4BE28C7E9E77}" dt="2020-10-06T03:10:19.935" v="19" actId="47"/>
        <pc:sldMkLst>
          <pc:docMk/>
          <pc:sldMk cId="1593004610" sldId="258"/>
        </pc:sldMkLst>
      </pc:sldChg>
      <pc:sldChg chg="del">
        <pc:chgData name="8941547882@utac.u-tokyo.ac.jp" userId="6e05045b-0455-437e-b2af-88b74753b3bb" providerId="ADAL" clId="{4C32FECF-E840-4BD0-B41A-4BE28C7E9E77}" dt="2020-10-06T03:10:13.332" v="18" actId="47"/>
        <pc:sldMkLst>
          <pc:docMk/>
          <pc:sldMk cId="2898649515" sldId="259"/>
        </pc:sldMkLst>
      </pc:sldChg>
      <pc:sldChg chg="addSp delSp modSp del mod ord">
        <pc:chgData name="8941547882@utac.u-tokyo.ac.jp" userId="6e05045b-0455-437e-b2af-88b74753b3bb" providerId="ADAL" clId="{4C32FECF-E840-4BD0-B41A-4BE28C7E9E77}" dt="2020-10-12T10:16:08.764" v="6200" actId="47"/>
        <pc:sldMkLst>
          <pc:docMk/>
          <pc:sldMk cId="2250408001" sldId="260"/>
        </pc:sldMkLst>
        <pc:spChg chg="mod">
          <ac:chgData name="8941547882@utac.u-tokyo.ac.jp" userId="6e05045b-0455-437e-b2af-88b74753b3bb" providerId="ADAL" clId="{4C32FECF-E840-4BD0-B41A-4BE28C7E9E77}" dt="2020-10-07T11:47:50.298" v="4425"/>
          <ac:spMkLst>
            <pc:docMk/>
            <pc:sldMk cId="2250408001" sldId="260"/>
            <ac:spMk id="2" creationId="{ADD74896-2A13-45D2-A68A-C5BB256280BA}"/>
          </ac:spMkLst>
        </pc:spChg>
        <pc:spChg chg="del">
          <ac:chgData name="8941547882@utac.u-tokyo.ac.jp" userId="6e05045b-0455-437e-b2af-88b74753b3bb" providerId="ADAL" clId="{4C32FECF-E840-4BD0-B41A-4BE28C7E9E77}" dt="2020-10-07T08:33:38.856" v="2791" actId="21"/>
          <ac:spMkLst>
            <pc:docMk/>
            <pc:sldMk cId="2250408001" sldId="260"/>
            <ac:spMk id="4" creationId="{48D04BA3-2F7B-46F4-9C6A-76EE60AB01F6}"/>
          </ac:spMkLst>
        </pc:spChg>
        <pc:spChg chg="add del mod">
          <ac:chgData name="8941547882@utac.u-tokyo.ac.jp" userId="6e05045b-0455-437e-b2af-88b74753b3bb" providerId="ADAL" clId="{4C32FECF-E840-4BD0-B41A-4BE28C7E9E77}" dt="2020-10-06T04:49:08.656" v="2016"/>
          <ac:spMkLst>
            <pc:docMk/>
            <pc:sldMk cId="2250408001" sldId="260"/>
            <ac:spMk id="4" creationId="{F0369E87-B5EB-4712-9634-5D65EF593122}"/>
          </ac:spMkLst>
        </pc:spChg>
        <pc:spChg chg="add del mod">
          <ac:chgData name="8941547882@utac.u-tokyo.ac.jp" userId="6e05045b-0455-437e-b2af-88b74753b3bb" providerId="ADAL" clId="{4C32FECF-E840-4BD0-B41A-4BE28C7E9E77}" dt="2020-10-07T14:30:22.693" v="5071"/>
          <ac:spMkLst>
            <pc:docMk/>
            <pc:sldMk cId="2250408001" sldId="260"/>
            <ac:spMk id="6" creationId="{7E58ABE2-9482-4033-AA9D-067D17FBE73E}"/>
          </ac:spMkLst>
        </pc:spChg>
        <pc:spChg chg="add del mod">
          <ac:chgData name="8941547882@utac.u-tokyo.ac.jp" userId="6e05045b-0455-437e-b2af-88b74753b3bb" providerId="ADAL" clId="{4C32FECF-E840-4BD0-B41A-4BE28C7E9E77}" dt="2020-10-07T10:24:36.555" v="2840" actId="931"/>
          <ac:spMkLst>
            <pc:docMk/>
            <pc:sldMk cId="2250408001" sldId="260"/>
            <ac:spMk id="9" creationId="{EA71AA73-6C4E-4130-BD5F-2EB72EF901F3}"/>
          </ac:spMkLst>
        </pc:spChg>
        <pc:spChg chg="add mod ord">
          <ac:chgData name="8941547882@utac.u-tokyo.ac.jp" userId="6e05045b-0455-437e-b2af-88b74753b3bb" providerId="ADAL" clId="{4C32FECF-E840-4BD0-B41A-4BE28C7E9E77}" dt="2020-10-12T05:42:11.793" v="5910"/>
          <ac:spMkLst>
            <pc:docMk/>
            <pc:sldMk cId="2250408001" sldId="260"/>
            <ac:spMk id="13" creationId="{BDA8D7CC-C1AF-490C-B0E1-AAFAADAC52DF}"/>
          </ac:spMkLst>
        </pc:spChg>
        <pc:spChg chg="add mod">
          <ac:chgData name="8941547882@utac.u-tokyo.ac.jp" userId="6e05045b-0455-437e-b2af-88b74753b3bb" providerId="ADAL" clId="{4C32FECF-E840-4BD0-B41A-4BE28C7E9E77}" dt="2020-10-07T14:55:50.675" v="5406" actId="1076"/>
          <ac:spMkLst>
            <pc:docMk/>
            <pc:sldMk cId="2250408001" sldId="260"/>
            <ac:spMk id="14" creationId="{223A27CE-8E5F-4496-B312-6B937CEA1145}"/>
          </ac:spMkLst>
        </pc:spChg>
        <pc:spChg chg="add mod">
          <ac:chgData name="8941547882@utac.u-tokyo.ac.jp" userId="6e05045b-0455-437e-b2af-88b74753b3bb" providerId="ADAL" clId="{4C32FECF-E840-4BD0-B41A-4BE28C7E9E77}" dt="2020-10-07T14:42:21.440" v="5362" actId="113"/>
          <ac:spMkLst>
            <pc:docMk/>
            <pc:sldMk cId="2250408001" sldId="260"/>
            <ac:spMk id="17" creationId="{2485E6FD-B863-4B24-A3B6-EB079A4DBB83}"/>
          </ac:spMkLst>
        </pc:spChg>
        <pc:spChg chg="add">
          <ac:chgData name="8941547882@utac.u-tokyo.ac.jp" userId="6e05045b-0455-437e-b2af-88b74753b3bb" providerId="ADAL" clId="{4C32FECF-E840-4BD0-B41A-4BE28C7E9E77}" dt="2020-10-07T14:31:50.501" v="5214" actId="11529"/>
          <ac:spMkLst>
            <pc:docMk/>
            <pc:sldMk cId="2250408001" sldId="260"/>
            <ac:spMk id="18" creationId="{8C11B858-F941-4399-B124-1F9F30B9DE3E}"/>
          </ac:spMkLst>
        </pc:spChg>
        <pc:spChg chg="add del mod">
          <ac:chgData name="8941547882@utac.u-tokyo.ac.jp" userId="6e05045b-0455-437e-b2af-88b74753b3bb" providerId="ADAL" clId="{4C32FECF-E840-4BD0-B41A-4BE28C7E9E77}" dt="2020-10-07T14:56:21.013" v="5417" actId="478"/>
          <ac:spMkLst>
            <pc:docMk/>
            <pc:sldMk cId="2250408001" sldId="260"/>
            <ac:spMk id="19" creationId="{42A26160-BC48-42EC-A971-82CA4BF90B8D}"/>
          </ac:spMkLst>
        </pc:spChg>
        <pc:spChg chg="add mod">
          <ac:chgData name="8941547882@utac.u-tokyo.ac.jp" userId="6e05045b-0455-437e-b2af-88b74753b3bb" providerId="ADAL" clId="{4C32FECF-E840-4BD0-B41A-4BE28C7E9E77}" dt="2020-10-07T14:55:42.201" v="5400" actId="1076"/>
          <ac:spMkLst>
            <pc:docMk/>
            <pc:sldMk cId="2250408001" sldId="260"/>
            <ac:spMk id="20" creationId="{032FE796-12AD-425E-8E89-351A1EA376FF}"/>
          </ac:spMkLst>
        </pc:spChg>
        <pc:spChg chg="add del mod">
          <ac:chgData name="8941547882@utac.u-tokyo.ac.jp" userId="6e05045b-0455-437e-b2af-88b74753b3bb" providerId="ADAL" clId="{4C32FECF-E840-4BD0-B41A-4BE28C7E9E77}" dt="2020-10-07T14:56:17.879" v="5416" actId="478"/>
          <ac:spMkLst>
            <pc:docMk/>
            <pc:sldMk cId="2250408001" sldId="260"/>
            <ac:spMk id="23" creationId="{B420206F-0A5C-4E9D-8887-3E03E1E93049}"/>
          </ac:spMkLst>
        </pc:spChg>
        <pc:spChg chg="add mod">
          <ac:chgData name="8941547882@utac.u-tokyo.ac.jp" userId="6e05045b-0455-437e-b2af-88b74753b3bb" providerId="ADAL" clId="{4C32FECF-E840-4BD0-B41A-4BE28C7E9E77}" dt="2020-10-07T14:56:32.529" v="5419" actId="1076"/>
          <ac:spMkLst>
            <pc:docMk/>
            <pc:sldMk cId="2250408001" sldId="260"/>
            <ac:spMk id="24" creationId="{A1884363-7355-43C8-A1CC-9FBA6AE22D7E}"/>
          </ac:spMkLst>
        </pc:spChg>
        <pc:picChg chg="del mod">
          <ac:chgData name="8941547882@utac.u-tokyo.ac.jp" userId="6e05045b-0455-437e-b2af-88b74753b3bb" providerId="ADAL" clId="{4C32FECF-E840-4BD0-B41A-4BE28C7E9E77}" dt="2020-10-07T10:24:26.434" v="2839" actId="478"/>
          <ac:picMkLst>
            <pc:docMk/>
            <pc:sldMk cId="2250408001" sldId="260"/>
            <ac:picMk id="5" creationId="{5BB1CCD8-F2E1-4595-A74A-2ABB8816A3C2}"/>
          </ac:picMkLst>
        </pc:picChg>
        <pc:picChg chg="add del mod">
          <ac:chgData name="8941547882@utac.u-tokyo.ac.jp" userId="6e05045b-0455-437e-b2af-88b74753b3bb" providerId="ADAL" clId="{4C32FECF-E840-4BD0-B41A-4BE28C7E9E77}" dt="2020-10-07T14:29:47.291" v="5064" actId="478"/>
          <ac:picMkLst>
            <pc:docMk/>
            <pc:sldMk cId="2250408001" sldId="260"/>
            <ac:picMk id="11" creationId="{3D7639FF-7D8D-4DBF-8DB0-14D38202FDD7}"/>
          </ac:picMkLst>
        </pc:picChg>
        <pc:picChg chg="add mod modCrop">
          <ac:chgData name="8941547882@utac.u-tokyo.ac.jp" userId="6e05045b-0455-437e-b2af-88b74753b3bb" providerId="ADAL" clId="{4C32FECF-E840-4BD0-B41A-4BE28C7E9E77}" dt="2020-10-07T14:55:49.001" v="5405" actId="1076"/>
          <ac:picMkLst>
            <pc:docMk/>
            <pc:sldMk cId="2250408001" sldId="260"/>
            <ac:picMk id="26" creationId="{A12930B2-A75E-45A1-A72D-638066B5B87A}"/>
          </ac:picMkLst>
        </pc:picChg>
        <pc:picChg chg="add mod modCrop">
          <ac:chgData name="8941547882@utac.u-tokyo.ac.jp" userId="6e05045b-0455-437e-b2af-88b74753b3bb" providerId="ADAL" clId="{4C32FECF-E840-4BD0-B41A-4BE28C7E9E77}" dt="2020-10-07T14:55:34.278" v="5394" actId="1076"/>
          <ac:picMkLst>
            <pc:docMk/>
            <pc:sldMk cId="2250408001" sldId="260"/>
            <ac:picMk id="28" creationId="{9ADE7398-EF6A-4433-94AF-BC1F0514C9B2}"/>
          </ac:picMkLst>
        </pc:picChg>
        <pc:picChg chg="add mod modCrop">
          <ac:chgData name="8941547882@utac.u-tokyo.ac.jp" userId="6e05045b-0455-437e-b2af-88b74753b3bb" providerId="ADAL" clId="{4C32FECF-E840-4BD0-B41A-4BE28C7E9E77}" dt="2020-10-07T14:56:29.174" v="5418" actId="1076"/>
          <ac:picMkLst>
            <pc:docMk/>
            <pc:sldMk cId="2250408001" sldId="260"/>
            <ac:picMk id="30" creationId="{3ACBAECB-B5AF-4045-AB96-307D89CA9641}"/>
          </ac:picMkLst>
        </pc:picChg>
        <pc:cxnChg chg="add mod">
          <ac:chgData name="8941547882@utac.u-tokyo.ac.jp" userId="6e05045b-0455-437e-b2af-88b74753b3bb" providerId="ADAL" clId="{4C32FECF-E840-4BD0-B41A-4BE28C7E9E77}" dt="2020-10-07T14:56:43.317" v="5421" actId="14100"/>
          <ac:cxnSpMkLst>
            <pc:docMk/>
            <pc:sldMk cId="2250408001" sldId="260"/>
            <ac:cxnSpMk id="16" creationId="{BFDEDD7F-FB94-49AD-8DEE-8181C85F56A5}"/>
          </ac:cxnSpMkLst>
        </pc:cxnChg>
        <pc:cxnChg chg="add mod">
          <ac:chgData name="8941547882@utac.u-tokyo.ac.jp" userId="6e05045b-0455-437e-b2af-88b74753b3bb" providerId="ADAL" clId="{4C32FECF-E840-4BD0-B41A-4BE28C7E9E77}" dt="2020-10-07T14:56:02.351" v="5411" actId="1582"/>
          <ac:cxnSpMkLst>
            <pc:docMk/>
            <pc:sldMk cId="2250408001" sldId="260"/>
            <ac:cxnSpMk id="22" creationId="{5848A7C0-9741-4B7E-A55F-0E10D60ABBE3}"/>
          </ac:cxnSpMkLst>
        </pc:cxnChg>
      </pc:sldChg>
      <pc:sldChg chg="addSp modSp del mod">
        <pc:chgData name="8941547882@utac.u-tokyo.ac.jp" userId="6e05045b-0455-437e-b2af-88b74753b3bb" providerId="ADAL" clId="{4C32FECF-E840-4BD0-B41A-4BE28C7E9E77}" dt="2020-10-07T15:03:56.348" v="5593" actId="2696"/>
        <pc:sldMkLst>
          <pc:docMk/>
          <pc:sldMk cId="2784339462" sldId="261"/>
        </pc:sldMkLst>
        <pc:spChg chg="mod">
          <ac:chgData name="8941547882@utac.u-tokyo.ac.jp" userId="6e05045b-0455-437e-b2af-88b74753b3bb" providerId="ADAL" clId="{4C32FECF-E840-4BD0-B41A-4BE28C7E9E77}" dt="2020-10-06T04:45:31.221" v="1869" actId="20577"/>
          <ac:spMkLst>
            <pc:docMk/>
            <pc:sldMk cId="2784339462" sldId="261"/>
            <ac:spMk id="2" creationId="{8201651E-4775-43B8-B40A-E23E7333AD57}"/>
          </ac:spMkLst>
        </pc:spChg>
        <pc:spChg chg="add mod">
          <ac:chgData name="8941547882@utac.u-tokyo.ac.jp" userId="6e05045b-0455-437e-b2af-88b74753b3bb" providerId="ADAL" clId="{4C32FECF-E840-4BD0-B41A-4BE28C7E9E77}" dt="2020-10-06T03:07:41.280" v="16" actId="14100"/>
          <ac:spMkLst>
            <pc:docMk/>
            <pc:sldMk cId="2784339462" sldId="261"/>
            <ac:spMk id="8" creationId="{94B4410A-EDE5-4B1C-AE59-42B4F21EB494}"/>
          </ac:spMkLst>
        </pc:spChg>
        <pc:picChg chg="add mod">
          <ac:chgData name="8941547882@utac.u-tokyo.ac.jp" userId="6e05045b-0455-437e-b2af-88b74753b3bb" providerId="ADAL" clId="{4C32FECF-E840-4BD0-B41A-4BE28C7E9E77}" dt="2020-10-06T03:07:29.400" v="12" actId="1076"/>
          <ac:picMkLst>
            <pc:docMk/>
            <pc:sldMk cId="2784339462" sldId="261"/>
            <ac:picMk id="5" creationId="{938B7EDE-09EF-46B1-9950-7061FB5697F4}"/>
          </ac:picMkLst>
        </pc:picChg>
      </pc:sldChg>
      <pc:sldChg chg="addSp delSp modSp mod">
        <pc:chgData name="8941547882@utac.u-tokyo.ac.jp" userId="6e05045b-0455-437e-b2af-88b74753b3bb" providerId="ADAL" clId="{4C32FECF-E840-4BD0-B41A-4BE28C7E9E77}" dt="2020-10-14T03:13:04.724" v="6997" actId="208"/>
        <pc:sldMkLst>
          <pc:docMk/>
          <pc:sldMk cId="2791093058" sldId="263"/>
        </pc:sldMkLst>
        <pc:spChg chg="mod">
          <ac:chgData name="8941547882@utac.u-tokyo.ac.jp" userId="6e05045b-0455-437e-b2af-88b74753b3bb" providerId="ADAL" clId="{4C32FECF-E840-4BD0-B41A-4BE28C7E9E77}" dt="2020-10-07T11:15:24.046" v="4124" actId="20577"/>
          <ac:spMkLst>
            <pc:docMk/>
            <pc:sldMk cId="2791093058" sldId="263"/>
            <ac:spMk id="2" creationId="{2E412B14-3246-4DDE-B484-E4087590CBF4}"/>
          </ac:spMkLst>
        </pc:spChg>
        <pc:spChg chg="mod">
          <ac:chgData name="8941547882@utac.u-tokyo.ac.jp" userId="6e05045b-0455-437e-b2af-88b74753b3bb" providerId="ADAL" clId="{4C32FECF-E840-4BD0-B41A-4BE28C7E9E77}" dt="2020-10-07T14:24:28.891" v="4804" actId="21"/>
          <ac:spMkLst>
            <pc:docMk/>
            <pc:sldMk cId="2791093058" sldId="263"/>
            <ac:spMk id="3" creationId="{7B328D09-31A1-4145-8160-A6C5A088AE84}"/>
          </ac:spMkLst>
        </pc:spChg>
        <pc:spChg chg="add mod">
          <ac:chgData name="8941547882@utac.u-tokyo.ac.jp" userId="6e05045b-0455-437e-b2af-88b74753b3bb" providerId="ADAL" clId="{4C32FECF-E840-4BD0-B41A-4BE28C7E9E77}" dt="2020-10-14T02:32:46.090" v="6737"/>
          <ac:spMkLst>
            <pc:docMk/>
            <pc:sldMk cId="2791093058" sldId="263"/>
            <ac:spMk id="7" creationId="{04D7E1C4-84AC-4287-9909-109CCE8D441E}"/>
          </ac:spMkLst>
        </pc:spChg>
        <pc:spChg chg="add del mod">
          <ac:chgData name="8941547882@utac.u-tokyo.ac.jp" userId="6e05045b-0455-437e-b2af-88b74753b3bb" providerId="ADAL" clId="{4C32FECF-E840-4BD0-B41A-4BE28C7E9E77}" dt="2020-10-07T08:39:33.145" v="2835" actId="478"/>
          <ac:spMkLst>
            <pc:docMk/>
            <pc:sldMk cId="2791093058" sldId="263"/>
            <ac:spMk id="7" creationId="{6FBF038F-AE11-4A95-818F-B93FC8B6FDF8}"/>
          </ac:spMkLst>
        </pc:spChg>
        <pc:spChg chg="add mod">
          <ac:chgData name="8941547882@utac.u-tokyo.ac.jp" userId="6e05045b-0455-437e-b2af-88b74753b3bb" providerId="ADAL" clId="{4C32FECF-E840-4BD0-B41A-4BE28C7E9E77}" dt="2020-10-14T03:13:04.724" v="6997" actId="208"/>
          <ac:spMkLst>
            <pc:docMk/>
            <pc:sldMk cId="2791093058" sldId="263"/>
            <ac:spMk id="8" creationId="{3DAD57CA-A17C-4A08-AC7E-CC583A5084D0}"/>
          </ac:spMkLst>
        </pc:spChg>
        <pc:spChg chg="add mod">
          <ac:chgData name="8941547882@utac.u-tokyo.ac.jp" userId="6e05045b-0455-437e-b2af-88b74753b3bb" providerId="ADAL" clId="{4C32FECF-E840-4BD0-B41A-4BE28C7E9E77}" dt="2020-10-07T14:25:29.001" v="4814" actId="404"/>
          <ac:spMkLst>
            <pc:docMk/>
            <pc:sldMk cId="2791093058" sldId="263"/>
            <ac:spMk id="9" creationId="{093B183D-4DB8-4EBA-B42B-29A9BAD05A1E}"/>
          </ac:spMkLst>
        </pc:spChg>
        <pc:spChg chg="mod">
          <ac:chgData name="8941547882@utac.u-tokyo.ac.jp" userId="6e05045b-0455-437e-b2af-88b74753b3bb" providerId="ADAL" clId="{4C32FECF-E840-4BD0-B41A-4BE28C7E9E77}" dt="2020-10-14T02:33:11.680" v="6739" actId="1076"/>
          <ac:spMkLst>
            <pc:docMk/>
            <pc:sldMk cId="2791093058" sldId="263"/>
            <ac:spMk id="10" creationId="{539742EB-20E8-48FE-91E0-E5632631F452}"/>
          </ac:spMkLst>
        </pc:spChg>
        <pc:spChg chg="add mod">
          <ac:chgData name="8941547882@utac.u-tokyo.ac.jp" userId="6e05045b-0455-437e-b2af-88b74753b3bb" providerId="ADAL" clId="{4C32FECF-E840-4BD0-B41A-4BE28C7E9E77}" dt="2020-10-07T14:25:10.228" v="4809" actId="164"/>
          <ac:spMkLst>
            <pc:docMk/>
            <pc:sldMk cId="2791093058" sldId="263"/>
            <ac:spMk id="11" creationId="{146FAC29-D921-4ED5-99CE-1B1341044B32}"/>
          </ac:spMkLst>
        </pc:spChg>
        <pc:spChg chg="add mod">
          <ac:chgData name="8941547882@utac.u-tokyo.ac.jp" userId="6e05045b-0455-437e-b2af-88b74753b3bb" providerId="ADAL" clId="{4C32FECF-E840-4BD0-B41A-4BE28C7E9E77}" dt="2020-10-07T14:25:26.410" v="4813" actId="404"/>
          <ac:spMkLst>
            <pc:docMk/>
            <pc:sldMk cId="2791093058" sldId="263"/>
            <ac:spMk id="13" creationId="{F30B7F59-8DD0-4A5C-B42F-D6CE94D20F13}"/>
          </ac:spMkLst>
        </pc:spChg>
        <pc:spChg chg="mod">
          <ac:chgData name="8941547882@utac.u-tokyo.ac.jp" userId="6e05045b-0455-437e-b2af-88b74753b3bb" providerId="ADAL" clId="{4C32FECF-E840-4BD0-B41A-4BE28C7E9E77}" dt="2020-10-14T03:11:37.891" v="6892" actId="1076"/>
          <ac:spMkLst>
            <pc:docMk/>
            <pc:sldMk cId="2791093058" sldId="263"/>
            <ac:spMk id="14" creationId="{8DE5B0CB-27F4-49E1-9CCD-C59CCAEF8B8C}"/>
          </ac:spMkLst>
        </pc:spChg>
        <pc:spChg chg="add mod">
          <ac:chgData name="8941547882@utac.u-tokyo.ac.jp" userId="6e05045b-0455-437e-b2af-88b74753b3bb" providerId="ADAL" clId="{4C32FECF-E840-4BD0-B41A-4BE28C7E9E77}" dt="2020-10-07T14:25:34.021" v="4815" actId="113"/>
          <ac:spMkLst>
            <pc:docMk/>
            <pc:sldMk cId="2791093058" sldId="263"/>
            <ac:spMk id="15" creationId="{34EA46AB-3C03-43A4-8B48-443DCAD18899}"/>
          </ac:spMkLst>
        </pc:spChg>
        <pc:spChg chg="add mod">
          <ac:chgData name="8941547882@utac.u-tokyo.ac.jp" userId="6e05045b-0455-437e-b2af-88b74753b3bb" providerId="ADAL" clId="{4C32FECF-E840-4BD0-B41A-4BE28C7E9E77}" dt="2020-10-07T14:25:10.228" v="4809" actId="164"/>
          <ac:spMkLst>
            <pc:docMk/>
            <pc:sldMk cId="2791093058" sldId="263"/>
            <ac:spMk id="17" creationId="{8F86C281-5535-4C12-A240-36672976ADF4}"/>
          </ac:spMkLst>
        </pc:spChg>
        <pc:spChg chg="mod">
          <ac:chgData name="8941547882@utac.u-tokyo.ac.jp" userId="6e05045b-0455-437e-b2af-88b74753b3bb" providerId="ADAL" clId="{4C32FECF-E840-4BD0-B41A-4BE28C7E9E77}" dt="2020-10-14T03:12:08.136" v="6893" actId="1076"/>
          <ac:spMkLst>
            <pc:docMk/>
            <pc:sldMk cId="2791093058" sldId="263"/>
            <ac:spMk id="18" creationId="{97D4778C-4B1F-403A-81A4-001CFD9A1477}"/>
          </ac:spMkLst>
        </pc:spChg>
        <pc:spChg chg="add mod">
          <ac:chgData name="8941547882@utac.u-tokyo.ac.jp" userId="6e05045b-0455-437e-b2af-88b74753b3bb" providerId="ADAL" clId="{4C32FECF-E840-4BD0-B41A-4BE28C7E9E77}" dt="2020-10-07T14:26:19.633" v="4818" actId="14100"/>
          <ac:spMkLst>
            <pc:docMk/>
            <pc:sldMk cId="2791093058" sldId="263"/>
            <ac:spMk id="19" creationId="{9A3BAB6A-62F7-420A-95CE-6E424259A072}"/>
          </ac:spMkLst>
        </pc:spChg>
        <pc:spChg chg="add del mod">
          <ac:chgData name="8941547882@utac.u-tokyo.ac.jp" userId="6e05045b-0455-437e-b2af-88b74753b3bb" providerId="ADAL" clId="{4C32FECF-E840-4BD0-B41A-4BE28C7E9E77}" dt="2020-10-07T14:25:46.067" v="4817" actId="478"/>
          <ac:spMkLst>
            <pc:docMk/>
            <pc:sldMk cId="2791093058" sldId="263"/>
            <ac:spMk id="21" creationId="{97985836-8999-4DF4-BD7B-9DDBF078020B}"/>
          </ac:spMkLst>
        </pc:spChg>
        <pc:spChg chg="add del mod">
          <ac:chgData name="8941547882@utac.u-tokyo.ac.jp" userId="6e05045b-0455-437e-b2af-88b74753b3bb" providerId="ADAL" clId="{4C32FECF-E840-4BD0-B41A-4BE28C7E9E77}" dt="2020-10-07T14:25:42.625" v="4816" actId="478"/>
          <ac:spMkLst>
            <pc:docMk/>
            <pc:sldMk cId="2791093058" sldId="263"/>
            <ac:spMk id="23" creationId="{1B1DBADC-DD82-4D98-8DBC-DB0FA6D4E2CE}"/>
          </ac:spMkLst>
        </pc:spChg>
        <pc:grpChg chg="add mod">
          <ac:chgData name="8941547882@utac.u-tokyo.ac.jp" userId="6e05045b-0455-437e-b2af-88b74753b3bb" providerId="ADAL" clId="{4C32FECF-E840-4BD0-B41A-4BE28C7E9E77}" dt="2020-10-12T05:52:02.791" v="6111" actId="1076"/>
          <ac:grpSpMkLst>
            <pc:docMk/>
            <pc:sldMk cId="2791093058" sldId="263"/>
            <ac:grpSpMk id="24" creationId="{06C0AACF-4247-4173-8EB7-D3611B1CCECA}"/>
          </ac:grpSpMkLst>
        </pc:grpChg>
      </pc:sldChg>
      <pc:sldChg chg="addSp delSp modSp mod">
        <pc:chgData name="8941547882@utac.u-tokyo.ac.jp" userId="6e05045b-0455-437e-b2af-88b74753b3bb" providerId="ADAL" clId="{4C32FECF-E840-4BD0-B41A-4BE28C7E9E77}" dt="2020-10-14T03:18:28.235" v="7168"/>
        <pc:sldMkLst>
          <pc:docMk/>
          <pc:sldMk cId="1006469452" sldId="264"/>
        </pc:sldMkLst>
        <pc:spChg chg="add del mod">
          <ac:chgData name="8941547882@utac.u-tokyo.ac.jp" userId="6e05045b-0455-437e-b2af-88b74753b3bb" providerId="ADAL" clId="{4C32FECF-E840-4BD0-B41A-4BE28C7E9E77}" dt="2020-10-06T04:46:55.011" v="1971" actId="21"/>
          <ac:spMkLst>
            <pc:docMk/>
            <pc:sldMk cId="1006469452" sldId="264"/>
            <ac:spMk id="2" creationId="{7BCADE06-B0E2-47FB-A6F6-B56546A455FC}"/>
          </ac:spMkLst>
        </pc:spChg>
        <pc:spChg chg="mod">
          <ac:chgData name="8941547882@utac.u-tokyo.ac.jp" userId="6e05045b-0455-437e-b2af-88b74753b3bb" providerId="ADAL" clId="{4C32FECF-E840-4BD0-B41A-4BE28C7E9E77}" dt="2020-10-06T04:24:32.697" v="1736" actId="14100"/>
          <ac:spMkLst>
            <pc:docMk/>
            <pc:sldMk cId="1006469452" sldId="264"/>
            <ac:spMk id="3" creationId="{DA546E85-E658-49AE-97B6-C63D45AF047A}"/>
          </ac:spMkLst>
        </pc:spChg>
        <pc:spChg chg="mod">
          <ac:chgData name="8941547882@utac.u-tokyo.ac.jp" userId="6e05045b-0455-437e-b2af-88b74753b3bb" providerId="ADAL" clId="{4C32FECF-E840-4BD0-B41A-4BE28C7E9E77}" dt="2020-10-14T03:18:28.235" v="7168"/>
          <ac:spMkLst>
            <pc:docMk/>
            <pc:sldMk cId="1006469452" sldId="264"/>
            <ac:spMk id="4" creationId="{7F8CBBE9-2EC7-4B7D-B859-96A3DDC923C6}"/>
          </ac:spMkLst>
        </pc:spChg>
        <pc:spChg chg="mod">
          <ac:chgData name="8941547882@utac.u-tokyo.ac.jp" userId="6e05045b-0455-437e-b2af-88b74753b3bb" providerId="ADAL" clId="{4C32FECF-E840-4BD0-B41A-4BE28C7E9E77}" dt="2020-10-06T04:24:47.715" v="1740" actId="1076"/>
          <ac:spMkLst>
            <pc:docMk/>
            <pc:sldMk cId="1006469452" sldId="264"/>
            <ac:spMk id="4" creationId="{91D1A413-E770-41D0-A47E-79123301E44A}"/>
          </ac:spMkLst>
        </pc:spChg>
        <pc:spChg chg="mod">
          <ac:chgData name="8941547882@utac.u-tokyo.ac.jp" userId="6e05045b-0455-437e-b2af-88b74753b3bb" providerId="ADAL" clId="{4C32FECF-E840-4BD0-B41A-4BE28C7E9E77}" dt="2020-10-07T12:13:22.972" v="4636" actId="113"/>
          <ac:spMkLst>
            <pc:docMk/>
            <pc:sldMk cId="1006469452" sldId="264"/>
            <ac:spMk id="6" creationId="{41A658A0-2CB4-4898-B7C0-2035FBF5E564}"/>
          </ac:spMkLst>
        </pc:spChg>
        <pc:spChg chg="mod">
          <ac:chgData name="8941547882@utac.u-tokyo.ac.jp" userId="6e05045b-0455-437e-b2af-88b74753b3bb" providerId="ADAL" clId="{4C32FECF-E840-4BD0-B41A-4BE28C7E9E77}" dt="2020-10-06T04:24:37.075" v="1737" actId="1076"/>
          <ac:spMkLst>
            <pc:docMk/>
            <pc:sldMk cId="1006469452" sldId="264"/>
            <ac:spMk id="8" creationId="{E23B35E8-AA1A-4496-843E-74CC04AEDE1D}"/>
          </ac:spMkLst>
        </pc:spChg>
        <pc:spChg chg="add mod">
          <ac:chgData name="8941547882@utac.u-tokyo.ac.jp" userId="6e05045b-0455-437e-b2af-88b74753b3bb" providerId="ADAL" clId="{4C32FECF-E840-4BD0-B41A-4BE28C7E9E77}" dt="2020-10-14T03:14:18.876" v="7000" actId="1076"/>
          <ac:spMkLst>
            <pc:docMk/>
            <pc:sldMk cId="1006469452" sldId="264"/>
            <ac:spMk id="9" creationId="{AA51E5A6-B100-4919-BB80-9D65E5FF1FE1}"/>
          </ac:spMkLst>
        </pc:spChg>
        <pc:spChg chg="add mod">
          <ac:chgData name="8941547882@utac.u-tokyo.ac.jp" userId="6e05045b-0455-437e-b2af-88b74753b3bb" providerId="ADAL" clId="{4C32FECF-E840-4BD0-B41A-4BE28C7E9E77}" dt="2020-10-14T03:14:14.012" v="6999" actId="404"/>
          <ac:spMkLst>
            <pc:docMk/>
            <pc:sldMk cId="1006469452" sldId="264"/>
            <ac:spMk id="10" creationId="{C3B9DB68-B881-4E4F-9B01-F91C69F6646F}"/>
          </ac:spMkLst>
        </pc:spChg>
        <pc:spChg chg="mod">
          <ac:chgData name="8941547882@utac.u-tokyo.ac.jp" userId="6e05045b-0455-437e-b2af-88b74753b3bb" providerId="ADAL" clId="{4C32FECF-E840-4BD0-B41A-4BE28C7E9E77}" dt="2020-10-06T04:24:43.166" v="1738"/>
          <ac:spMkLst>
            <pc:docMk/>
            <pc:sldMk cId="1006469452" sldId="264"/>
            <ac:spMk id="12" creationId="{47F76F25-F389-4557-B36A-7A55A0BA3C9A}"/>
          </ac:spMkLst>
        </pc:spChg>
        <pc:spChg chg="add mod">
          <ac:chgData name="8941547882@utac.u-tokyo.ac.jp" userId="6e05045b-0455-437e-b2af-88b74753b3bb" providerId="ADAL" clId="{4C32FECF-E840-4BD0-B41A-4BE28C7E9E77}" dt="2020-10-06T04:24:45.860" v="1739" actId="1076"/>
          <ac:spMkLst>
            <pc:docMk/>
            <pc:sldMk cId="1006469452" sldId="264"/>
            <ac:spMk id="22" creationId="{B42F3E76-8AD4-4399-B670-610E5A2070CE}"/>
          </ac:spMkLst>
        </pc:spChg>
        <pc:spChg chg="add mod">
          <ac:chgData name="8941547882@utac.u-tokyo.ac.jp" userId="6e05045b-0455-437e-b2af-88b74753b3bb" providerId="ADAL" clId="{4C32FECF-E840-4BD0-B41A-4BE28C7E9E77}" dt="2020-10-06T04:24:45.860" v="1739" actId="1076"/>
          <ac:spMkLst>
            <pc:docMk/>
            <pc:sldMk cId="1006469452" sldId="264"/>
            <ac:spMk id="23" creationId="{CED93649-A6CC-400F-AC76-B252F8D16D3F}"/>
          </ac:spMkLst>
        </pc:spChg>
        <pc:spChg chg="add del mod">
          <ac:chgData name="8941547882@utac.u-tokyo.ac.jp" userId="6e05045b-0455-437e-b2af-88b74753b3bb" providerId="ADAL" clId="{4C32FECF-E840-4BD0-B41A-4BE28C7E9E77}" dt="2020-10-06T04:46:55.011" v="1971" actId="21"/>
          <ac:spMkLst>
            <pc:docMk/>
            <pc:sldMk cId="1006469452" sldId="264"/>
            <ac:spMk id="24" creationId="{B4A78336-A5C9-4BB5-B78E-F32C7C88401B}"/>
          </ac:spMkLst>
        </pc:spChg>
        <pc:spChg chg="del">
          <ac:chgData name="8941547882@utac.u-tokyo.ac.jp" userId="6e05045b-0455-437e-b2af-88b74753b3bb" providerId="ADAL" clId="{4C32FECF-E840-4BD0-B41A-4BE28C7E9E77}" dt="2020-10-14T03:18:22.044" v="7158" actId="478"/>
          <ac:spMkLst>
            <pc:docMk/>
            <pc:sldMk cId="1006469452" sldId="264"/>
            <ac:spMk id="25" creationId="{F886501E-7B17-42F8-8336-7083C471BF1A}"/>
          </ac:spMkLst>
        </pc:spChg>
        <pc:spChg chg="mod">
          <ac:chgData name="8941547882@utac.u-tokyo.ac.jp" userId="6e05045b-0455-437e-b2af-88b74753b3bb" providerId="ADAL" clId="{4C32FECF-E840-4BD0-B41A-4BE28C7E9E77}" dt="2020-10-14T03:15:11.739" v="7015" actId="1076"/>
          <ac:spMkLst>
            <pc:docMk/>
            <pc:sldMk cId="1006469452" sldId="264"/>
            <ac:spMk id="26" creationId="{DCBE659B-EB04-448D-ACA8-C9F611101B27}"/>
          </ac:spMkLst>
        </pc:spChg>
        <pc:spChg chg="mod">
          <ac:chgData name="8941547882@utac.u-tokyo.ac.jp" userId="6e05045b-0455-437e-b2af-88b74753b3bb" providerId="ADAL" clId="{4C32FECF-E840-4BD0-B41A-4BE28C7E9E77}" dt="2020-10-14T03:14:44.065" v="7004" actId="164"/>
          <ac:spMkLst>
            <pc:docMk/>
            <pc:sldMk cId="1006469452" sldId="264"/>
            <ac:spMk id="28" creationId="{2000134E-9783-4006-9094-E00EC72397BE}"/>
          </ac:spMkLst>
        </pc:spChg>
        <pc:spChg chg="mod">
          <ac:chgData name="8941547882@utac.u-tokyo.ac.jp" userId="6e05045b-0455-437e-b2af-88b74753b3bb" providerId="ADAL" clId="{4C32FECF-E840-4BD0-B41A-4BE28C7E9E77}" dt="2020-10-14T03:15:18.321" v="7017" actId="1076"/>
          <ac:spMkLst>
            <pc:docMk/>
            <pc:sldMk cId="1006469452" sldId="264"/>
            <ac:spMk id="46" creationId="{73E4DA6A-EC57-4668-AF24-9EA47894BEFF}"/>
          </ac:spMkLst>
        </pc:spChg>
        <pc:spChg chg="add mod">
          <ac:chgData name="8941547882@utac.u-tokyo.ac.jp" userId="6e05045b-0455-437e-b2af-88b74753b3bb" providerId="ADAL" clId="{4C32FECF-E840-4BD0-B41A-4BE28C7E9E77}" dt="2020-10-14T03:17:24.207" v="7083" actId="164"/>
          <ac:spMkLst>
            <pc:docMk/>
            <pc:sldMk cId="1006469452" sldId="264"/>
            <ac:spMk id="47" creationId="{B84BADBC-FBFB-4BF6-9AB7-0CE362954D65}"/>
          </ac:spMkLst>
        </pc:spChg>
        <pc:spChg chg="mod">
          <ac:chgData name="8941547882@utac.u-tokyo.ac.jp" userId="6e05045b-0455-437e-b2af-88b74753b3bb" providerId="ADAL" clId="{4C32FECF-E840-4BD0-B41A-4BE28C7E9E77}" dt="2020-10-14T03:15:21.334" v="7018" actId="1076"/>
          <ac:spMkLst>
            <pc:docMk/>
            <pc:sldMk cId="1006469452" sldId="264"/>
            <ac:spMk id="48" creationId="{57E5B3F6-F696-4FF9-A1DA-E0E6FF3EC673}"/>
          </ac:spMkLst>
        </pc:spChg>
        <pc:spChg chg="mod">
          <ac:chgData name="8941547882@utac.u-tokyo.ac.jp" userId="6e05045b-0455-437e-b2af-88b74753b3bb" providerId="ADAL" clId="{4C32FECF-E840-4BD0-B41A-4BE28C7E9E77}" dt="2020-10-14T03:15:24.614" v="7019"/>
          <ac:spMkLst>
            <pc:docMk/>
            <pc:sldMk cId="1006469452" sldId="264"/>
            <ac:spMk id="50" creationId="{75A34BCB-EE8D-45FD-A7DE-4F1CE99985D1}"/>
          </ac:spMkLst>
        </pc:spChg>
        <pc:spChg chg="add mod">
          <ac:chgData name="8941547882@utac.u-tokyo.ac.jp" userId="6e05045b-0455-437e-b2af-88b74753b3bb" providerId="ADAL" clId="{4C32FECF-E840-4BD0-B41A-4BE28C7E9E77}" dt="2020-10-14T03:17:24.207" v="7083" actId="164"/>
          <ac:spMkLst>
            <pc:docMk/>
            <pc:sldMk cId="1006469452" sldId="264"/>
            <ac:spMk id="57" creationId="{48EF422C-ED85-41B1-ABE2-442E12C4D7E6}"/>
          </ac:spMkLst>
        </pc:spChg>
        <pc:spChg chg="add mod">
          <ac:chgData name="8941547882@utac.u-tokyo.ac.jp" userId="6e05045b-0455-437e-b2af-88b74753b3bb" providerId="ADAL" clId="{4C32FECF-E840-4BD0-B41A-4BE28C7E9E77}" dt="2020-10-14T03:17:24.207" v="7083" actId="164"/>
          <ac:spMkLst>
            <pc:docMk/>
            <pc:sldMk cId="1006469452" sldId="264"/>
            <ac:spMk id="58" creationId="{282EA854-1A26-4EE4-A634-2BF2A5D89ADB}"/>
          </ac:spMkLst>
        </pc:spChg>
        <pc:spChg chg="add mod">
          <ac:chgData name="8941547882@utac.u-tokyo.ac.jp" userId="6e05045b-0455-437e-b2af-88b74753b3bb" providerId="ADAL" clId="{4C32FECF-E840-4BD0-B41A-4BE28C7E9E77}" dt="2020-10-14T03:17:24.207" v="7083" actId="164"/>
          <ac:spMkLst>
            <pc:docMk/>
            <pc:sldMk cId="1006469452" sldId="264"/>
            <ac:spMk id="59" creationId="{3FF3BCF0-94F6-4629-9073-1F9428DD4551}"/>
          </ac:spMkLst>
        </pc:spChg>
        <pc:spChg chg="add mod">
          <ac:chgData name="8941547882@utac.u-tokyo.ac.jp" userId="6e05045b-0455-437e-b2af-88b74753b3bb" providerId="ADAL" clId="{4C32FECF-E840-4BD0-B41A-4BE28C7E9E77}" dt="2020-10-14T03:17:24.207" v="7083" actId="164"/>
          <ac:spMkLst>
            <pc:docMk/>
            <pc:sldMk cId="1006469452" sldId="264"/>
            <ac:spMk id="60" creationId="{AB66957E-92D4-46CE-B906-3F54DAB33F9D}"/>
          </ac:spMkLst>
        </pc:spChg>
        <pc:spChg chg="add mod">
          <ac:chgData name="8941547882@utac.u-tokyo.ac.jp" userId="6e05045b-0455-437e-b2af-88b74753b3bb" providerId="ADAL" clId="{4C32FECF-E840-4BD0-B41A-4BE28C7E9E77}" dt="2020-10-14T03:17:24.207" v="7083" actId="164"/>
          <ac:spMkLst>
            <pc:docMk/>
            <pc:sldMk cId="1006469452" sldId="264"/>
            <ac:spMk id="61" creationId="{F77C85E8-2844-474C-B18A-D9BD15473084}"/>
          </ac:spMkLst>
        </pc:spChg>
        <pc:spChg chg="add mod">
          <ac:chgData name="8941547882@utac.u-tokyo.ac.jp" userId="6e05045b-0455-437e-b2af-88b74753b3bb" providerId="ADAL" clId="{4C32FECF-E840-4BD0-B41A-4BE28C7E9E77}" dt="2020-10-14T03:17:24.207" v="7083" actId="164"/>
          <ac:spMkLst>
            <pc:docMk/>
            <pc:sldMk cId="1006469452" sldId="264"/>
            <ac:spMk id="62" creationId="{A228DC14-F3A3-4E61-81B8-7EE86344E5D2}"/>
          </ac:spMkLst>
        </pc:spChg>
        <pc:spChg chg="add mod">
          <ac:chgData name="8941547882@utac.u-tokyo.ac.jp" userId="6e05045b-0455-437e-b2af-88b74753b3bb" providerId="ADAL" clId="{4C32FECF-E840-4BD0-B41A-4BE28C7E9E77}" dt="2020-10-14T03:17:24.207" v="7083" actId="164"/>
          <ac:spMkLst>
            <pc:docMk/>
            <pc:sldMk cId="1006469452" sldId="264"/>
            <ac:spMk id="63" creationId="{09585D76-0068-47CC-BCAD-315BCCA25831}"/>
          </ac:spMkLst>
        </pc:spChg>
        <pc:spChg chg="add mod">
          <ac:chgData name="8941547882@utac.u-tokyo.ac.jp" userId="6e05045b-0455-437e-b2af-88b74753b3bb" providerId="ADAL" clId="{4C32FECF-E840-4BD0-B41A-4BE28C7E9E77}" dt="2020-10-14T03:17:24.207" v="7083" actId="164"/>
          <ac:spMkLst>
            <pc:docMk/>
            <pc:sldMk cId="1006469452" sldId="264"/>
            <ac:spMk id="64" creationId="{FAD52DE8-9F28-433D-9C1E-0CAC54E52AC6}"/>
          </ac:spMkLst>
        </pc:spChg>
        <pc:spChg chg="add mod">
          <ac:chgData name="8941547882@utac.u-tokyo.ac.jp" userId="6e05045b-0455-437e-b2af-88b74753b3bb" providerId="ADAL" clId="{4C32FECF-E840-4BD0-B41A-4BE28C7E9E77}" dt="2020-10-14T03:17:24.207" v="7083" actId="164"/>
          <ac:spMkLst>
            <pc:docMk/>
            <pc:sldMk cId="1006469452" sldId="264"/>
            <ac:spMk id="65" creationId="{CA9B96E8-6A92-467F-B368-753658EB702A}"/>
          </ac:spMkLst>
        </pc:spChg>
        <pc:spChg chg="add mod">
          <ac:chgData name="8941547882@utac.u-tokyo.ac.jp" userId="6e05045b-0455-437e-b2af-88b74753b3bb" providerId="ADAL" clId="{4C32FECF-E840-4BD0-B41A-4BE28C7E9E77}" dt="2020-10-14T03:17:24.207" v="7083" actId="164"/>
          <ac:spMkLst>
            <pc:docMk/>
            <pc:sldMk cId="1006469452" sldId="264"/>
            <ac:spMk id="66" creationId="{A8207B52-9F45-43A9-8B45-E293E2AF9CE3}"/>
          </ac:spMkLst>
        </pc:spChg>
        <pc:spChg chg="add mod">
          <ac:chgData name="8941547882@utac.u-tokyo.ac.jp" userId="6e05045b-0455-437e-b2af-88b74753b3bb" providerId="ADAL" clId="{4C32FECF-E840-4BD0-B41A-4BE28C7E9E77}" dt="2020-10-14T03:17:24.207" v="7083" actId="164"/>
          <ac:spMkLst>
            <pc:docMk/>
            <pc:sldMk cId="1006469452" sldId="264"/>
            <ac:spMk id="67" creationId="{78B9419E-B908-4544-949E-785F42B6A6FF}"/>
          </ac:spMkLst>
        </pc:spChg>
        <pc:spChg chg="add mod">
          <ac:chgData name="8941547882@utac.u-tokyo.ac.jp" userId="6e05045b-0455-437e-b2af-88b74753b3bb" providerId="ADAL" clId="{4C32FECF-E840-4BD0-B41A-4BE28C7E9E77}" dt="2020-10-14T03:17:24.207" v="7083" actId="164"/>
          <ac:spMkLst>
            <pc:docMk/>
            <pc:sldMk cId="1006469452" sldId="264"/>
            <ac:spMk id="68" creationId="{4DF01F61-C128-4F20-B682-9A8D9DE5FD92}"/>
          </ac:spMkLst>
        </pc:spChg>
        <pc:spChg chg="add mod">
          <ac:chgData name="8941547882@utac.u-tokyo.ac.jp" userId="6e05045b-0455-437e-b2af-88b74753b3bb" providerId="ADAL" clId="{4C32FECF-E840-4BD0-B41A-4BE28C7E9E77}" dt="2020-10-14T03:17:24.207" v="7083" actId="164"/>
          <ac:spMkLst>
            <pc:docMk/>
            <pc:sldMk cId="1006469452" sldId="264"/>
            <ac:spMk id="69" creationId="{F7F8EDF9-34DC-4E23-82C2-5A2DACC22900}"/>
          </ac:spMkLst>
        </pc:spChg>
        <pc:spChg chg="add mod">
          <ac:chgData name="8941547882@utac.u-tokyo.ac.jp" userId="6e05045b-0455-437e-b2af-88b74753b3bb" providerId="ADAL" clId="{4C32FECF-E840-4BD0-B41A-4BE28C7E9E77}" dt="2020-10-14T03:17:24.207" v="7083" actId="164"/>
          <ac:spMkLst>
            <pc:docMk/>
            <pc:sldMk cId="1006469452" sldId="264"/>
            <ac:spMk id="70" creationId="{7944D4EE-EA6B-4104-9A56-17CE709AE190}"/>
          </ac:spMkLst>
        </pc:spChg>
        <pc:spChg chg="add mod">
          <ac:chgData name="8941547882@utac.u-tokyo.ac.jp" userId="6e05045b-0455-437e-b2af-88b74753b3bb" providerId="ADAL" clId="{4C32FECF-E840-4BD0-B41A-4BE28C7E9E77}" dt="2020-10-14T03:17:24.207" v="7083" actId="164"/>
          <ac:spMkLst>
            <pc:docMk/>
            <pc:sldMk cId="1006469452" sldId="264"/>
            <ac:spMk id="71" creationId="{FA8C42FD-3830-4AD3-9D8C-B54986924045}"/>
          </ac:spMkLst>
        </pc:spChg>
        <pc:spChg chg="add mod">
          <ac:chgData name="8941547882@utac.u-tokyo.ac.jp" userId="6e05045b-0455-437e-b2af-88b74753b3bb" providerId="ADAL" clId="{4C32FECF-E840-4BD0-B41A-4BE28C7E9E77}" dt="2020-10-14T03:18:07.117" v="7156" actId="1076"/>
          <ac:spMkLst>
            <pc:docMk/>
            <pc:sldMk cId="1006469452" sldId="264"/>
            <ac:spMk id="73" creationId="{2EEC1393-1732-4902-9853-12A81331D531}"/>
          </ac:spMkLst>
        </pc:spChg>
        <pc:grpChg chg="add mod">
          <ac:chgData name="8941547882@utac.u-tokyo.ac.jp" userId="6e05045b-0455-437e-b2af-88b74753b3bb" providerId="ADAL" clId="{4C32FECF-E840-4BD0-B41A-4BE28C7E9E77}" dt="2020-10-06T04:24:45.860" v="1739" actId="1076"/>
          <ac:grpSpMkLst>
            <pc:docMk/>
            <pc:sldMk cId="1006469452" sldId="264"/>
            <ac:grpSpMk id="11" creationId="{21EE0022-A321-41E4-983C-E85404234D2E}"/>
          </ac:grpSpMkLst>
        </pc:grpChg>
        <pc:grpChg chg="mod">
          <ac:chgData name="8941547882@utac.u-tokyo.ac.jp" userId="6e05045b-0455-437e-b2af-88b74753b3bb" providerId="ADAL" clId="{4C32FECF-E840-4BD0-B41A-4BE28C7E9E77}" dt="2020-10-14T03:15:09.129" v="7013" actId="1076"/>
          <ac:grpSpMkLst>
            <pc:docMk/>
            <pc:sldMk cId="1006469452" sldId="264"/>
            <ac:grpSpMk id="24" creationId="{19C386CF-B102-47B3-8320-1C6E8DD0F778}"/>
          </ac:grpSpMkLst>
        </pc:grpChg>
        <pc:grpChg chg="add mod">
          <ac:chgData name="8941547882@utac.u-tokyo.ac.jp" userId="6e05045b-0455-437e-b2af-88b74753b3bb" providerId="ADAL" clId="{4C32FECF-E840-4BD0-B41A-4BE28C7E9E77}" dt="2020-10-14T03:15:16.307" v="7016" actId="1076"/>
          <ac:grpSpMkLst>
            <pc:docMk/>
            <pc:sldMk cId="1006469452" sldId="264"/>
            <ac:grpSpMk id="35" creationId="{13914142-92BB-4207-A16C-313320FEB843}"/>
          </ac:grpSpMkLst>
        </pc:grpChg>
        <pc:grpChg chg="mod">
          <ac:chgData name="8941547882@utac.u-tokyo.ac.jp" userId="6e05045b-0455-437e-b2af-88b74753b3bb" providerId="ADAL" clId="{4C32FECF-E840-4BD0-B41A-4BE28C7E9E77}" dt="2020-10-12T06:18:18.558" v="6113" actId="1076"/>
          <ac:grpSpMkLst>
            <pc:docMk/>
            <pc:sldMk cId="1006469452" sldId="264"/>
            <ac:grpSpMk id="35" creationId="{677F2DB0-3730-4914-BED2-68B90F9EA693}"/>
          </ac:grpSpMkLst>
        </pc:grpChg>
        <pc:grpChg chg="mod">
          <ac:chgData name="8941547882@utac.u-tokyo.ac.jp" userId="6e05045b-0455-437e-b2af-88b74753b3bb" providerId="ADAL" clId="{4C32FECF-E840-4BD0-B41A-4BE28C7E9E77}" dt="2020-10-14T03:15:21.334" v="7018" actId="1076"/>
          <ac:grpSpMkLst>
            <pc:docMk/>
            <pc:sldMk cId="1006469452" sldId="264"/>
            <ac:grpSpMk id="36" creationId="{C94A326F-8BC1-4E62-89CC-C62156DC1301}"/>
          </ac:grpSpMkLst>
        </pc:grpChg>
        <pc:grpChg chg="add mod">
          <ac:chgData name="8941547882@utac.u-tokyo.ac.jp" userId="6e05045b-0455-437e-b2af-88b74753b3bb" providerId="ADAL" clId="{4C32FECF-E840-4BD0-B41A-4BE28C7E9E77}" dt="2020-10-14T03:17:24.207" v="7083" actId="164"/>
          <ac:grpSpMkLst>
            <pc:docMk/>
            <pc:sldMk cId="1006469452" sldId="264"/>
            <ac:grpSpMk id="49" creationId="{02A508F6-3E09-4BA1-9267-6CF2F38B8F55}"/>
          </ac:grpSpMkLst>
        </pc:grpChg>
        <pc:grpChg chg="add mod">
          <ac:chgData name="8941547882@utac.u-tokyo.ac.jp" userId="6e05045b-0455-437e-b2af-88b74753b3bb" providerId="ADAL" clId="{4C32FECF-E840-4BD0-B41A-4BE28C7E9E77}" dt="2020-10-14T03:18:09.510" v="7157" actId="1076"/>
          <ac:grpSpMkLst>
            <pc:docMk/>
            <pc:sldMk cId="1006469452" sldId="264"/>
            <ac:grpSpMk id="72" creationId="{A008E24F-6127-4C76-B0F7-64404DB26B2D}"/>
          </ac:grpSpMkLst>
        </pc:grpChg>
        <pc:cxnChg chg="mod">
          <ac:chgData name="8941547882@utac.u-tokyo.ac.jp" userId="6e05045b-0455-437e-b2af-88b74753b3bb" providerId="ADAL" clId="{4C32FECF-E840-4BD0-B41A-4BE28C7E9E77}" dt="2020-10-06T04:24:43.166" v="1738"/>
          <ac:cxnSpMkLst>
            <pc:docMk/>
            <pc:sldMk cId="1006469452" sldId="264"/>
            <ac:cxnSpMk id="13" creationId="{36D6F324-4E1C-4024-8F95-D6FF228491E2}"/>
          </ac:cxnSpMkLst>
        </pc:cxnChg>
        <pc:cxnChg chg="mod">
          <ac:chgData name="8941547882@utac.u-tokyo.ac.jp" userId="6e05045b-0455-437e-b2af-88b74753b3bb" providerId="ADAL" clId="{4C32FECF-E840-4BD0-B41A-4BE28C7E9E77}" dt="2020-10-06T04:24:43.166" v="1738"/>
          <ac:cxnSpMkLst>
            <pc:docMk/>
            <pc:sldMk cId="1006469452" sldId="264"/>
            <ac:cxnSpMk id="14" creationId="{BAC0CB50-4416-41F1-9F7D-CDD4488EB47E}"/>
          </ac:cxnSpMkLst>
        </pc:cxnChg>
        <pc:cxnChg chg="mod">
          <ac:chgData name="8941547882@utac.u-tokyo.ac.jp" userId="6e05045b-0455-437e-b2af-88b74753b3bb" providerId="ADAL" clId="{4C32FECF-E840-4BD0-B41A-4BE28C7E9E77}" dt="2020-10-06T04:24:43.166" v="1738"/>
          <ac:cxnSpMkLst>
            <pc:docMk/>
            <pc:sldMk cId="1006469452" sldId="264"/>
            <ac:cxnSpMk id="15" creationId="{C51014F3-9D68-4356-8E0E-1E74C1CC8519}"/>
          </ac:cxnSpMkLst>
        </pc:cxnChg>
        <pc:cxnChg chg="mod">
          <ac:chgData name="8941547882@utac.u-tokyo.ac.jp" userId="6e05045b-0455-437e-b2af-88b74753b3bb" providerId="ADAL" clId="{4C32FECF-E840-4BD0-B41A-4BE28C7E9E77}" dt="2020-10-06T04:24:43.166" v="1738"/>
          <ac:cxnSpMkLst>
            <pc:docMk/>
            <pc:sldMk cId="1006469452" sldId="264"/>
            <ac:cxnSpMk id="16" creationId="{DC8D8D0F-128E-4D7E-81B4-1A4F0BE458EA}"/>
          </ac:cxnSpMkLst>
        </pc:cxnChg>
        <pc:cxnChg chg="mod">
          <ac:chgData name="8941547882@utac.u-tokyo.ac.jp" userId="6e05045b-0455-437e-b2af-88b74753b3bb" providerId="ADAL" clId="{4C32FECF-E840-4BD0-B41A-4BE28C7E9E77}" dt="2020-10-06T04:24:43.166" v="1738"/>
          <ac:cxnSpMkLst>
            <pc:docMk/>
            <pc:sldMk cId="1006469452" sldId="264"/>
            <ac:cxnSpMk id="17" creationId="{CBAE8AF8-AED9-440E-8566-EA1EDE04F391}"/>
          </ac:cxnSpMkLst>
        </pc:cxnChg>
        <pc:cxnChg chg="mod">
          <ac:chgData name="8941547882@utac.u-tokyo.ac.jp" userId="6e05045b-0455-437e-b2af-88b74753b3bb" providerId="ADAL" clId="{4C32FECF-E840-4BD0-B41A-4BE28C7E9E77}" dt="2020-10-06T04:24:43.166" v="1738"/>
          <ac:cxnSpMkLst>
            <pc:docMk/>
            <pc:sldMk cId="1006469452" sldId="264"/>
            <ac:cxnSpMk id="18" creationId="{9D6D3661-E98C-496D-A92E-6EB8A6654806}"/>
          </ac:cxnSpMkLst>
        </pc:cxnChg>
        <pc:cxnChg chg="add mod">
          <ac:chgData name="8941547882@utac.u-tokyo.ac.jp" userId="6e05045b-0455-437e-b2af-88b74753b3bb" providerId="ADAL" clId="{4C32FECF-E840-4BD0-B41A-4BE28C7E9E77}" dt="2020-10-06T04:24:45.860" v="1739" actId="1076"/>
          <ac:cxnSpMkLst>
            <pc:docMk/>
            <pc:sldMk cId="1006469452" sldId="264"/>
            <ac:cxnSpMk id="19" creationId="{B42954C7-8D7E-4EF9-9430-621387742C32}"/>
          </ac:cxnSpMkLst>
        </pc:cxnChg>
        <pc:cxnChg chg="add mod">
          <ac:chgData name="8941547882@utac.u-tokyo.ac.jp" userId="6e05045b-0455-437e-b2af-88b74753b3bb" providerId="ADAL" clId="{4C32FECF-E840-4BD0-B41A-4BE28C7E9E77}" dt="2020-10-06T04:24:45.860" v="1739" actId="1076"/>
          <ac:cxnSpMkLst>
            <pc:docMk/>
            <pc:sldMk cId="1006469452" sldId="264"/>
            <ac:cxnSpMk id="20" creationId="{3109B4FA-8E22-4585-BB94-225F65756E3D}"/>
          </ac:cxnSpMkLst>
        </pc:cxnChg>
        <pc:cxnChg chg="add mod">
          <ac:chgData name="8941547882@utac.u-tokyo.ac.jp" userId="6e05045b-0455-437e-b2af-88b74753b3bb" providerId="ADAL" clId="{4C32FECF-E840-4BD0-B41A-4BE28C7E9E77}" dt="2020-10-06T04:24:45.860" v="1739" actId="1076"/>
          <ac:cxnSpMkLst>
            <pc:docMk/>
            <pc:sldMk cId="1006469452" sldId="264"/>
            <ac:cxnSpMk id="21" creationId="{608A4EF1-F6F2-4882-A9EA-AA2B716D2EB1}"/>
          </ac:cxnSpMkLst>
        </pc:cxnChg>
        <pc:cxnChg chg="mod">
          <ac:chgData name="8941547882@utac.u-tokyo.ac.jp" userId="6e05045b-0455-437e-b2af-88b74753b3bb" providerId="ADAL" clId="{4C32FECF-E840-4BD0-B41A-4BE28C7E9E77}" dt="2020-10-14T03:14:44.065" v="7004" actId="164"/>
          <ac:cxnSpMkLst>
            <pc:docMk/>
            <pc:sldMk cId="1006469452" sldId="264"/>
            <ac:cxnSpMk id="29" creationId="{206381D8-E2BD-4092-8636-6C1A39B8D5D5}"/>
          </ac:cxnSpMkLst>
        </pc:cxnChg>
        <pc:cxnChg chg="mod">
          <ac:chgData name="8941547882@utac.u-tokyo.ac.jp" userId="6e05045b-0455-437e-b2af-88b74753b3bb" providerId="ADAL" clId="{4C32FECF-E840-4BD0-B41A-4BE28C7E9E77}" dt="2020-10-14T03:14:44.065" v="7004" actId="164"/>
          <ac:cxnSpMkLst>
            <pc:docMk/>
            <pc:sldMk cId="1006469452" sldId="264"/>
            <ac:cxnSpMk id="30" creationId="{4E5C8DBF-8851-41AF-9578-FB600F5395AC}"/>
          </ac:cxnSpMkLst>
        </pc:cxnChg>
        <pc:cxnChg chg="mod">
          <ac:chgData name="8941547882@utac.u-tokyo.ac.jp" userId="6e05045b-0455-437e-b2af-88b74753b3bb" providerId="ADAL" clId="{4C32FECF-E840-4BD0-B41A-4BE28C7E9E77}" dt="2020-10-14T03:14:44.065" v="7004" actId="164"/>
          <ac:cxnSpMkLst>
            <pc:docMk/>
            <pc:sldMk cId="1006469452" sldId="264"/>
            <ac:cxnSpMk id="31" creationId="{4E32BCDA-DD6F-41B5-BCDD-E37D496EABF5}"/>
          </ac:cxnSpMkLst>
        </pc:cxnChg>
        <pc:cxnChg chg="mod">
          <ac:chgData name="8941547882@utac.u-tokyo.ac.jp" userId="6e05045b-0455-437e-b2af-88b74753b3bb" providerId="ADAL" clId="{4C32FECF-E840-4BD0-B41A-4BE28C7E9E77}" dt="2020-10-14T03:14:44.065" v="7004" actId="164"/>
          <ac:cxnSpMkLst>
            <pc:docMk/>
            <pc:sldMk cId="1006469452" sldId="264"/>
            <ac:cxnSpMk id="32" creationId="{62E1CA17-8C41-45BD-A299-186422891D41}"/>
          </ac:cxnSpMkLst>
        </pc:cxnChg>
        <pc:cxnChg chg="mod">
          <ac:chgData name="8941547882@utac.u-tokyo.ac.jp" userId="6e05045b-0455-437e-b2af-88b74753b3bb" providerId="ADAL" clId="{4C32FECF-E840-4BD0-B41A-4BE28C7E9E77}" dt="2020-10-14T03:14:44.065" v="7004" actId="164"/>
          <ac:cxnSpMkLst>
            <pc:docMk/>
            <pc:sldMk cId="1006469452" sldId="264"/>
            <ac:cxnSpMk id="33" creationId="{4541B1AD-A8F6-42CE-B8EB-7C4E4B1A9727}"/>
          </ac:cxnSpMkLst>
        </pc:cxnChg>
        <pc:cxnChg chg="mod">
          <ac:chgData name="8941547882@utac.u-tokyo.ac.jp" userId="6e05045b-0455-437e-b2af-88b74753b3bb" providerId="ADAL" clId="{4C32FECF-E840-4BD0-B41A-4BE28C7E9E77}" dt="2020-10-14T03:14:44.065" v="7004" actId="164"/>
          <ac:cxnSpMkLst>
            <pc:docMk/>
            <pc:sldMk cId="1006469452" sldId="264"/>
            <ac:cxnSpMk id="34" creationId="{42382185-7A41-43E2-B12F-B75657E6CBF6}"/>
          </ac:cxnSpMkLst>
        </pc:cxnChg>
        <pc:cxnChg chg="mod">
          <ac:chgData name="8941547882@utac.u-tokyo.ac.jp" userId="6e05045b-0455-437e-b2af-88b74753b3bb" providerId="ADAL" clId="{4C32FECF-E840-4BD0-B41A-4BE28C7E9E77}" dt="2020-10-14T03:15:24.614" v="7019"/>
          <ac:cxnSpMkLst>
            <pc:docMk/>
            <pc:sldMk cId="1006469452" sldId="264"/>
            <ac:cxnSpMk id="51" creationId="{FF1C2563-CB4A-4D61-B892-2EC0B3CF0E8B}"/>
          </ac:cxnSpMkLst>
        </pc:cxnChg>
        <pc:cxnChg chg="mod">
          <ac:chgData name="8941547882@utac.u-tokyo.ac.jp" userId="6e05045b-0455-437e-b2af-88b74753b3bb" providerId="ADAL" clId="{4C32FECF-E840-4BD0-B41A-4BE28C7E9E77}" dt="2020-10-14T03:15:24.614" v="7019"/>
          <ac:cxnSpMkLst>
            <pc:docMk/>
            <pc:sldMk cId="1006469452" sldId="264"/>
            <ac:cxnSpMk id="52" creationId="{C72661AB-81DB-46C0-A472-EF32ED80313B}"/>
          </ac:cxnSpMkLst>
        </pc:cxnChg>
        <pc:cxnChg chg="mod">
          <ac:chgData name="8941547882@utac.u-tokyo.ac.jp" userId="6e05045b-0455-437e-b2af-88b74753b3bb" providerId="ADAL" clId="{4C32FECF-E840-4BD0-B41A-4BE28C7E9E77}" dt="2020-10-14T03:15:24.614" v="7019"/>
          <ac:cxnSpMkLst>
            <pc:docMk/>
            <pc:sldMk cId="1006469452" sldId="264"/>
            <ac:cxnSpMk id="53" creationId="{46E74106-FBC0-41D4-BDB2-7E89BC5BBEB8}"/>
          </ac:cxnSpMkLst>
        </pc:cxnChg>
        <pc:cxnChg chg="mod">
          <ac:chgData name="8941547882@utac.u-tokyo.ac.jp" userId="6e05045b-0455-437e-b2af-88b74753b3bb" providerId="ADAL" clId="{4C32FECF-E840-4BD0-B41A-4BE28C7E9E77}" dt="2020-10-14T03:15:24.614" v="7019"/>
          <ac:cxnSpMkLst>
            <pc:docMk/>
            <pc:sldMk cId="1006469452" sldId="264"/>
            <ac:cxnSpMk id="54" creationId="{8F73C493-4F33-4675-B5C3-2495B294F1CF}"/>
          </ac:cxnSpMkLst>
        </pc:cxnChg>
        <pc:cxnChg chg="mod">
          <ac:chgData name="8941547882@utac.u-tokyo.ac.jp" userId="6e05045b-0455-437e-b2af-88b74753b3bb" providerId="ADAL" clId="{4C32FECF-E840-4BD0-B41A-4BE28C7E9E77}" dt="2020-10-14T03:15:24.614" v="7019"/>
          <ac:cxnSpMkLst>
            <pc:docMk/>
            <pc:sldMk cId="1006469452" sldId="264"/>
            <ac:cxnSpMk id="55" creationId="{902CF04D-BD97-49B9-971F-F29ABCABB9C1}"/>
          </ac:cxnSpMkLst>
        </pc:cxnChg>
        <pc:cxnChg chg="mod">
          <ac:chgData name="8941547882@utac.u-tokyo.ac.jp" userId="6e05045b-0455-437e-b2af-88b74753b3bb" providerId="ADAL" clId="{4C32FECF-E840-4BD0-B41A-4BE28C7E9E77}" dt="2020-10-14T03:15:24.614" v="7019"/>
          <ac:cxnSpMkLst>
            <pc:docMk/>
            <pc:sldMk cId="1006469452" sldId="264"/>
            <ac:cxnSpMk id="56" creationId="{2C1396A7-8759-48E3-9EAA-54876F3EDF25}"/>
          </ac:cxnSpMkLst>
        </pc:cxnChg>
      </pc:sldChg>
      <pc:sldChg chg="addSp delSp modSp mod">
        <pc:chgData name="8941547882@utac.u-tokyo.ac.jp" userId="6e05045b-0455-437e-b2af-88b74753b3bb" providerId="ADAL" clId="{4C32FECF-E840-4BD0-B41A-4BE28C7E9E77}" dt="2020-10-06T04:47:07.552" v="1975" actId="14100"/>
        <pc:sldMkLst>
          <pc:docMk/>
          <pc:sldMk cId="1446769551" sldId="265"/>
        </pc:sldMkLst>
        <pc:spChg chg="mod">
          <ac:chgData name="8941547882@utac.u-tokyo.ac.jp" userId="6e05045b-0455-437e-b2af-88b74753b3bb" providerId="ADAL" clId="{4C32FECF-E840-4BD0-B41A-4BE28C7E9E77}" dt="2020-10-06T04:47:07.552" v="1975" actId="14100"/>
          <ac:spMkLst>
            <pc:docMk/>
            <pc:sldMk cId="1446769551" sldId="265"/>
            <ac:spMk id="2" creationId="{74D9554D-B004-4EFB-BF19-CA38C276CB47}"/>
          </ac:spMkLst>
        </pc:spChg>
        <pc:spChg chg="add del mod">
          <ac:chgData name="8941547882@utac.u-tokyo.ac.jp" userId="6e05045b-0455-437e-b2af-88b74753b3bb" providerId="ADAL" clId="{4C32FECF-E840-4BD0-B41A-4BE28C7E9E77}" dt="2020-10-06T04:46:59.641" v="1973"/>
          <ac:spMkLst>
            <pc:docMk/>
            <pc:sldMk cId="1446769551" sldId="265"/>
            <ac:spMk id="27" creationId="{6DD84F67-9185-48BF-8220-E6D8662DC4D3}"/>
          </ac:spMkLst>
        </pc:spChg>
      </pc:sldChg>
      <pc:sldChg chg="addSp delSp modSp mod">
        <pc:chgData name="8941547882@utac.u-tokyo.ac.jp" userId="6e05045b-0455-437e-b2af-88b74753b3bb" providerId="ADAL" clId="{4C32FECF-E840-4BD0-B41A-4BE28C7E9E77}" dt="2020-10-15T00:27:20.623" v="7291"/>
        <pc:sldMkLst>
          <pc:docMk/>
          <pc:sldMk cId="1068298721" sldId="266"/>
        </pc:sldMkLst>
        <pc:spChg chg="mod">
          <ac:chgData name="8941547882@utac.u-tokyo.ac.jp" userId="6e05045b-0455-437e-b2af-88b74753b3bb" providerId="ADAL" clId="{4C32FECF-E840-4BD0-B41A-4BE28C7E9E77}" dt="2020-10-14T02:33:39.372" v="6745" actId="20577"/>
          <ac:spMkLst>
            <pc:docMk/>
            <pc:sldMk cId="1068298721" sldId="266"/>
            <ac:spMk id="2" creationId="{178DB57A-151D-405E-A95F-7D86F6D798C5}"/>
          </ac:spMkLst>
        </pc:spChg>
        <pc:spChg chg="mod">
          <ac:chgData name="8941547882@utac.u-tokyo.ac.jp" userId="6e05045b-0455-437e-b2af-88b74753b3bb" providerId="ADAL" clId="{4C32FECF-E840-4BD0-B41A-4BE28C7E9E77}" dt="2020-10-15T00:27:20.623" v="7291"/>
          <ac:spMkLst>
            <pc:docMk/>
            <pc:sldMk cId="1068298721" sldId="266"/>
            <ac:spMk id="3" creationId="{069A5DEB-CCEB-4052-9977-1186CB051E84}"/>
          </ac:spMkLst>
        </pc:spChg>
        <pc:spChg chg="add del">
          <ac:chgData name="8941547882@utac.u-tokyo.ac.jp" userId="6e05045b-0455-437e-b2af-88b74753b3bb" providerId="ADAL" clId="{4C32FECF-E840-4BD0-B41A-4BE28C7E9E77}" dt="2020-10-06T04:20:12.232" v="1561" actId="22"/>
          <ac:spMkLst>
            <pc:docMk/>
            <pc:sldMk cId="1068298721" sldId="266"/>
            <ac:spMk id="6" creationId="{8DE53BA1-2CE9-41C0-918F-7A8B1C585C1C}"/>
          </ac:spMkLst>
        </pc:spChg>
        <pc:spChg chg="add del mod">
          <ac:chgData name="8941547882@utac.u-tokyo.ac.jp" userId="6e05045b-0455-437e-b2af-88b74753b3bb" providerId="ADAL" clId="{4C32FECF-E840-4BD0-B41A-4BE28C7E9E77}" dt="2020-10-07T11:20:15.759" v="4300" actId="478"/>
          <ac:spMkLst>
            <pc:docMk/>
            <pc:sldMk cId="1068298721" sldId="266"/>
            <ac:spMk id="7" creationId="{145C0368-A4FB-47C8-AA23-51C5A2155CA1}"/>
          </ac:spMkLst>
        </pc:spChg>
        <pc:spChg chg="add del mod">
          <ac:chgData name="8941547882@utac.u-tokyo.ac.jp" userId="6e05045b-0455-437e-b2af-88b74753b3bb" providerId="ADAL" clId="{4C32FECF-E840-4BD0-B41A-4BE28C7E9E77}" dt="2020-10-07T11:20:12.257" v="4299" actId="478"/>
          <ac:spMkLst>
            <pc:docMk/>
            <pc:sldMk cId="1068298721" sldId="266"/>
            <ac:spMk id="8" creationId="{DAE0CA01-203F-4C90-A83C-8D486BF0DE09}"/>
          </ac:spMkLst>
        </pc:spChg>
        <pc:spChg chg="add mod">
          <ac:chgData name="8941547882@utac.u-tokyo.ac.jp" userId="6e05045b-0455-437e-b2af-88b74753b3bb" providerId="ADAL" clId="{4C32FECF-E840-4BD0-B41A-4BE28C7E9E77}" dt="2020-10-07T11:20:20.441" v="4301" actId="1076"/>
          <ac:spMkLst>
            <pc:docMk/>
            <pc:sldMk cId="1068298721" sldId="266"/>
            <ac:spMk id="9" creationId="{43EA183B-C957-441D-89CB-DE6CC2330EB6}"/>
          </ac:spMkLst>
        </pc:spChg>
        <pc:spChg chg="add mod">
          <ac:chgData name="8941547882@utac.u-tokyo.ac.jp" userId="6e05045b-0455-437e-b2af-88b74753b3bb" providerId="ADAL" clId="{4C32FECF-E840-4BD0-B41A-4BE28C7E9E77}" dt="2020-10-07T11:20:23.784" v="4302" actId="1076"/>
          <ac:spMkLst>
            <pc:docMk/>
            <pc:sldMk cId="1068298721" sldId="266"/>
            <ac:spMk id="11" creationId="{7FE900A7-1362-4760-B216-EA9E05BB7DB7}"/>
          </ac:spMkLst>
        </pc:spChg>
        <pc:spChg chg="add del">
          <ac:chgData name="8941547882@utac.u-tokyo.ac.jp" userId="6e05045b-0455-437e-b2af-88b74753b3bb" providerId="ADAL" clId="{4C32FECF-E840-4BD0-B41A-4BE28C7E9E77}" dt="2020-10-07T11:19:47.835" v="4291" actId="22"/>
          <ac:spMkLst>
            <pc:docMk/>
            <pc:sldMk cId="1068298721" sldId="266"/>
            <ac:spMk id="14" creationId="{17B7FD52-9452-44D8-85CA-E3B1D25FE573}"/>
          </ac:spMkLst>
        </pc:spChg>
        <pc:spChg chg="add">
          <ac:chgData name="8941547882@utac.u-tokyo.ac.jp" userId="6e05045b-0455-437e-b2af-88b74753b3bb" providerId="ADAL" clId="{4C32FECF-E840-4BD0-B41A-4BE28C7E9E77}" dt="2020-10-07T11:20:27.716" v="4303" actId="11529"/>
          <ac:spMkLst>
            <pc:docMk/>
            <pc:sldMk cId="1068298721" sldId="266"/>
            <ac:spMk id="15" creationId="{5CE5032C-1A98-42E4-A438-8C05AFBAE903}"/>
          </ac:spMkLst>
        </pc:spChg>
        <pc:spChg chg="add mod">
          <ac:chgData name="8941547882@utac.u-tokyo.ac.jp" userId="6e05045b-0455-437e-b2af-88b74753b3bb" providerId="ADAL" clId="{4C32FECF-E840-4BD0-B41A-4BE28C7E9E77}" dt="2020-10-07T11:21:05.763" v="4313" actId="208"/>
          <ac:spMkLst>
            <pc:docMk/>
            <pc:sldMk cId="1068298721" sldId="266"/>
            <ac:spMk id="16" creationId="{57CF62CF-0FE7-42C5-9A07-78D3ED1A682C}"/>
          </ac:spMkLst>
        </pc:spChg>
        <pc:spChg chg="add mod">
          <ac:chgData name="8941547882@utac.u-tokyo.ac.jp" userId="6e05045b-0455-437e-b2af-88b74753b3bb" providerId="ADAL" clId="{4C32FECF-E840-4BD0-B41A-4BE28C7E9E77}" dt="2020-10-07T11:21:05.763" v="4313" actId="208"/>
          <ac:spMkLst>
            <pc:docMk/>
            <pc:sldMk cId="1068298721" sldId="266"/>
            <ac:spMk id="18" creationId="{6A87105E-6E06-44A0-B79B-08D3017DE402}"/>
          </ac:spMkLst>
        </pc:spChg>
        <pc:cxnChg chg="add del mod">
          <ac:chgData name="8941547882@utac.u-tokyo.ac.jp" userId="6e05045b-0455-437e-b2af-88b74753b3bb" providerId="ADAL" clId="{4C32FECF-E840-4BD0-B41A-4BE28C7E9E77}" dt="2020-10-07T11:20:12.257" v="4299" actId="478"/>
          <ac:cxnSpMkLst>
            <pc:docMk/>
            <pc:sldMk cId="1068298721" sldId="266"/>
            <ac:cxnSpMk id="10" creationId="{5F5BF110-7C3E-4609-BC2C-FEFE14C04593}"/>
          </ac:cxnSpMkLst>
        </pc:cxnChg>
      </pc:sldChg>
      <pc:sldChg chg="addSp modSp mod">
        <pc:chgData name="8941547882@utac.u-tokyo.ac.jp" userId="6e05045b-0455-437e-b2af-88b74753b3bb" providerId="ADAL" clId="{4C32FECF-E840-4BD0-B41A-4BE28C7E9E77}" dt="2020-10-14T03:20:02.692" v="7243"/>
        <pc:sldMkLst>
          <pc:docMk/>
          <pc:sldMk cId="82100870" sldId="267"/>
        </pc:sldMkLst>
        <pc:spChg chg="mod">
          <ac:chgData name="8941547882@utac.u-tokyo.ac.jp" userId="6e05045b-0455-437e-b2af-88b74753b3bb" providerId="ADAL" clId="{4C32FECF-E840-4BD0-B41A-4BE28C7E9E77}" dt="2020-10-06T04:47:53.128" v="1997" actId="20577"/>
          <ac:spMkLst>
            <pc:docMk/>
            <pc:sldMk cId="82100870" sldId="267"/>
            <ac:spMk id="2" creationId="{13A6F664-BBC7-4947-9AAF-D7A44D1E6694}"/>
          </ac:spMkLst>
        </pc:spChg>
        <pc:spChg chg="mod">
          <ac:chgData name="8941547882@utac.u-tokyo.ac.jp" userId="6e05045b-0455-437e-b2af-88b74753b3bb" providerId="ADAL" clId="{4C32FECF-E840-4BD0-B41A-4BE28C7E9E77}" dt="2020-10-14T03:20:02.692" v="7243"/>
          <ac:spMkLst>
            <pc:docMk/>
            <pc:sldMk cId="82100870" sldId="267"/>
            <ac:spMk id="3" creationId="{FB7B7027-B9C2-4739-8CD3-16ACD509F6FF}"/>
          </ac:spMkLst>
        </pc:spChg>
        <pc:spChg chg="add mod">
          <ac:chgData name="8941547882@utac.u-tokyo.ac.jp" userId="6e05045b-0455-437e-b2af-88b74753b3bb" providerId="ADAL" clId="{4C32FECF-E840-4BD0-B41A-4BE28C7E9E77}" dt="2020-10-06T04:14:44.451" v="928" actId="208"/>
          <ac:spMkLst>
            <pc:docMk/>
            <pc:sldMk cId="82100870" sldId="267"/>
            <ac:spMk id="6" creationId="{7B6A1F08-70CE-4C5F-BAF0-F35B820CB353}"/>
          </ac:spMkLst>
        </pc:spChg>
        <pc:spChg chg="add mod">
          <ac:chgData name="8941547882@utac.u-tokyo.ac.jp" userId="6e05045b-0455-437e-b2af-88b74753b3bb" providerId="ADAL" clId="{4C32FECF-E840-4BD0-B41A-4BE28C7E9E77}" dt="2020-10-06T04:14:52.682" v="932" actId="1076"/>
          <ac:spMkLst>
            <pc:docMk/>
            <pc:sldMk cId="82100870" sldId="267"/>
            <ac:spMk id="11" creationId="{E4B8E1C6-A388-4AF5-80D2-CE5D81325A56}"/>
          </ac:spMkLst>
        </pc:spChg>
        <pc:picChg chg="mod">
          <ac:chgData name="8941547882@utac.u-tokyo.ac.jp" userId="6e05045b-0455-437e-b2af-88b74753b3bb" providerId="ADAL" clId="{4C32FECF-E840-4BD0-B41A-4BE28C7E9E77}" dt="2020-10-06T04:14:48.872" v="931" actId="1076"/>
          <ac:picMkLst>
            <pc:docMk/>
            <pc:sldMk cId="82100870" sldId="267"/>
            <ac:picMk id="5" creationId="{701EAEBD-44FA-492E-89E0-30692CF7543F}"/>
          </ac:picMkLst>
        </pc:picChg>
      </pc:sldChg>
      <pc:sldChg chg="addSp delSp modSp mod ord">
        <pc:chgData name="8941547882@utac.u-tokyo.ac.jp" userId="6e05045b-0455-437e-b2af-88b74753b3bb" providerId="ADAL" clId="{4C32FECF-E840-4BD0-B41A-4BE28C7E9E77}" dt="2020-10-15T03:32:59.080" v="7312"/>
        <pc:sldMkLst>
          <pc:docMk/>
          <pc:sldMk cId="406599045" sldId="268"/>
        </pc:sldMkLst>
        <pc:spChg chg="mod">
          <ac:chgData name="8941547882@utac.u-tokyo.ac.jp" userId="6e05045b-0455-437e-b2af-88b74753b3bb" providerId="ADAL" clId="{4C32FECF-E840-4BD0-B41A-4BE28C7E9E77}" dt="2020-10-06T04:47:56.965" v="2001" actId="20577"/>
          <ac:spMkLst>
            <pc:docMk/>
            <pc:sldMk cId="406599045" sldId="268"/>
            <ac:spMk id="2" creationId="{B78F020C-65D5-4868-99EA-8915D184595B}"/>
          </ac:spMkLst>
        </pc:spChg>
        <pc:spChg chg="mod">
          <ac:chgData name="8941547882@utac.u-tokyo.ac.jp" userId="6e05045b-0455-437e-b2af-88b74753b3bb" providerId="ADAL" clId="{4C32FECF-E840-4BD0-B41A-4BE28C7E9E77}" dt="2020-10-07T11:58:37.120" v="4625" actId="1076"/>
          <ac:spMkLst>
            <pc:docMk/>
            <pc:sldMk cId="406599045" sldId="268"/>
            <ac:spMk id="8" creationId="{8BCCE526-4CC0-4593-81BB-E525926A839C}"/>
          </ac:spMkLst>
        </pc:spChg>
        <pc:spChg chg="mod">
          <ac:chgData name="8941547882@utac.u-tokyo.ac.jp" userId="6e05045b-0455-437e-b2af-88b74753b3bb" providerId="ADAL" clId="{4C32FECF-E840-4BD0-B41A-4BE28C7E9E77}" dt="2020-10-07T11:58:32.495" v="4624" actId="1076"/>
          <ac:spMkLst>
            <pc:docMk/>
            <pc:sldMk cId="406599045" sldId="268"/>
            <ac:spMk id="9" creationId="{A394E9C1-53E7-4616-8476-FFED39918CB3}"/>
          </ac:spMkLst>
        </pc:spChg>
        <pc:spChg chg="del mod">
          <ac:chgData name="8941547882@utac.u-tokyo.ac.jp" userId="6e05045b-0455-437e-b2af-88b74753b3bb" providerId="ADAL" clId="{4C32FECF-E840-4BD0-B41A-4BE28C7E9E77}" dt="2020-10-07T11:57:27.704" v="4517" actId="478"/>
          <ac:spMkLst>
            <pc:docMk/>
            <pc:sldMk cId="406599045" sldId="268"/>
            <ac:spMk id="10" creationId="{C5CCFCE0-6D1A-47FA-94B4-F8315D048F1D}"/>
          </ac:spMkLst>
        </pc:spChg>
        <pc:spChg chg="del">
          <ac:chgData name="8941547882@utac.u-tokyo.ac.jp" userId="6e05045b-0455-437e-b2af-88b74753b3bb" providerId="ADAL" clId="{4C32FECF-E840-4BD0-B41A-4BE28C7E9E77}" dt="2020-10-07T11:55:20.524" v="4474" actId="478"/>
          <ac:spMkLst>
            <pc:docMk/>
            <pc:sldMk cId="406599045" sldId="268"/>
            <ac:spMk id="12" creationId="{96476B81-83B4-47EC-837B-EB19616D4807}"/>
          </ac:spMkLst>
        </pc:spChg>
        <pc:spChg chg="mod">
          <ac:chgData name="8941547882@utac.u-tokyo.ac.jp" userId="6e05045b-0455-437e-b2af-88b74753b3bb" providerId="ADAL" clId="{4C32FECF-E840-4BD0-B41A-4BE28C7E9E77}" dt="2020-10-14T02:36:57.282" v="6766" actId="1076"/>
          <ac:spMkLst>
            <pc:docMk/>
            <pc:sldMk cId="406599045" sldId="268"/>
            <ac:spMk id="14" creationId="{420ABEB3-DDA6-46F7-9662-3860661DDDD0}"/>
          </ac:spMkLst>
        </pc:spChg>
        <pc:spChg chg="del mod">
          <ac:chgData name="8941547882@utac.u-tokyo.ac.jp" userId="6e05045b-0455-437e-b2af-88b74753b3bb" providerId="ADAL" clId="{4C32FECF-E840-4BD0-B41A-4BE28C7E9E77}" dt="2020-10-14T02:37:11.254" v="6772" actId="478"/>
          <ac:spMkLst>
            <pc:docMk/>
            <pc:sldMk cId="406599045" sldId="268"/>
            <ac:spMk id="15" creationId="{F28070C9-A035-4D7A-89B7-36FFAD3CF973}"/>
          </ac:spMkLst>
        </pc:spChg>
        <pc:spChg chg="add mod">
          <ac:chgData name="8941547882@utac.u-tokyo.ac.jp" userId="6e05045b-0455-437e-b2af-88b74753b3bb" providerId="ADAL" clId="{4C32FECF-E840-4BD0-B41A-4BE28C7E9E77}" dt="2020-10-14T02:38:01.204" v="6779" actId="1076"/>
          <ac:spMkLst>
            <pc:docMk/>
            <pc:sldMk cId="406599045" sldId="268"/>
            <ac:spMk id="16" creationId="{D27018A5-C33D-498E-87BB-2ADA01693C8F}"/>
          </ac:spMkLst>
        </pc:spChg>
        <pc:spChg chg="add del mod">
          <ac:chgData name="8941547882@utac.u-tokyo.ac.jp" userId="6e05045b-0455-437e-b2af-88b74753b3bb" providerId="ADAL" clId="{4C32FECF-E840-4BD0-B41A-4BE28C7E9E77}" dt="2020-10-07T11:57:27.704" v="4517" actId="478"/>
          <ac:spMkLst>
            <pc:docMk/>
            <pc:sldMk cId="406599045" sldId="268"/>
            <ac:spMk id="21" creationId="{897E5E57-A3DF-4360-93F9-BC0C533FC44B}"/>
          </ac:spMkLst>
        </pc:spChg>
        <pc:spChg chg="add del">
          <ac:chgData name="8941547882@utac.u-tokyo.ac.jp" userId="6e05045b-0455-437e-b2af-88b74753b3bb" providerId="ADAL" clId="{4C32FECF-E840-4BD0-B41A-4BE28C7E9E77}" dt="2020-10-07T11:57:27.704" v="4517" actId="478"/>
          <ac:spMkLst>
            <pc:docMk/>
            <pc:sldMk cId="406599045" sldId="268"/>
            <ac:spMk id="27" creationId="{6757E0D2-EFFD-4365-B711-FCD75C33125E}"/>
          </ac:spMkLst>
        </pc:spChg>
        <pc:spChg chg="add mod">
          <ac:chgData name="8941547882@utac.u-tokyo.ac.jp" userId="6e05045b-0455-437e-b2af-88b74753b3bb" providerId="ADAL" clId="{4C32FECF-E840-4BD0-B41A-4BE28C7E9E77}" dt="2020-10-07T11:57:58.255" v="4570" actId="1076"/>
          <ac:spMkLst>
            <pc:docMk/>
            <pc:sldMk cId="406599045" sldId="268"/>
            <ac:spMk id="28" creationId="{E17AAD57-BBFE-46A7-9291-FE863D6CDE13}"/>
          </ac:spMkLst>
        </pc:spChg>
        <pc:spChg chg="add mod">
          <ac:chgData name="8941547882@utac.u-tokyo.ac.jp" userId="6e05045b-0455-437e-b2af-88b74753b3bb" providerId="ADAL" clId="{4C32FECF-E840-4BD0-B41A-4BE28C7E9E77}" dt="2020-10-07T11:58:12.823" v="4620" actId="1076"/>
          <ac:spMkLst>
            <pc:docMk/>
            <pc:sldMk cId="406599045" sldId="268"/>
            <ac:spMk id="29" creationId="{16AF27FC-03EF-462D-B2F7-67C88C6D2472}"/>
          </ac:spMkLst>
        </pc:spChg>
        <pc:spChg chg="add mod">
          <ac:chgData name="8941547882@utac.u-tokyo.ac.jp" userId="6e05045b-0455-437e-b2af-88b74753b3bb" providerId="ADAL" clId="{4C32FECF-E840-4BD0-B41A-4BE28C7E9E77}" dt="2020-10-07T11:58:47.590" v="4634" actId="1076"/>
          <ac:spMkLst>
            <pc:docMk/>
            <pc:sldMk cId="406599045" sldId="268"/>
            <ac:spMk id="30" creationId="{644E83AA-FF4C-4A84-A0E8-928A783F6FE7}"/>
          </ac:spMkLst>
        </pc:spChg>
        <pc:picChg chg="mod">
          <ac:chgData name="8941547882@utac.u-tokyo.ac.jp" userId="6e05045b-0455-437e-b2af-88b74753b3bb" providerId="ADAL" clId="{4C32FECF-E840-4BD0-B41A-4BE28C7E9E77}" dt="2020-10-07T11:57:21.954" v="4516" actId="1076"/>
          <ac:picMkLst>
            <pc:docMk/>
            <pc:sldMk cId="406599045" sldId="268"/>
            <ac:picMk id="5" creationId="{3643B205-1C94-480E-B35F-232A8E4292AD}"/>
          </ac:picMkLst>
        </pc:picChg>
        <pc:picChg chg="add del mod">
          <ac:chgData name="8941547882@utac.u-tokyo.ac.jp" userId="6e05045b-0455-437e-b2af-88b74753b3bb" providerId="ADAL" clId="{4C32FECF-E840-4BD0-B41A-4BE28C7E9E77}" dt="2020-10-07T11:58:29.347" v="4623" actId="1076"/>
          <ac:picMkLst>
            <pc:docMk/>
            <pc:sldMk cId="406599045" sldId="268"/>
            <ac:picMk id="7" creationId="{04ED28A8-FE72-46F7-AF62-C7D71AF02E82}"/>
          </ac:picMkLst>
        </pc:picChg>
        <pc:picChg chg="mod">
          <ac:chgData name="8941547882@utac.u-tokyo.ac.jp" userId="6e05045b-0455-437e-b2af-88b74753b3bb" providerId="ADAL" clId="{4C32FECF-E840-4BD0-B41A-4BE28C7E9E77}" dt="2020-10-14T02:40:48.853" v="6809" actId="1076"/>
          <ac:picMkLst>
            <pc:docMk/>
            <pc:sldMk cId="406599045" sldId="268"/>
            <ac:picMk id="12" creationId="{135F8AA1-7A0C-4350-B7FB-7611B8D2CA2A}"/>
          </ac:picMkLst>
        </pc:picChg>
        <pc:picChg chg="add del mod">
          <ac:chgData name="8941547882@utac.u-tokyo.ac.jp" userId="6e05045b-0455-437e-b2af-88b74753b3bb" providerId="ADAL" clId="{4C32FECF-E840-4BD0-B41A-4BE28C7E9E77}" dt="2020-10-07T11:51:11.634" v="4440" actId="478"/>
          <ac:picMkLst>
            <pc:docMk/>
            <pc:sldMk cId="406599045" sldId="268"/>
            <ac:picMk id="13" creationId="{C160E1F4-C8A6-4600-92A6-ABE75910F0B0}"/>
          </ac:picMkLst>
        </pc:picChg>
        <pc:picChg chg="add del mod">
          <ac:chgData name="8941547882@utac.u-tokyo.ac.jp" userId="6e05045b-0455-437e-b2af-88b74753b3bb" providerId="ADAL" clId="{4C32FECF-E840-4BD0-B41A-4BE28C7E9E77}" dt="2020-10-07T11:53:42.799" v="4446" actId="478"/>
          <ac:picMkLst>
            <pc:docMk/>
            <pc:sldMk cId="406599045" sldId="268"/>
            <ac:picMk id="15" creationId="{A29A820A-54F3-4645-B9B6-585FD71F0514}"/>
          </ac:picMkLst>
        </pc:picChg>
        <pc:picChg chg="add mod">
          <ac:chgData name="8941547882@utac.u-tokyo.ac.jp" userId="6e05045b-0455-437e-b2af-88b74753b3bb" providerId="ADAL" clId="{4C32FECF-E840-4BD0-B41A-4BE28C7E9E77}" dt="2020-10-07T11:57:07.961" v="4511" actId="1076"/>
          <ac:picMkLst>
            <pc:docMk/>
            <pc:sldMk cId="406599045" sldId="268"/>
            <ac:picMk id="17" creationId="{470B5E04-1BD7-4041-BC21-C290523E8DAD}"/>
          </ac:picMkLst>
        </pc:picChg>
        <pc:picChg chg="add mod">
          <ac:chgData name="8941547882@utac.u-tokyo.ac.jp" userId="6e05045b-0455-437e-b2af-88b74753b3bb" providerId="ADAL" clId="{4C32FECF-E840-4BD0-B41A-4BE28C7E9E77}" dt="2020-10-07T11:57:07.961" v="4511" actId="1076"/>
          <ac:picMkLst>
            <pc:docMk/>
            <pc:sldMk cId="406599045" sldId="268"/>
            <ac:picMk id="19" creationId="{A33EE468-F131-46AB-9685-96528C4B41C6}"/>
          </ac:picMkLst>
        </pc:picChg>
        <pc:picChg chg="add mod">
          <ac:chgData name="8941547882@utac.u-tokyo.ac.jp" userId="6e05045b-0455-437e-b2af-88b74753b3bb" providerId="ADAL" clId="{4C32FECF-E840-4BD0-B41A-4BE28C7E9E77}" dt="2020-10-07T11:57:07.961" v="4511" actId="1076"/>
          <ac:picMkLst>
            <pc:docMk/>
            <pc:sldMk cId="406599045" sldId="268"/>
            <ac:picMk id="23" creationId="{E6E95800-3354-4C4D-8273-A66E575612E9}"/>
          </ac:picMkLst>
        </pc:picChg>
        <pc:picChg chg="add mod modCrop">
          <ac:chgData name="8941547882@utac.u-tokyo.ac.jp" userId="6e05045b-0455-437e-b2af-88b74753b3bb" providerId="ADAL" clId="{4C32FECF-E840-4BD0-B41A-4BE28C7E9E77}" dt="2020-10-07T11:57:32.053" v="4518" actId="1076"/>
          <ac:picMkLst>
            <pc:docMk/>
            <pc:sldMk cId="406599045" sldId="268"/>
            <ac:picMk id="25" creationId="{3E89E21C-DD65-4396-9ECB-05815DF468C8}"/>
          </ac:picMkLst>
        </pc:picChg>
      </pc:sldChg>
      <pc:sldChg chg="addSp delSp modSp mod">
        <pc:chgData name="8941547882@utac.u-tokyo.ac.jp" userId="6e05045b-0455-437e-b2af-88b74753b3bb" providerId="ADAL" clId="{4C32FECF-E840-4BD0-B41A-4BE28C7E9E77}" dt="2020-10-06T04:47:48.893" v="1993" actId="20577"/>
        <pc:sldMkLst>
          <pc:docMk/>
          <pc:sldMk cId="1830847069" sldId="269"/>
        </pc:sldMkLst>
        <pc:spChg chg="mod">
          <ac:chgData name="8941547882@utac.u-tokyo.ac.jp" userId="6e05045b-0455-437e-b2af-88b74753b3bb" providerId="ADAL" clId="{4C32FECF-E840-4BD0-B41A-4BE28C7E9E77}" dt="2020-10-06T04:47:48.893" v="1993" actId="20577"/>
          <ac:spMkLst>
            <pc:docMk/>
            <pc:sldMk cId="1830847069" sldId="269"/>
            <ac:spMk id="2" creationId="{B4A08137-69B4-4905-A156-23D403F560B4}"/>
          </ac:spMkLst>
        </pc:spChg>
        <pc:spChg chg="mod">
          <ac:chgData name="8941547882@utac.u-tokyo.ac.jp" userId="6e05045b-0455-437e-b2af-88b74753b3bb" providerId="ADAL" clId="{4C32FECF-E840-4BD0-B41A-4BE28C7E9E77}" dt="2020-10-06T03:20:15.087" v="677" actId="1076"/>
          <ac:spMkLst>
            <pc:docMk/>
            <pc:sldMk cId="1830847069" sldId="269"/>
            <ac:spMk id="3" creationId="{DFB47CEC-B333-4E97-A543-33F80A615155}"/>
          </ac:spMkLst>
        </pc:spChg>
        <pc:spChg chg="del">
          <ac:chgData name="8941547882@utac.u-tokyo.ac.jp" userId="6e05045b-0455-437e-b2af-88b74753b3bb" providerId="ADAL" clId="{4C32FECF-E840-4BD0-B41A-4BE28C7E9E77}" dt="2020-10-06T03:17:16.727" v="510" actId="478"/>
          <ac:spMkLst>
            <pc:docMk/>
            <pc:sldMk cId="1830847069" sldId="269"/>
            <ac:spMk id="7" creationId="{7F47BF86-F3B9-4BE9-90EE-05DF4D8C1966}"/>
          </ac:spMkLst>
        </pc:spChg>
        <pc:spChg chg="mod">
          <ac:chgData name="8941547882@utac.u-tokyo.ac.jp" userId="6e05045b-0455-437e-b2af-88b74753b3bb" providerId="ADAL" clId="{4C32FECF-E840-4BD0-B41A-4BE28C7E9E77}" dt="2020-10-06T03:17:15.201" v="509" actId="1076"/>
          <ac:spMkLst>
            <pc:docMk/>
            <pc:sldMk cId="1830847069" sldId="269"/>
            <ac:spMk id="8" creationId="{78EE8D4C-9C54-4BD0-83FE-DABC7D38899B}"/>
          </ac:spMkLst>
        </pc:spChg>
        <pc:graphicFrameChg chg="add del mod modGraphic">
          <ac:chgData name="8941547882@utac.u-tokyo.ac.jp" userId="6e05045b-0455-437e-b2af-88b74753b3bb" providerId="ADAL" clId="{4C32FECF-E840-4BD0-B41A-4BE28C7E9E77}" dt="2020-10-06T04:14:15.555" v="921" actId="14100"/>
          <ac:graphicFrameMkLst>
            <pc:docMk/>
            <pc:sldMk cId="1830847069" sldId="269"/>
            <ac:graphicFrameMk id="9" creationId="{4CA8BD6D-238F-457B-A64D-99D5691C2223}"/>
          </ac:graphicFrameMkLst>
        </pc:graphicFrameChg>
        <pc:picChg chg="mod">
          <ac:chgData name="8941547882@utac.u-tokyo.ac.jp" userId="6e05045b-0455-437e-b2af-88b74753b3bb" providerId="ADAL" clId="{4C32FECF-E840-4BD0-B41A-4BE28C7E9E77}" dt="2020-10-06T03:17:13.835" v="508" actId="1076"/>
          <ac:picMkLst>
            <pc:docMk/>
            <pc:sldMk cId="1830847069" sldId="269"/>
            <ac:picMk id="5" creationId="{A452DC68-D429-418F-B43F-698602FB7DB2}"/>
          </ac:picMkLst>
        </pc:picChg>
        <pc:picChg chg="del">
          <ac:chgData name="8941547882@utac.u-tokyo.ac.jp" userId="6e05045b-0455-437e-b2af-88b74753b3bb" providerId="ADAL" clId="{4C32FECF-E840-4BD0-B41A-4BE28C7E9E77}" dt="2020-10-06T03:17:09.648" v="507" actId="478"/>
          <ac:picMkLst>
            <pc:docMk/>
            <pc:sldMk cId="1830847069" sldId="269"/>
            <ac:picMk id="6" creationId="{FAC7071A-4BC1-4A38-9752-545BE68C841A}"/>
          </ac:picMkLst>
        </pc:picChg>
      </pc:sldChg>
      <pc:sldChg chg="modSp mod">
        <pc:chgData name="8941547882@utac.u-tokyo.ac.jp" userId="6e05045b-0455-437e-b2af-88b74753b3bb" providerId="ADAL" clId="{4C32FECF-E840-4BD0-B41A-4BE28C7E9E77}" dt="2020-10-14T02:32:05.008" v="6650"/>
        <pc:sldMkLst>
          <pc:docMk/>
          <pc:sldMk cId="443205475" sldId="271"/>
        </pc:sldMkLst>
        <pc:spChg chg="mod">
          <ac:chgData name="8941547882@utac.u-tokyo.ac.jp" userId="6e05045b-0455-437e-b2af-88b74753b3bb" providerId="ADAL" clId="{4C32FECF-E840-4BD0-B41A-4BE28C7E9E77}" dt="2020-10-07T11:15:20.517" v="4122" actId="20577"/>
          <ac:spMkLst>
            <pc:docMk/>
            <pc:sldMk cId="443205475" sldId="271"/>
            <ac:spMk id="2" creationId="{B95E42AE-4D05-4643-AB86-64928BE5C90B}"/>
          </ac:spMkLst>
        </pc:spChg>
        <pc:spChg chg="mod">
          <ac:chgData name="8941547882@utac.u-tokyo.ac.jp" userId="6e05045b-0455-437e-b2af-88b74753b3bb" providerId="ADAL" clId="{4C32FECF-E840-4BD0-B41A-4BE28C7E9E77}" dt="2020-10-14T02:32:05.008" v="6650"/>
          <ac:spMkLst>
            <pc:docMk/>
            <pc:sldMk cId="443205475" sldId="271"/>
            <ac:spMk id="3" creationId="{A3859420-CB61-4D3C-A817-69C0C90B7009}"/>
          </ac:spMkLst>
        </pc:spChg>
      </pc:sldChg>
      <pc:sldChg chg="addSp modSp del mod ord">
        <pc:chgData name="8941547882@utac.u-tokyo.ac.jp" userId="6e05045b-0455-437e-b2af-88b74753b3bb" providerId="ADAL" clId="{4C32FECF-E840-4BD0-B41A-4BE28C7E9E77}" dt="2020-10-12T05:50:18.936" v="6021" actId="47"/>
        <pc:sldMkLst>
          <pc:docMk/>
          <pc:sldMk cId="876724049" sldId="272"/>
        </pc:sldMkLst>
        <pc:spChg chg="mod">
          <ac:chgData name="8941547882@utac.u-tokyo.ac.jp" userId="6e05045b-0455-437e-b2af-88b74753b3bb" providerId="ADAL" clId="{4C32FECF-E840-4BD0-B41A-4BE28C7E9E77}" dt="2020-10-06T04:48:09.118" v="2007" actId="20577"/>
          <ac:spMkLst>
            <pc:docMk/>
            <pc:sldMk cId="876724049" sldId="272"/>
            <ac:spMk id="2" creationId="{A15ED587-689B-4661-8F58-82BAF55219C1}"/>
          </ac:spMkLst>
        </pc:spChg>
        <pc:spChg chg="mod">
          <ac:chgData name="8941547882@utac.u-tokyo.ac.jp" userId="6e05045b-0455-437e-b2af-88b74753b3bb" providerId="ADAL" clId="{4C32FECF-E840-4BD0-B41A-4BE28C7E9E77}" dt="2020-10-07T11:17:39.832" v="4262" actId="404"/>
          <ac:spMkLst>
            <pc:docMk/>
            <pc:sldMk cId="876724049" sldId="272"/>
            <ac:spMk id="3" creationId="{A1C0567C-8655-4858-8E6B-7361097B40E3}"/>
          </ac:spMkLst>
        </pc:spChg>
        <pc:spChg chg="add mod">
          <ac:chgData name="8941547882@utac.u-tokyo.ac.jp" userId="6e05045b-0455-437e-b2af-88b74753b3bb" providerId="ADAL" clId="{4C32FECF-E840-4BD0-B41A-4BE28C7E9E77}" dt="2020-10-07T12:14:44.096" v="4660" actId="1076"/>
          <ac:spMkLst>
            <pc:docMk/>
            <pc:sldMk cId="876724049" sldId="272"/>
            <ac:spMk id="6" creationId="{838AD9FF-4769-4DE3-8FCB-1770410FBC66}"/>
          </ac:spMkLst>
        </pc:spChg>
        <pc:spChg chg="add mod">
          <ac:chgData name="8941547882@utac.u-tokyo.ac.jp" userId="6e05045b-0455-437e-b2af-88b74753b3bb" providerId="ADAL" clId="{4C32FECF-E840-4BD0-B41A-4BE28C7E9E77}" dt="2020-10-12T05:46:36.979" v="5927" actId="1076"/>
          <ac:spMkLst>
            <pc:docMk/>
            <pc:sldMk cId="876724049" sldId="272"/>
            <ac:spMk id="9" creationId="{34D274A5-B03A-4F94-82AD-7400D5BC9CC7}"/>
          </ac:spMkLst>
        </pc:spChg>
        <pc:spChg chg="mod">
          <ac:chgData name="8941547882@utac.u-tokyo.ac.jp" userId="6e05045b-0455-437e-b2af-88b74753b3bb" providerId="ADAL" clId="{4C32FECF-E840-4BD0-B41A-4BE28C7E9E77}" dt="2020-10-07T11:18:13.080" v="4274" actId="1076"/>
          <ac:spMkLst>
            <pc:docMk/>
            <pc:sldMk cId="876724049" sldId="272"/>
            <ac:spMk id="10" creationId="{F99A0BFE-5EB1-422E-B6EF-BD90A98060D0}"/>
          </ac:spMkLst>
        </pc:spChg>
        <pc:spChg chg="mod">
          <ac:chgData name="8941547882@utac.u-tokyo.ac.jp" userId="6e05045b-0455-437e-b2af-88b74753b3bb" providerId="ADAL" clId="{4C32FECF-E840-4BD0-B41A-4BE28C7E9E77}" dt="2020-10-07T11:18:15.100" v="4275" actId="1076"/>
          <ac:spMkLst>
            <pc:docMk/>
            <pc:sldMk cId="876724049" sldId="272"/>
            <ac:spMk id="11" creationId="{A315DF3B-3520-42DC-8277-E431EC2E1898}"/>
          </ac:spMkLst>
        </pc:spChg>
        <pc:spChg chg="mod">
          <ac:chgData name="8941547882@utac.u-tokyo.ac.jp" userId="6e05045b-0455-437e-b2af-88b74753b3bb" providerId="ADAL" clId="{4C32FECF-E840-4BD0-B41A-4BE28C7E9E77}" dt="2020-10-12T05:48:29.246" v="5945" actId="688"/>
          <ac:spMkLst>
            <pc:docMk/>
            <pc:sldMk cId="876724049" sldId="272"/>
            <ac:spMk id="12" creationId="{A92235F7-3657-492C-BD74-4365A779F5E4}"/>
          </ac:spMkLst>
        </pc:spChg>
        <pc:spChg chg="mod">
          <ac:chgData name="8941547882@utac.u-tokyo.ac.jp" userId="6e05045b-0455-437e-b2af-88b74753b3bb" providerId="ADAL" clId="{4C32FECF-E840-4BD0-B41A-4BE28C7E9E77}" dt="2020-10-12T05:46:44.643" v="5928" actId="1076"/>
          <ac:spMkLst>
            <pc:docMk/>
            <pc:sldMk cId="876724049" sldId="272"/>
            <ac:spMk id="13" creationId="{1A59D9A3-19DF-40A5-86F5-AF8CCF769D9F}"/>
          </ac:spMkLst>
        </pc:spChg>
        <pc:spChg chg="mod">
          <ac:chgData name="8941547882@utac.u-tokyo.ac.jp" userId="6e05045b-0455-437e-b2af-88b74753b3bb" providerId="ADAL" clId="{4C32FECF-E840-4BD0-B41A-4BE28C7E9E77}" dt="2020-10-07T11:18:18.997" v="4277" actId="1076"/>
          <ac:spMkLst>
            <pc:docMk/>
            <pc:sldMk cId="876724049" sldId="272"/>
            <ac:spMk id="14" creationId="{84491C2F-FC31-4593-8350-4510A09F8F2E}"/>
          </ac:spMkLst>
        </pc:spChg>
        <pc:grpChg chg="add mod">
          <ac:chgData name="8941547882@utac.u-tokyo.ac.jp" userId="6e05045b-0455-437e-b2af-88b74753b3bb" providerId="ADAL" clId="{4C32FECF-E840-4BD0-B41A-4BE28C7E9E77}" dt="2020-10-12T05:48:24.916" v="5944" actId="1076"/>
          <ac:grpSpMkLst>
            <pc:docMk/>
            <pc:sldMk cId="876724049" sldId="272"/>
            <ac:grpSpMk id="10" creationId="{8FFDE54A-AFEB-4075-B6C9-9F4792F9153D}"/>
          </ac:grpSpMkLst>
        </pc:grpChg>
        <pc:picChg chg="mod">
          <ac:chgData name="8941547882@utac.u-tokyo.ac.jp" userId="6e05045b-0455-437e-b2af-88b74753b3bb" providerId="ADAL" clId="{4C32FECF-E840-4BD0-B41A-4BE28C7E9E77}" dt="2020-10-07T11:17:59.528" v="4266" actId="1076"/>
          <ac:picMkLst>
            <pc:docMk/>
            <pc:sldMk cId="876724049" sldId="272"/>
            <ac:picMk id="5" creationId="{21B2EDF1-62CD-426D-8DE5-8A2449F2364D}"/>
          </ac:picMkLst>
        </pc:picChg>
        <pc:picChg chg="mod">
          <ac:chgData name="8941547882@utac.u-tokyo.ac.jp" userId="6e05045b-0455-437e-b2af-88b74753b3bb" providerId="ADAL" clId="{4C32FECF-E840-4BD0-B41A-4BE28C7E9E77}" dt="2020-10-07T11:18:06.635" v="4270" actId="1076"/>
          <ac:picMkLst>
            <pc:docMk/>
            <pc:sldMk cId="876724049" sldId="272"/>
            <ac:picMk id="7" creationId="{25898E44-28F2-476D-B421-3100919BF40E}"/>
          </ac:picMkLst>
        </pc:picChg>
        <pc:picChg chg="mod">
          <ac:chgData name="8941547882@utac.u-tokyo.ac.jp" userId="6e05045b-0455-437e-b2af-88b74753b3bb" providerId="ADAL" clId="{4C32FECF-E840-4BD0-B41A-4BE28C7E9E77}" dt="2020-10-07T11:18:11.177" v="4272" actId="1076"/>
          <ac:picMkLst>
            <pc:docMk/>
            <pc:sldMk cId="876724049" sldId="272"/>
            <ac:picMk id="9" creationId="{B2A3E606-CB1E-4EFD-8105-5238B3E614D8}"/>
          </ac:picMkLst>
        </pc:picChg>
        <pc:picChg chg="mod">
          <ac:chgData name="8941547882@utac.u-tokyo.ac.jp" userId="6e05045b-0455-437e-b2af-88b74753b3bb" providerId="ADAL" clId="{4C32FECF-E840-4BD0-B41A-4BE28C7E9E77}" dt="2020-10-12T05:47:49.392" v="5936" actId="164"/>
          <ac:picMkLst>
            <pc:docMk/>
            <pc:sldMk cId="876724049" sldId="272"/>
            <ac:picMk id="41" creationId="{DCDE299B-70E4-4688-94C3-B9767448D3D9}"/>
          </ac:picMkLst>
        </pc:picChg>
        <pc:picChg chg="mod">
          <ac:chgData name="8941547882@utac.u-tokyo.ac.jp" userId="6e05045b-0455-437e-b2af-88b74753b3bb" providerId="ADAL" clId="{4C32FECF-E840-4BD0-B41A-4BE28C7E9E77}" dt="2020-10-12T05:47:49.392" v="5936" actId="164"/>
          <ac:picMkLst>
            <pc:docMk/>
            <pc:sldMk cId="876724049" sldId="272"/>
            <ac:picMk id="43" creationId="{F912E995-3437-4882-9517-4843B92B1CC0}"/>
          </ac:picMkLst>
        </pc:picChg>
        <pc:picChg chg="mod">
          <ac:chgData name="8941547882@utac.u-tokyo.ac.jp" userId="6e05045b-0455-437e-b2af-88b74753b3bb" providerId="ADAL" clId="{4C32FECF-E840-4BD0-B41A-4BE28C7E9E77}" dt="2020-10-12T05:47:49.392" v="5936" actId="164"/>
          <ac:picMkLst>
            <pc:docMk/>
            <pc:sldMk cId="876724049" sldId="272"/>
            <ac:picMk id="45" creationId="{814B5F3E-CFF9-47D5-A102-BE9E46820D21}"/>
          </ac:picMkLst>
        </pc:picChg>
        <pc:cxnChg chg="add">
          <ac:chgData name="8941547882@utac.u-tokyo.ac.jp" userId="6e05045b-0455-437e-b2af-88b74753b3bb" providerId="ADAL" clId="{4C32FECF-E840-4BD0-B41A-4BE28C7E9E77}" dt="2020-10-12T05:46:20.336" v="5911" actId="11529"/>
          <ac:cxnSpMkLst>
            <pc:docMk/>
            <pc:sldMk cId="876724049" sldId="272"/>
            <ac:cxnSpMk id="7" creationId="{562CC174-6E9D-46ED-BAB9-969581D8EEDA}"/>
          </ac:cxnSpMkLst>
        </pc:cxnChg>
      </pc:sldChg>
      <pc:sldChg chg="addSp delSp modSp mod ord">
        <pc:chgData name="8941547882@utac.u-tokyo.ac.jp" userId="6e05045b-0455-437e-b2af-88b74753b3bb" providerId="ADAL" clId="{4C32FECF-E840-4BD0-B41A-4BE28C7E9E77}" dt="2020-10-14T02:33:35.605" v="6743" actId="20577"/>
        <pc:sldMkLst>
          <pc:docMk/>
          <pc:sldMk cId="229703555" sldId="273"/>
        </pc:sldMkLst>
        <pc:spChg chg="mod">
          <ac:chgData name="8941547882@utac.u-tokyo.ac.jp" userId="6e05045b-0455-437e-b2af-88b74753b3bb" providerId="ADAL" clId="{4C32FECF-E840-4BD0-B41A-4BE28C7E9E77}" dt="2020-10-14T02:33:35.605" v="6743" actId="20577"/>
          <ac:spMkLst>
            <pc:docMk/>
            <pc:sldMk cId="229703555" sldId="273"/>
            <ac:spMk id="2" creationId="{DF6295C4-490E-4947-86E9-FD20578154F6}"/>
          </ac:spMkLst>
        </pc:spChg>
        <pc:spChg chg="mod">
          <ac:chgData name="8941547882@utac.u-tokyo.ac.jp" userId="6e05045b-0455-437e-b2af-88b74753b3bb" providerId="ADAL" clId="{4C32FECF-E840-4BD0-B41A-4BE28C7E9E77}" dt="2020-10-12T05:48:18.839" v="5942"/>
          <ac:spMkLst>
            <pc:docMk/>
            <pc:sldMk cId="229703555" sldId="273"/>
            <ac:spMk id="3" creationId="{B54B4581-34C7-4B95-8E72-8E36B640DA9C}"/>
          </ac:spMkLst>
        </pc:spChg>
        <pc:spChg chg="mod">
          <ac:chgData name="8941547882@utac.u-tokyo.ac.jp" userId="6e05045b-0455-437e-b2af-88b74753b3bb" providerId="ADAL" clId="{4C32FECF-E840-4BD0-B41A-4BE28C7E9E77}" dt="2020-10-12T05:47:16.782" v="5929" actId="1076"/>
          <ac:spMkLst>
            <pc:docMk/>
            <pc:sldMk cId="229703555" sldId="273"/>
            <ac:spMk id="4" creationId="{FC3A6F7A-78AC-41B2-901C-B5149CDACF78}"/>
          </ac:spMkLst>
        </pc:spChg>
        <pc:spChg chg="mod">
          <ac:chgData name="8941547882@utac.u-tokyo.ac.jp" userId="6e05045b-0455-437e-b2af-88b74753b3bb" providerId="ADAL" clId="{4C32FECF-E840-4BD0-B41A-4BE28C7E9E77}" dt="2020-10-12T05:47:16.782" v="5929" actId="1076"/>
          <ac:spMkLst>
            <pc:docMk/>
            <pc:sldMk cId="229703555" sldId="273"/>
            <ac:spMk id="5" creationId="{4808D84A-DACB-4A57-8D34-5FBCB93D2C87}"/>
          </ac:spMkLst>
        </pc:spChg>
        <pc:spChg chg="mod">
          <ac:chgData name="8941547882@utac.u-tokyo.ac.jp" userId="6e05045b-0455-437e-b2af-88b74753b3bb" providerId="ADAL" clId="{4C32FECF-E840-4BD0-B41A-4BE28C7E9E77}" dt="2020-10-12T05:47:16.782" v="5929" actId="1076"/>
          <ac:spMkLst>
            <pc:docMk/>
            <pc:sldMk cId="229703555" sldId="273"/>
            <ac:spMk id="6" creationId="{51745E48-E4EC-4325-81C8-53E8584E71E5}"/>
          </ac:spMkLst>
        </pc:spChg>
        <pc:spChg chg="mod">
          <ac:chgData name="8941547882@utac.u-tokyo.ac.jp" userId="6e05045b-0455-437e-b2af-88b74753b3bb" providerId="ADAL" clId="{4C32FECF-E840-4BD0-B41A-4BE28C7E9E77}" dt="2020-10-12T05:47:16.782" v="5929" actId="1076"/>
          <ac:spMkLst>
            <pc:docMk/>
            <pc:sldMk cId="229703555" sldId="273"/>
            <ac:spMk id="7" creationId="{92023B98-4409-456B-9C97-065183B381DE}"/>
          </ac:spMkLst>
        </pc:spChg>
        <pc:spChg chg="mod">
          <ac:chgData name="8941547882@utac.u-tokyo.ac.jp" userId="6e05045b-0455-437e-b2af-88b74753b3bb" providerId="ADAL" clId="{4C32FECF-E840-4BD0-B41A-4BE28C7E9E77}" dt="2020-10-12T05:47:16.782" v="5929" actId="1076"/>
          <ac:spMkLst>
            <pc:docMk/>
            <pc:sldMk cId="229703555" sldId="273"/>
            <ac:spMk id="8" creationId="{689D2E96-273D-4E3C-875F-7A4A68292D3D}"/>
          </ac:spMkLst>
        </pc:spChg>
        <pc:spChg chg="add del mod">
          <ac:chgData name="8941547882@utac.u-tokyo.ac.jp" userId="6e05045b-0455-437e-b2af-88b74753b3bb" providerId="ADAL" clId="{4C32FECF-E840-4BD0-B41A-4BE28C7E9E77}" dt="2020-10-06T04:57:11.634" v="2406"/>
          <ac:spMkLst>
            <pc:docMk/>
            <pc:sldMk cId="229703555" sldId="273"/>
            <ac:spMk id="10" creationId="{764169E1-0378-4158-86E6-E70BE1D5FC65}"/>
          </ac:spMkLst>
        </pc:spChg>
        <pc:spChg chg="add mod">
          <ac:chgData name="8941547882@utac.u-tokyo.ac.jp" userId="6e05045b-0455-437e-b2af-88b74753b3bb" providerId="ADAL" clId="{4C32FECF-E840-4BD0-B41A-4BE28C7E9E77}" dt="2020-10-12T05:47:16.782" v="5929" actId="1076"/>
          <ac:spMkLst>
            <pc:docMk/>
            <pc:sldMk cId="229703555" sldId="273"/>
            <ac:spMk id="11" creationId="{33E6515F-093B-4350-B3D3-95440B41418A}"/>
          </ac:spMkLst>
        </pc:spChg>
        <pc:spChg chg="add del mod">
          <ac:chgData name="8941547882@utac.u-tokyo.ac.jp" userId="6e05045b-0455-437e-b2af-88b74753b3bb" providerId="ADAL" clId="{4C32FECF-E840-4BD0-B41A-4BE28C7E9E77}" dt="2020-10-06T04:57:11.631" v="2404" actId="478"/>
          <ac:spMkLst>
            <pc:docMk/>
            <pc:sldMk cId="229703555" sldId="273"/>
            <ac:spMk id="12" creationId="{BDA45034-BEA9-4CB6-838C-C27E17149459}"/>
          </ac:spMkLst>
        </pc:spChg>
        <pc:spChg chg="add mod">
          <ac:chgData name="8941547882@utac.u-tokyo.ac.jp" userId="6e05045b-0455-437e-b2af-88b74753b3bb" providerId="ADAL" clId="{4C32FECF-E840-4BD0-B41A-4BE28C7E9E77}" dt="2020-10-12T05:47:16.782" v="5929" actId="1076"/>
          <ac:spMkLst>
            <pc:docMk/>
            <pc:sldMk cId="229703555" sldId="273"/>
            <ac:spMk id="13" creationId="{22DFD23F-6BB6-488A-A246-E2B162AD9773}"/>
          </ac:spMkLst>
        </pc:spChg>
        <pc:spChg chg="add mod">
          <ac:chgData name="8941547882@utac.u-tokyo.ac.jp" userId="6e05045b-0455-437e-b2af-88b74753b3bb" providerId="ADAL" clId="{4C32FECF-E840-4BD0-B41A-4BE28C7E9E77}" dt="2020-10-12T05:47:16.782" v="5929" actId="1076"/>
          <ac:spMkLst>
            <pc:docMk/>
            <pc:sldMk cId="229703555" sldId="273"/>
            <ac:spMk id="14" creationId="{24ACB1A2-2768-41B0-88A4-CB5B2751A727}"/>
          </ac:spMkLst>
        </pc:spChg>
        <pc:spChg chg="add del mod">
          <ac:chgData name="8941547882@utac.u-tokyo.ac.jp" userId="6e05045b-0455-437e-b2af-88b74753b3bb" providerId="ADAL" clId="{4C32FECF-E840-4BD0-B41A-4BE28C7E9E77}" dt="2020-10-07T12:17:10.973" v="4743"/>
          <ac:spMkLst>
            <pc:docMk/>
            <pc:sldMk cId="229703555" sldId="273"/>
            <ac:spMk id="15" creationId="{AB909605-7663-45EE-939F-1E9204F91601}"/>
          </ac:spMkLst>
        </pc:spChg>
        <pc:spChg chg="add mod">
          <ac:chgData name="8941547882@utac.u-tokyo.ac.jp" userId="6e05045b-0455-437e-b2af-88b74753b3bb" providerId="ADAL" clId="{4C32FECF-E840-4BD0-B41A-4BE28C7E9E77}" dt="2020-10-12T05:47:16.782" v="5929" actId="1076"/>
          <ac:spMkLst>
            <pc:docMk/>
            <pc:sldMk cId="229703555" sldId="273"/>
            <ac:spMk id="16" creationId="{F91EBC2F-5E69-40EF-82E7-56DCB63695C7}"/>
          </ac:spMkLst>
        </pc:spChg>
        <pc:spChg chg="add mod">
          <ac:chgData name="8941547882@utac.u-tokyo.ac.jp" userId="6e05045b-0455-437e-b2af-88b74753b3bb" providerId="ADAL" clId="{4C32FECF-E840-4BD0-B41A-4BE28C7E9E77}" dt="2020-10-12T05:48:48.090" v="5949" actId="403"/>
          <ac:spMkLst>
            <pc:docMk/>
            <pc:sldMk cId="229703555" sldId="273"/>
            <ac:spMk id="17" creationId="{C87A374C-0A7B-4C62-B06B-59124D4EE8AF}"/>
          </ac:spMkLst>
        </pc:spChg>
        <pc:spChg chg="add del mod">
          <ac:chgData name="8941547882@utac.u-tokyo.ac.jp" userId="6e05045b-0455-437e-b2af-88b74753b3bb" providerId="ADAL" clId="{4C32FECF-E840-4BD0-B41A-4BE28C7E9E77}" dt="2020-10-07T12:17:03.799" v="4738" actId="478"/>
          <ac:spMkLst>
            <pc:docMk/>
            <pc:sldMk cId="229703555" sldId="273"/>
            <ac:spMk id="18" creationId="{F067EDB5-F80A-493A-9708-A84E76D73135}"/>
          </ac:spMkLst>
        </pc:spChg>
        <pc:spChg chg="add mod">
          <ac:chgData name="8941547882@utac.u-tokyo.ac.jp" userId="6e05045b-0455-437e-b2af-88b74753b3bb" providerId="ADAL" clId="{4C32FECF-E840-4BD0-B41A-4BE28C7E9E77}" dt="2020-10-12T05:47:16.782" v="5929" actId="1076"/>
          <ac:spMkLst>
            <pc:docMk/>
            <pc:sldMk cId="229703555" sldId="273"/>
            <ac:spMk id="19" creationId="{C68EBF77-CB49-4357-B67E-95B4604C3E97}"/>
          </ac:spMkLst>
        </pc:spChg>
        <pc:spChg chg="add mod">
          <ac:chgData name="8941547882@utac.u-tokyo.ac.jp" userId="6e05045b-0455-437e-b2af-88b74753b3bb" providerId="ADAL" clId="{4C32FECF-E840-4BD0-B41A-4BE28C7E9E77}" dt="2020-10-12T05:48:36.968" v="5948" actId="1076"/>
          <ac:spMkLst>
            <pc:docMk/>
            <pc:sldMk cId="229703555" sldId="273"/>
            <ac:spMk id="29" creationId="{75232212-4C8C-49F5-A9A5-6E57FE2A4948}"/>
          </ac:spMkLst>
        </pc:spChg>
        <pc:spChg chg="add mod">
          <ac:chgData name="8941547882@utac.u-tokyo.ac.jp" userId="6e05045b-0455-437e-b2af-88b74753b3bb" providerId="ADAL" clId="{4C32FECF-E840-4BD0-B41A-4BE28C7E9E77}" dt="2020-10-12T05:49:54.050" v="6020" actId="403"/>
          <ac:spMkLst>
            <pc:docMk/>
            <pc:sldMk cId="229703555" sldId="273"/>
            <ac:spMk id="30" creationId="{1F11693F-B643-408A-8F39-DEC7CC166104}"/>
          </ac:spMkLst>
        </pc:spChg>
        <pc:spChg chg="add mod">
          <ac:chgData name="8941547882@utac.u-tokyo.ac.jp" userId="6e05045b-0455-437e-b2af-88b74753b3bb" providerId="ADAL" clId="{4C32FECF-E840-4BD0-B41A-4BE28C7E9E77}" dt="2020-10-12T05:49:51.169" v="6019" actId="403"/>
          <ac:spMkLst>
            <pc:docMk/>
            <pc:sldMk cId="229703555" sldId="273"/>
            <ac:spMk id="31" creationId="{66A81621-4CE7-4BE1-B0A1-E6ECFDDCDE77}"/>
          </ac:spMkLst>
        </pc:spChg>
        <pc:grpChg chg="add mod">
          <ac:chgData name="8941547882@utac.u-tokyo.ac.jp" userId="6e05045b-0455-437e-b2af-88b74753b3bb" providerId="ADAL" clId="{4C32FECF-E840-4BD0-B41A-4BE28C7E9E77}" dt="2020-10-12T05:47:37.085" v="5934" actId="1076"/>
          <ac:grpSpMkLst>
            <pc:docMk/>
            <pc:sldMk cId="229703555" sldId="273"/>
            <ac:grpSpMk id="23" creationId="{295C5011-83AF-44E7-84CA-055D0052E3AE}"/>
          </ac:grpSpMkLst>
        </pc:grpChg>
        <pc:grpChg chg="add mod">
          <ac:chgData name="8941547882@utac.u-tokyo.ac.jp" userId="6e05045b-0455-437e-b2af-88b74753b3bb" providerId="ADAL" clId="{4C32FECF-E840-4BD0-B41A-4BE28C7E9E77}" dt="2020-10-12T05:48:09.711" v="5941" actId="1076"/>
          <ac:grpSpMkLst>
            <pc:docMk/>
            <pc:sldMk cId="229703555" sldId="273"/>
            <ac:grpSpMk id="24" creationId="{031692CC-1383-4985-BA61-AC34A08C20E5}"/>
          </ac:grpSpMkLst>
        </pc:grpChg>
        <pc:picChg chg="add mod">
          <ac:chgData name="8941547882@utac.u-tokyo.ac.jp" userId="6e05045b-0455-437e-b2af-88b74753b3bb" providerId="ADAL" clId="{4C32FECF-E840-4BD0-B41A-4BE28C7E9E77}" dt="2020-10-12T05:47:30.146" v="5932" actId="164"/>
          <ac:picMkLst>
            <pc:docMk/>
            <pc:sldMk cId="229703555" sldId="273"/>
            <ac:picMk id="12" creationId="{FF7591AB-F723-4A24-B34D-D8A909E2D3F8}"/>
          </ac:picMkLst>
        </pc:picChg>
        <pc:picChg chg="add mod">
          <ac:chgData name="8941547882@utac.u-tokyo.ac.jp" userId="6e05045b-0455-437e-b2af-88b74753b3bb" providerId="ADAL" clId="{4C32FECF-E840-4BD0-B41A-4BE28C7E9E77}" dt="2020-10-12T05:47:30.146" v="5932" actId="164"/>
          <ac:picMkLst>
            <pc:docMk/>
            <pc:sldMk cId="229703555" sldId="273"/>
            <ac:picMk id="15" creationId="{60DBC1EE-A522-494F-86C6-6502FCFE3841}"/>
          </ac:picMkLst>
        </pc:picChg>
        <pc:picChg chg="add mod">
          <ac:chgData name="8941547882@utac.u-tokyo.ac.jp" userId="6e05045b-0455-437e-b2af-88b74753b3bb" providerId="ADAL" clId="{4C32FECF-E840-4BD0-B41A-4BE28C7E9E77}" dt="2020-10-12T05:47:30.146" v="5932" actId="164"/>
          <ac:picMkLst>
            <pc:docMk/>
            <pc:sldMk cId="229703555" sldId="273"/>
            <ac:picMk id="22" creationId="{7BCAB89F-6794-4420-8318-CE78FA09BC20}"/>
          </ac:picMkLst>
        </pc:picChg>
        <pc:picChg chg="mod">
          <ac:chgData name="8941547882@utac.u-tokyo.ac.jp" userId="6e05045b-0455-437e-b2af-88b74753b3bb" providerId="ADAL" clId="{4C32FECF-E840-4BD0-B41A-4BE28C7E9E77}" dt="2020-10-12T05:47:53.119" v="5937"/>
          <ac:picMkLst>
            <pc:docMk/>
            <pc:sldMk cId="229703555" sldId="273"/>
            <ac:picMk id="25" creationId="{A5430B8F-2D64-4027-9588-36EE2BED19E7}"/>
          </ac:picMkLst>
        </pc:picChg>
        <pc:picChg chg="mod">
          <ac:chgData name="8941547882@utac.u-tokyo.ac.jp" userId="6e05045b-0455-437e-b2af-88b74753b3bb" providerId="ADAL" clId="{4C32FECF-E840-4BD0-B41A-4BE28C7E9E77}" dt="2020-10-12T05:47:53.119" v="5937"/>
          <ac:picMkLst>
            <pc:docMk/>
            <pc:sldMk cId="229703555" sldId="273"/>
            <ac:picMk id="26" creationId="{61CA4F22-8A31-4136-8B17-E42B763BBD3F}"/>
          </ac:picMkLst>
        </pc:picChg>
        <pc:picChg chg="mod">
          <ac:chgData name="8941547882@utac.u-tokyo.ac.jp" userId="6e05045b-0455-437e-b2af-88b74753b3bb" providerId="ADAL" clId="{4C32FECF-E840-4BD0-B41A-4BE28C7E9E77}" dt="2020-10-12T05:47:53.119" v="5937"/>
          <ac:picMkLst>
            <pc:docMk/>
            <pc:sldMk cId="229703555" sldId="273"/>
            <ac:picMk id="27" creationId="{DA8D67D6-2ECB-4120-83E7-D626D637751A}"/>
          </ac:picMkLst>
        </pc:picChg>
      </pc:sldChg>
      <pc:sldChg chg="delSp modSp mod modNotes">
        <pc:chgData name="8941547882@utac.u-tokyo.ac.jp" userId="6e05045b-0455-437e-b2af-88b74753b3bb" providerId="ADAL" clId="{4C32FECF-E840-4BD0-B41A-4BE28C7E9E77}" dt="2020-10-14T02:27:07.446" v="6513"/>
        <pc:sldMkLst>
          <pc:docMk/>
          <pc:sldMk cId="0" sldId="290"/>
        </pc:sldMkLst>
        <pc:spChg chg="mod">
          <ac:chgData name="8941547882@utac.u-tokyo.ac.jp" userId="6e05045b-0455-437e-b2af-88b74753b3bb" providerId="ADAL" clId="{4C32FECF-E840-4BD0-B41A-4BE28C7E9E77}" dt="2020-10-14T02:26:42.538" v="6483" actId="1076"/>
          <ac:spMkLst>
            <pc:docMk/>
            <pc:sldMk cId="0" sldId="290"/>
            <ac:spMk id="8" creationId="{00000000-0000-0000-0000-000000000000}"/>
          </ac:spMkLst>
        </pc:spChg>
        <pc:spChg chg="mod">
          <ac:chgData name="8941547882@utac.u-tokyo.ac.jp" userId="6e05045b-0455-437e-b2af-88b74753b3bb" providerId="ADAL" clId="{4C32FECF-E840-4BD0-B41A-4BE28C7E9E77}" dt="2020-10-14T02:27:07.446" v="6513"/>
          <ac:spMkLst>
            <pc:docMk/>
            <pc:sldMk cId="0" sldId="290"/>
            <ac:spMk id="24578" creationId="{00000000-0000-0000-0000-000000000000}"/>
          </ac:spMkLst>
        </pc:spChg>
        <pc:picChg chg="del">
          <ac:chgData name="8941547882@utac.u-tokyo.ac.jp" userId="6e05045b-0455-437e-b2af-88b74753b3bb" providerId="ADAL" clId="{4C32FECF-E840-4BD0-B41A-4BE28C7E9E77}" dt="2020-10-14T02:26:44.321" v="6484" actId="478"/>
          <ac:picMkLst>
            <pc:docMk/>
            <pc:sldMk cId="0" sldId="290"/>
            <ac:picMk id="2" creationId="{9D8B7170-19B2-4A94-8C4C-AE7F6C5B33EA}"/>
          </ac:picMkLst>
        </pc:picChg>
      </pc:sldChg>
      <pc:sldChg chg="add mod modShow">
        <pc:chgData name="8941547882@utac.u-tokyo.ac.jp" userId="6e05045b-0455-437e-b2af-88b74753b3bb" providerId="ADAL" clId="{4C32FECF-E840-4BD0-B41A-4BE28C7E9E77}" dt="2020-10-15T03:32:41.849" v="7302" actId="729"/>
        <pc:sldMkLst>
          <pc:docMk/>
          <pc:sldMk cId="56582110" sldId="293"/>
        </pc:sldMkLst>
      </pc:sldChg>
      <pc:sldChg chg="add mod modShow">
        <pc:chgData name="8941547882@utac.u-tokyo.ac.jp" userId="6e05045b-0455-437e-b2af-88b74753b3bb" providerId="ADAL" clId="{4C32FECF-E840-4BD0-B41A-4BE28C7E9E77}" dt="2020-10-15T03:32:38.864" v="7301" actId="729"/>
        <pc:sldMkLst>
          <pc:docMk/>
          <pc:sldMk cId="0" sldId="305"/>
        </pc:sldMkLst>
      </pc:sldChg>
      <pc:sldChg chg="modSp add del mod">
        <pc:chgData name="8941547882@utac.u-tokyo.ac.jp" userId="6e05045b-0455-437e-b2af-88b74753b3bb" providerId="ADAL" clId="{4C32FECF-E840-4BD0-B41A-4BE28C7E9E77}" dt="2020-10-06T03:06:37.269" v="10" actId="47"/>
        <pc:sldMkLst>
          <pc:docMk/>
          <pc:sldMk cId="0" sldId="311"/>
        </pc:sldMkLst>
        <pc:spChg chg="mod">
          <ac:chgData name="8941547882@utac.u-tokyo.ac.jp" userId="6e05045b-0455-437e-b2af-88b74753b3bb" providerId="ADAL" clId="{4C32FECF-E840-4BD0-B41A-4BE28C7E9E77}" dt="2020-10-06T03:06:10.839" v="4"/>
          <ac:spMkLst>
            <pc:docMk/>
            <pc:sldMk cId="0" sldId="311"/>
            <ac:spMk id="3" creationId="{00000000-0000-0000-0000-000000000000}"/>
          </ac:spMkLst>
        </pc:spChg>
      </pc:sldChg>
      <pc:sldChg chg="addSp modSp new mod">
        <pc:chgData name="8941547882@utac.u-tokyo.ac.jp" userId="6e05045b-0455-437e-b2af-88b74753b3bb" providerId="ADAL" clId="{4C32FECF-E840-4BD0-B41A-4BE28C7E9E77}" dt="2020-10-06T04:45:14.736" v="1864" actId="20577"/>
        <pc:sldMkLst>
          <pc:docMk/>
          <pc:sldMk cId="3059746091" sldId="312"/>
        </pc:sldMkLst>
        <pc:spChg chg="mod">
          <ac:chgData name="8941547882@utac.u-tokyo.ac.jp" userId="6e05045b-0455-437e-b2af-88b74753b3bb" providerId="ADAL" clId="{4C32FECF-E840-4BD0-B41A-4BE28C7E9E77}" dt="2020-10-06T04:45:14.736" v="1864" actId="20577"/>
          <ac:spMkLst>
            <pc:docMk/>
            <pc:sldMk cId="3059746091" sldId="312"/>
            <ac:spMk id="2" creationId="{055EAF03-2C17-47D4-A7CE-B0A75D3BC65C}"/>
          </ac:spMkLst>
        </pc:spChg>
        <pc:spChg chg="add mod">
          <ac:chgData name="8941547882@utac.u-tokyo.ac.jp" userId="6e05045b-0455-437e-b2af-88b74753b3bb" providerId="ADAL" clId="{4C32FECF-E840-4BD0-B41A-4BE28C7E9E77}" dt="2020-10-06T03:06:18.793" v="7" actId="1076"/>
          <ac:spMkLst>
            <pc:docMk/>
            <pc:sldMk cId="3059746091" sldId="312"/>
            <ac:spMk id="4" creationId="{9CEC82EE-5F4B-49A4-8419-337CCD232753}"/>
          </ac:spMkLst>
        </pc:spChg>
        <pc:spChg chg="add mod">
          <ac:chgData name="8941547882@utac.u-tokyo.ac.jp" userId="6e05045b-0455-437e-b2af-88b74753b3bb" providerId="ADAL" clId="{4C32FECF-E840-4BD0-B41A-4BE28C7E9E77}" dt="2020-10-06T03:06:30.610" v="9" actId="1076"/>
          <ac:spMkLst>
            <pc:docMk/>
            <pc:sldMk cId="3059746091" sldId="312"/>
            <ac:spMk id="6" creationId="{DE47E4A2-95C3-4EAA-91C5-90574357624D}"/>
          </ac:spMkLst>
        </pc:spChg>
        <pc:spChg chg="add mod">
          <ac:chgData name="8941547882@utac.u-tokyo.ac.jp" userId="6e05045b-0455-437e-b2af-88b74753b3bb" providerId="ADAL" clId="{4C32FECF-E840-4BD0-B41A-4BE28C7E9E77}" dt="2020-10-06T03:06:30.610" v="9" actId="1076"/>
          <ac:spMkLst>
            <pc:docMk/>
            <pc:sldMk cId="3059746091" sldId="312"/>
            <ac:spMk id="8" creationId="{F58542C5-380F-4C50-BB7A-76ADF85738CF}"/>
          </ac:spMkLst>
        </pc:spChg>
        <pc:picChg chg="add mod">
          <ac:chgData name="8941547882@utac.u-tokyo.ac.jp" userId="6e05045b-0455-437e-b2af-88b74753b3bb" providerId="ADAL" clId="{4C32FECF-E840-4BD0-B41A-4BE28C7E9E77}" dt="2020-10-06T03:06:30.610" v="9" actId="1076"/>
          <ac:picMkLst>
            <pc:docMk/>
            <pc:sldMk cId="3059746091" sldId="312"/>
            <ac:picMk id="10" creationId="{952FB073-3CFD-4A1C-8C8A-0B77629D5D3E}"/>
          </ac:picMkLst>
        </pc:picChg>
      </pc:sldChg>
      <pc:sldChg chg="addSp delSp modSp add mod">
        <pc:chgData name="8941547882@utac.u-tokyo.ac.jp" userId="6e05045b-0455-437e-b2af-88b74753b3bb" providerId="ADAL" clId="{4C32FECF-E840-4BD0-B41A-4BE28C7E9E77}" dt="2020-10-15T00:25:58.897" v="7246" actId="1076"/>
        <pc:sldMkLst>
          <pc:docMk/>
          <pc:sldMk cId="2363022242" sldId="313"/>
        </pc:sldMkLst>
        <pc:spChg chg="mod">
          <ac:chgData name="8941547882@utac.u-tokyo.ac.jp" userId="6e05045b-0455-437e-b2af-88b74753b3bb" providerId="ADAL" clId="{4C32FECF-E840-4BD0-B41A-4BE28C7E9E77}" dt="2020-10-15T00:25:56.085" v="7245" actId="1076"/>
          <ac:spMkLst>
            <pc:docMk/>
            <pc:sldMk cId="2363022242" sldId="313"/>
            <ac:spMk id="3" creationId="{FB347438-5B77-4DA0-9AB0-642A590E07A7}"/>
          </ac:spMkLst>
        </pc:spChg>
        <pc:spChg chg="mod">
          <ac:chgData name="8941547882@utac.u-tokyo.ac.jp" userId="6e05045b-0455-437e-b2af-88b74753b3bb" providerId="ADAL" clId="{4C32FECF-E840-4BD0-B41A-4BE28C7E9E77}" dt="2020-10-15T00:25:58.897" v="7246" actId="1076"/>
          <ac:spMkLst>
            <pc:docMk/>
            <pc:sldMk cId="2363022242" sldId="313"/>
            <ac:spMk id="8" creationId="{074FDF0A-C8FF-4192-99FF-C8A5DD249AC4}"/>
          </ac:spMkLst>
        </pc:spChg>
        <pc:spChg chg="mod">
          <ac:chgData name="8941547882@utac.u-tokyo.ac.jp" userId="6e05045b-0455-437e-b2af-88b74753b3bb" providerId="ADAL" clId="{4C32FECF-E840-4BD0-B41A-4BE28C7E9E77}" dt="2020-10-14T02:29:10.074" v="6523" actId="20577"/>
          <ac:spMkLst>
            <pc:docMk/>
            <pc:sldMk cId="2363022242" sldId="313"/>
            <ac:spMk id="14" creationId="{8C665F9C-3A56-4AF8-9F30-D41AEC0012A7}"/>
          </ac:spMkLst>
        </pc:spChg>
        <pc:picChg chg="add mod">
          <ac:chgData name="8941547882@utac.u-tokyo.ac.jp" userId="6e05045b-0455-437e-b2af-88b74753b3bb" providerId="ADAL" clId="{4C32FECF-E840-4BD0-B41A-4BE28C7E9E77}" dt="2020-10-07T15:03:00.204" v="5586" actId="1076"/>
          <ac:picMkLst>
            <pc:docMk/>
            <pc:sldMk cId="2363022242" sldId="313"/>
            <ac:picMk id="5" creationId="{66B26492-29EE-4702-A149-86F241E9A655}"/>
          </ac:picMkLst>
        </pc:picChg>
        <pc:picChg chg="mod">
          <ac:chgData name="8941547882@utac.u-tokyo.ac.jp" userId="6e05045b-0455-437e-b2af-88b74753b3bb" providerId="ADAL" clId="{4C32FECF-E840-4BD0-B41A-4BE28C7E9E77}" dt="2020-10-07T11:14:13.745" v="4101" actId="1076"/>
          <ac:picMkLst>
            <pc:docMk/>
            <pc:sldMk cId="2363022242" sldId="313"/>
            <ac:picMk id="7" creationId="{F3A4B2BA-E7FD-4871-88B5-C3D9343F5B96}"/>
          </ac:picMkLst>
        </pc:picChg>
        <pc:cxnChg chg="del">
          <ac:chgData name="8941547882@utac.u-tokyo.ac.jp" userId="6e05045b-0455-437e-b2af-88b74753b3bb" providerId="ADAL" clId="{4C32FECF-E840-4BD0-B41A-4BE28C7E9E77}" dt="2020-10-07T11:12:52.185" v="4088" actId="478"/>
          <ac:cxnSpMkLst>
            <pc:docMk/>
            <pc:sldMk cId="2363022242" sldId="313"/>
            <ac:cxnSpMk id="12" creationId="{AC2669F7-D21F-4EBC-8276-651558B8E287}"/>
          </ac:cxnSpMkLst>
        </pc:cxnChg>
      </pc:sldChg>
      <pc:sldChg chg="modSp new mod ord modShow">
        <pc:chgData name="8941547882@utac.u-tokyo.ac.jp" userId="6e05045b-0455-437e-b2af-88b74753b3bb" providerId="ADAL" clId="{4C32FECF-E840-4BD0-B41A-4BE28C7E9E77}" dt="2020-10-15T03:32:33.619" v="7299" actId="729"/>
        <pc:sldMkLst>
          <pc:docMk/>
          <pc:sldMk cId="4280664260" sldId="314"/>
        </pc:sldMkLst>
        <pc:spChg chg="mod">
          <ac:chgData name="8941547882@utac.u-tokyo.ac.jp" userId="6e05045b-0455-437e-b2af-88b74753b3bb" providerId="ADAL" clId="{4C32FECF-E840-4BD0-B41A-4BE28C7E9E77}" dt="2020-10-06T04:47:46.118" v="1991" actId="20577"/>
          <ac:spMkLst>
            <pc:docMk/>
            <pc:sldMk cId="4280664260" sldId="314"/>
            <ac:spMk id="2" creationId="{F90C4658-3B21-4D40-891F-D74C23077096}"/>
          </ac:spMkLst>
        </pc:spChg>
        <pc:spChg chg="mod">
          <ac:chgData name="8941547882@utac.u-tokyo.ac.jp" userId="6e05045b-0455-437e-b2af-88b74753b3bb" providerId="ADAL" clId="{4C32FECF-E840-4BD0-B41A-4BE28C7E9E77}" dt="2020-10-06T03:12:33.964" v="296"/>
          <ac:spMkLst>
            <pc:docMk/>
            <pc:sldMk cId="4280664260" sldId="314"/>
            <ac:spMk id="3" creationId="{9C8A70A0-9B8B-4E71-9436-1E3E282B54E1}"/>
          </ac:spMkLst>
        </pc:spChg>
      </pc:sldChg>
      <pc:sldChg chg="addSp modSp new del mod ord">
        <pc:chgData name="8941547882@utac.u-tokyo.ac.jp" userId="6e05045b-0455-437e-b2af-88b74753b3bb" providerId="ADAL" clId="{4C32FECF-E840-4BD0-B41A-4BE28C7E9E77}" dt="2020-10-06T04:24:51.398" v="1741" actId="47"/>
        <pc:sldMkLst>
          <pc:docMk/>
          <pc:sldMk cId="818868911" sldId="315"/>
        </pc:sldMkLst>
        <pc:spChg chg="mod">
          <ac:chgData name="8941547882@utac.u-tokyo.ac.jp" userId="6e05045b-0455-437e-b2af-88b74753b3bb" providerId="ADAL" clId="{4C32FECF-E840-4BD0-B41A-4BE28C7E9E77}" dt="2020-10-06T03:13:44.158" v="351"/>
          <ac:spMkLst>
            <pc:docMk/>
            <pc:sldMk cId="818868911" sldId="315"/>
            <ac:spMk id="2" creationId="{911EE6B6-93D1-4561-B07B-131A7977B6D5}"/>
          </ac:spMkLst>
        </pc:spChg>
        <pc:spChg chg="mod">
          <ac:chgData name="8941547882@utac.u-tokyo.ac.jp" userId="6e05045b-0455-437e-b2af-88b74753b3bb" providerId="ADAL" clId="{4C32FECF-E840-4BD0-B41A-4BE28C7E9E77}" dt="2020-10-06T03:14:33.101" v="458"/>
          <ac:spMkLst>
            <pc:docMk/>
            <pc:sldMk cId="818868911" sldId="315"/>
            <ac:spMk id="3" creationId="{27A79F18-01ED-4FFF-B243-B36DE9259293}"/>
          </ac:spMkLst>
        </pc:spChg>
        <pc:spChg chg="add mod">
          <ac:chgData name="8941547882@utac.u-tokyo.ac.jp" userId="6e05045b-0455-437e-b2af-88b74753b3bb" providerId="ADAL" clId="{4C32FECF-E840-4BD0-B41A-4BE28C7E9E77}" dt="2020-10-06T03:14:38.317" v="459" actId="14100"/>
          <ac:spMkLst>
            <pc:docMk/>
            <pc:sldMk cId="818868911" sldId="315"/>
            <ac:spMk id="5" creationId="{19D5CAF9-5898-4D99-A562-B363EE703260}"/>
          </ac:spMkLst>
        </pc:spChg>
        <pc:spChg chg="add mod">
          <ac:chgData name="8941547882@utac.u-tokyo.ac.jp" userId="6e05045b-0455-437e-b2af-88b74753b3bb" providerId="ADAL" clId="{4C32FECF-E840-4BD0-B41A-4BE28C7E9E77}" dt="2020-10-06T03:14:47.939" v="462" actId="1076"/>
          <ac:spMkLst>
            <pc:docMk/>
            <pc:sldMk cId="818868911" sldId="315"/>
            <ac:spMk id="7" creationId="{31C6C7DD-329A-4F3D-9C28-BE2753DBB96B}"/>
          </ac:spMkLst>
        </pc:spChg>
        <pc:spChg chg="mod">
          <ac:chgData name="8941547882@utac.u-tokyo.ac.jp" userId="6e05045b-0455-437e-b2af-88b74753b3bb" providerId="ADAL" clId="{4C32FECF-E840-4BD0-B41A-4BE28C7E9E77}" dt="2020-10-06T03:14:51.883" v="463"/>
          <ac:spMkLst>
            <pc:docMk/>
            <pc:sldMk cId="818868911" sldId="315"/>
            <ac:spMk id="9" creationId="{2C299405-A439-4467-A61C-B60F88557B05}"/>
          </ac:spMkLst>
        </pc:spChg>
        <pc:spChg chg="add mod">
          <ac:chgData name="8941547882@utac.u-tokyo.ac.jp" userId="6e05045b-0455-437e-b2af-88b74753b3bb" providerId="ADAL" clId="{4C32FECF-E840-4BD0-B41A-4BE28C7E9E77}" dt="2020-10-06T03:16:32.241" v="506" actId="1076"/>
          <ac:spMkLst>
            <pc:docMk/>
            <pc:sldMk cId="818868911" sldId="315"/>
            <ac:spMk id="26" creationId="{66E9EE57-CF05-4750-97C4-B250F992AA1F}"/>
          </ac:spMkLst>
        </pc:spChg>
        <pc:spChg chg="add mod">
          <ac:chgData name="8941547882@utac.u-tokyo.ac.jp" userId="6e05045b-0455-437e-b2af-88b74753b3bb" providerId="ADAL" clId="{4C32FECF-E840-4BD0-B41A-4BE28C7E9E77}" dt="2020-10-06T04:23:42.253" v="1731" actId="1076"/>
          <ac:spMkLst>
            <pc:docMk/>
            <pc:sldMk cId="818868911" sldId="315"/>
            <ac:spMk id="27" creationId="{28B19B5B-9B6C-43E0-9431-E57A583915F5}"/>
          </ac:spMkLst>
        </pc:spChg>
        <pc:grpChg chg="add mod">
          <ac:chgData name="8941547882@utac.u-tokyo.ac.jp" userId="6e05045b-0455-437e-b2af-88b74753b3bb" providerId="ADAL" clId="{4C32FECF-E840-4BD0-B41A-4BE28C7E9E77}" dt="2020-10-06T03:15:00.284" v="466" actId="1076"/>
          <ac:grpSpMkLst>
            <pc:docMk/>
            <pc:sldMk cId="818868911" sldId="315"/>
            <ac:grpSpMk id="8" creationId="{274DE201-74BB-402F-AEA6-7A030BCE1F27}"/>
          </ac:grpSpMkLst>
        </pc:grpChg>
        <pc:cxnChg chg="mod">
          <ac:chgData name="8941547882@utac.u-tokyo.ac.jp" userId="6e05045b-0455-437e-b2af-88b74753b3bb" providerId="ADAL" clId="{4C32FECF-E840-4BD0-B41A-4BE28C7E9E77}" dt="2020-10-06T03:14:51.883" v="463"/>
          <ac:cxnSpMkLst>
            <pc:docMk/>
            <pc:sldMk cId="818868911" sldId="315"/>
            <ac:cxnSpMk id="10" creationId="{D3159A93-364B-42AC-AE50-5E279151620B}"/>
          </ac:cxnSpMkLst>
        </pc:cxnChg>
        <pc:cxnChg chg="mod">
          <ac:chgData name="8941547882@utac.u-tokyo.ac.jp" userId="6e05045b-0455-437e-b2af-88b74753b3bb" providerId="ADAL" clId="{4C32FECF-E840-4BD0-B41A-4BE28C7E9E77}" dt="2020-10-06T03:14:51.883" v="463"/>
          <ac:cxnSpMkLst>
            <pc:docMk/>
            <pc:sldMk cId="818868911" sldId="315"/>
            <ac:cxnSpMk id="11" creationId="{790D15C0-A4A8-402C-ABCC-C0F4A8983B05}"/>
          </ac:cxnSpMkLst>
        </pc:cxnChg>
        <pc:cxnChg chg="mod">
          <ac:chgData name="8941547882@utac.u-tokyo.ac.jp" userId="6e05045b-0455-437e-b2af-88b74753b3bb" providerId="ADAL" clId="{4C32FECF-E840-4BD0-B41A-4BE28C7E9E77}" dt="2020-10-06T03:14:51.883" v="463"/>
          <ac:cxnSpMkLst>
            <pc:docMk/>
            <pc:sldMk cId="818868911" sldId="315"/>
            <ac:cxnSpMk id="12" creationId="{35C9E5F3-7E3B-4196-988F-7C75A34AD886}"/>
          </ac:cxnSpMkLst>
        </pc:cxnChg>
        <pc:cxnChg chg="mod">
          <ac:chgData name="8941547882@utac.u-tokyo.ac.jp" userId="6e05045b-0455-437e-b2af-88b74753b3bb" providerId="ADAL" clId="{4C32FECF-E840-4BD0-B41A-4BE28C7E9E77}" dt="2020-10-06T03:14:51.883" v="463"/>
          <ac:cxnSpMkLst>
            <pc:docMk/>
            <pc:sldMk cId="818868911" sldId="315"/>
            <ac:cxnSpMk id="13" creationId="{E0A200A4-DBBE-413B-B478-D527E47AA01F}"/>
          </ac:cxnSpMkLst>
        </pc:cxnChg>
        <pc:cxnChg chg="mod">
          <ac:chgData name="8941547882@utac.u-tokyo.ac.jp" userId="6e05045b-0455-437e-b2af-88b74753b3bb" providerId="ADAL" clId="{4C32FECF-E840-4BD0-B41A-4BE28C7E9E77}" dt="2020-10-06T03:14:51.883" v="463"/>
          <ac:cxnSpMkLst>
            <pc:docMk/>
            <pc:sldMk cId="818868911" sldId="315"/>
            <ac:cxnSpMk id="14" creationId="{4CDDB8C2-DBE6-4A26-B5C2-161CC6F762C3}"/>
          </ac:cxnSpMkLst>
        </pc:cxnChg>
        <pc:cxnChg chg="mod">
          <ac:chgData name="8941547882@utac.u-tokyo.ac.jp" userId="6e05045b-0455-437e-b2af-88b74753b3bb" providerId="ADAL" clId="{4C32FECF-E840-4BD0-B41A-4BE28C7E9E77}" dt="2020-10-06T03:14:51.883" v="463"/>
          <ac:cxnSpMkLst>
            <pc:docMk/>
            <pc:sldMk cId="818868911" sldId="315"/>
            <ac:cxnSpMk id="15" creationId="{EC600711-FD59-4D79-A90E-43B39073F787}"/>
          </ac:cxnSpMkLst>
        </pc:cxnChg>
        <pc:cxnChg chg="add mod">
          <ac:chgData name="8941547882@utac.u-tokyo.ac.jp" userId="6e05045b-0455-437e-b2af-88b74753b3bb" providerId="ADAL" clId="{4C32FECF-E840-4BD0-B41A-4BE28C7E9E77}" dt="2020-10-06T03:15:30.162" v="473" actId="1582"/>
          <ac:cxnSpMkLst>
            <pc:docMk/>
            <pc:sldMk cId="818868911" sldId="315"/>
            <ac:cxnSpMk id="17" creationId="{8180ACB6-73E4-4921-9275-75815CB8C4E2}"/>
          </ac:cxnSpMkLst>
        </pc:cxnChg>
        <pc:cxnChg chg="add mod">
          <ac:chgData name="8941547882@utac.u-tokyo.ac.jp" userId="6e05045b-0455-437e-b2af-88b74753b3bb" providerId="ADAL" clId="{4C32FECF-E840-4BD0-B41A-4BE28C7E9E77}" dt="2020-10-06T03:15:37.467" v="476" actId="14100"/>
          <ac:cxnSpMkLst>
            <pc:docMk/>
            <pc:sldMk cId="818868911" sldId="315"/>
            <ac:cxnSpMk id="20" creationId="{54FD8125-6520-44E6-953E-95622822E153}"/>
          </ac:cxnSpMkLst>
        </pc:cxnChg>
        <pc:cxnChg chg="add mod">
          <ac:chgData name="8941547882@utac.u-tokyo.ac.jp" userId="6e05045b-0455-437e-b2af-88b74753b3bb" providerId="ADAL" clId="{4C32FECF-E840-4BD0-B41A-4BE28C7E9E77}" dt="2020-10-06T03:16:12.121" v="487" actId="1582"/>
          <ac:cxnSpMkLst>
            <pc:docMk/>
            <pc:sldMk cId="818868911" sldId="315"/>
            <ac:cxnSpMk id="22" creationId="{FE4B603C-14BD-4614-914B-BDEA9407B868}"/>
          </ac:cxnSpMkLst>
        </pc:cxnChg>
      </pc:sldChg>
      <pc:sldChg chg="addSp modSp new mod">
        <pc:chgData name="8941547882@utac.u-tokyo.ac.jp" userId="6e05045b-0455-437e-b2af-88b74753b3bb" providerId="ADAL" clId="{4C32FECF-E840-4BD0-B41A-4BE28C7E9E77}" dt="2020-10-14T02:43:13.288" v="6816" actId="20577"/>
        <pc:sldMkLst>
          <pc:docMk/>
          <pc:sldMk cId="3890281046" sldId="316"/>
        </pc:sldMkLst>
        <pc:spChg chg="mod">
          <ac:chgData name="8941547882@utac.u-tokyo.ac.jp" userId="6e05045b-0455-437e-b2af-88b74753b3bb" providerId="ADAL" clId="{4C32FECF-E840-4BD0-B41A-4BE28C7E9E77}" dt="2020-10-06T04:48:02.102" v="2003" actId="20577"/>
          <ac:spMkLst>
            <pc:docMk/>
            <pc:sldMk cId="3890281046" sldId="316"/>
            <ac:spMk id="2" creationId="{C636E839-3E4D-4A98-9F96-0FED9EE37DD3}"/>
          </ac:spMkLst>
        </pc:spChg>
        <pc:spChg chg="mod">
          <ac:chgData name="8941547882@utac.u-tokyo.ac.jp" userId="6e05045b-0455-437e-b2af-88b74753b3bb" providerId="ADAL" clId="{4C32FECF-E840-4BD0-B41A-4BE28C7E9E77}" dt="2020-10-07T10:30:58.236" v="3939"/>
          <ac:spMkLst>
            <pc:docMk/>
            <pc:sldMk cId="3890281046" sldId="316"/>
            <ac:spMk id="3" creationId="{35EA9DA4-F4DF-4B7E-95E1-EB3351826130}"/>
          </ac:spMkLst>
        </pc:spChg>
        <pc:spChg chg="mod">
          <ac:chgData name="8941547882@utac.u-tokyo.ac.jp" userId="6e05045b-0455-437e-b2af-88b74753b3bb" providerId="ADAL" clId="{4C32FECF-E840-4BD0-B41A-4BE28C7E9E77}" dt="2020-10-14T02:43:13.288" v="6816" actId="20577"/>
          <ac:spMkLst>
            <pc:docMk/>
            <pc:sldMk cId="3890281046" sldId="316"/>
            <ac:spMk id="7" creationId="{E3106072-A381-4F4D-94AA-A12194911610}"/>
          </ac:spMkLst>
        </pc:spChg>
        <pc:spChg chg="add mod">
          <ac:chgData name="8941547882@utac.u-tokyo.ac.jp" userId="6e05045b-0455-437e-b2af-88b74753b3bb" providerId="ADAL" clId="{4C32FECF-E840-4BD0-B41A-4BE28C7E9E77}" dt="2020-10-07T14:59:23.454" v="5525" actId="1076"/>
          <ac:spMkLst>
            <pc:docMk/>
            <pc:sldMk cId="3890281046" sldId="316"/>
            <ac:spMk id="10" creationId="{793DC0E5-58DD-4043-B9B5-F37196FB81D0}"/>
          </ac:spMkLst>
        </pc:spChg>
        <pc:spChg chg="add mod">
          <ac:chgData name="8941547882@utac.u-tokyo.ac.jp" userId="6e05045b-0455-437e-b2af-88b74753b3bb" providerId="ADAL" clId="{4C32FECF-E840-4BD0-B41A-4BE28C7E9E77}" dt="2020-10-07T15:00:20.382" v="5565" actId="1076"/>
          <ac:spMkLst>
            <pc:docMk/>
            <pc:sldMk cId="3890281046" sldId="316"/>
            <ac:spMk id="11" creationId="{766F6DEE-C620-4A11-9BA6-E28B06AF5356}"/>
          </ac:spMkLst>
        </pc:spChg>
        <pc:spChg chg="add mod">
          <ac:chgData name="8941547882@utac.u-tokyo.ac.jp" userId="6e05045b-0455-437e-b2af-88b74753b3bb" providerId="ADAL" clId="{4C32FECF-E840-4BD0-B41A-4BE28C7E9E77}" dt="2020-10-07T15:00:34.177" v="5585" actId="1076"/>
          <ac:spMkLst>
            <pc:docMk/>
            <pc:sldMk cId="3890281046" sldId="316"/>
            <ac:spMk id="14" creationId="{B2D66F84-6685-494C-BD99-9FBA4AD5FD39}"/>
          </ac:spMkLst>
        </pc:spChg>
        <pc:picChg chg="add mod">
          <ac:chgData name="8941547882@utac.u-tokyo.ac.jp" userId="6e05045b-0455-437e-b2af-88b74753b3bb" providerId="ADAL" clId="{4C32FECF-E840-4BD0-B41A-4BE28C7E9E77}" dt="2020-10-07T14:59:31.336" v="5529" actId="1076"/>
          <ac:picMkLst>
            <pc:docMk/>
            <pc:sldMk cId="3890281046" sldId="316"/>
            <ac:picMk id="7" creationId="{6EA7F3BD-8FD6-4CD1-B55D-07078EDE96A0}"/>
          </ac:picMkLst>
        </pc:picChg>
        <pc:picChg chg="add mod">
          <ac:chgData name="8941547882@utac.u-tokyo.ac.jp" userId="6e05045b-0455-437e-b2af-88b74753b3bb" providerId="ADAL" clId="{4C32FECF-E840-4BD0-B41A-4BE28C7E9E77}" dt="2020-10-07T15:00:10.387" v="5563" actId="1076"/>
          <ac:picMkLst>
            <pc:docMk/>
            <pc:sldMk cId="3890281046" sldId="316"/>
            <ac:picMk id="13" creationId="{A9B1DF9A-E687-4D48-A7B7-A7348CF641E5}"/>
          </ac:picMkLst>
        </pc:picChg>
        <pc:cxnChg chg="add mod">
          <ac:chgData name="8941547882@utac.u-tokyo.ac.jp" userId="6e05045b-0455-437e-b2af-88b74753b3bb" providerId="ADAL" clId="{4C32FECF-E840-4BD0-B41A-4BE28C7E9E77}" dt="2020-10-07T15:00:14.914" v="5564" actId="1076"/>
          <ac:cxnSpMkLst>
            <pc:docMk/>
            <pc:sldMk cId="3890281046" sldId="316"/>
            <ac:cxnSpMk id="9" creationId="{5BBE3FC8-7839-465F-8BD8-94FBC05431B9}"/>
          </ac:cxnSpMkLst>
        </pc:cxnChg>
      </pc:sldChg>
      <pc:sldChg chg="addSp modSp new mod ord">
        <pc:chgData name="8941547882@utac.u-tokyo.ac.jp" userId="6e05045b-0455-437e-b2af-88b74753b3bb" providerId="ADAL" clId="{4C32FECF-E840-4BD0-B41A-4BE28C7E9E77}" dt="2020-10-14T02:50:02.520" v="6882" actId="1076"/>
        <pc:sldMkLst>
          <pc:docMk/>
          <pc:sldMk cId="2596059474" sldId="317"/>
        </pc:sldMkLst>
        <pc:spChg chg="mod">
          <ac:chgData name="8941547882@utac.u-tokyo.ac.jp" userId="6e05045b-0455-437e-b2af-88b74753b3bb" providerId="ADAL" clId="{4C32FECF-E840-4BD0-B41A-4BE28C7E9E77}" dt="2020-10-14T02:31:21.403" v="6525" actId="20577"/>
          <ac:spMkLst>
            <pc:docMk/>
            <pc:sldMk cId="2596059474" sldId="317"/>
            <ac:spMk id="2" creationId="{542B0661-9BAA-4572-9087-7EEFEA6C7743}"/>
          </ac:spMkLst>
        </pc:spChg>
        <pc:spChg chg="mod">
          <ac:chgData name="8941547882@utac.u-tokyo.ac.jp" userId="6e05045b-0455-437e-b2af-88b74753b3bb" providerId="ADAL" clId="{4C32FECF-E840-4BD0-B41A-4BE28C7E9E77}" dt="2020-10-14T02:49:56.489" v="6881" actId="14100"/>
          <ac:spMkLst>
            <pc:docMk/>
            <pc:sldMk cId="2596059474" sldId="317"/>
            <ac:spMk id="3" creationId="{E120C4E4-7A87-4F8C-9AB8-ADA52482BBB7}"/>
          </ac:spMkLst>
        </pc:spChg>
        <pc:spChg chg="add mod">
          <ac:chgData name="8941547882@utac.u-tokyo.ac.jp" userId="6e05045b-0455-437e-b2af-88b74753b3bb" providerId="ADAL" clId="{4C32FECF-E840-4BD0-B41A-4BE28C7E9E77}" dt="2020-10-07T08:34:42.108" v="2806" actId="1076"/>
          <ac:spMkLst>
            <pc:docMk/>
            <pc:sldMk cId="2596059474" sldId="317"/>
            <ac:spMk id="7" creationId="{44736323-C230-4F30-8266-D7402BA1FA3D}"/>
          </ac:spMkLst>
        </pc:spChg>
        <pc:spChg chg="mod">
          <ac:chgData name="8941547882@utac.u-tokyo.ac.jp" userId="6e05045b-0455-437e-b2af-88b74753b3bb" providerId="ADAL" clId="{4C32FECF-E840-4BD0-B41A-4BE28C7E9E77}" dt="2020-10-14T02:50:02.520" v="6882" actId="1076"/>
          <ac:spMkLst>
            <pc:docMk/>
            <pc:sldMk cId="2596059474" sldId="317"/>
            <ac:spMk id="10" creationId="{26225A1E-327C-4C2E-9AAB-F3378096BAE2}"/>
          </ac:spMkLst>
        </pc:spChg>
        <pc:spChg chg="mod">
          <ac:chgData name="8941547882@utac.u-tokyo.ac.jp" userId="6e05045b-0455-437e-b2af-88b74753b3bb" providerId="ADAL" clId="{4C32FECF-E840-4BD0-B41A-4BE28C7E9E77}" dt="2020-10-14T02:50:02.520" v="6882" actId="1076"/>
          <ac:spMkLst>
            <pc:docMk/>
            <pc:sldMk cId="2596059474" sldId="317"/>
            <ac:spMk id="12" creationId="{CDA4BE4B-0564-47B2-A5D3-3B575C05014E}"/>
          </ac:spMkLst>
        </pc:spChg>
      </pc:sldChg>
      <pc:sldChg chg="add mod modShow">
        <pc:chgData name="8941547882@utac.u-tokyo.ac.jp" userId="6e05045b-0455-437e-b2af-88b74753b3bb" providerId="ADAL" clId="{4C32FECF-E840-4BD0-B41A-4BE28C7E9E77}" dt="2020-10-15T03:32:36.492" v="7300" actId="729"/>
        <pc:sldMkLst>
          <pc:docMk/>
          <pc:sldMk cId="3134958201" sldId="318"/>
        </pc:sldMkLst>
      </pc:sldChg>
      <pc:sldChg chg="addSp modSp new del mod">
        <pc:chgData name="8941547882@utac.u-tokyo.ac.jp" userId="6e05045b-0455-437e-b2af-88b74753b3bb" providerId="ADAL" clId="{4C32FECF-E840-4BD0-B41A-4BE28C7E9E77}" dt="2020-10-07T15:03:48.940" v="5592" actId="47"/>
        <pc:sldMkLst>
          <pc:docMk/>
          <pc:sldMk cId="1747668192" sldId="319"/>
        </pc:sldMkLst>
        <pc:spChg chg="mod">
          <ac:chgData name="8941547882@utac.u-tokyo.ac.jp" userId="6e05045b-0455-437e-b2af-88b74753b3bb" providerId="ADAL" clId="{4C32FECF-E840-4BD0-B41A-4BE28C7E9E77}" dt="2020-10-07T11:12:35.010" v="4083"/>
          <ac:spMkLst>
            <pc:docMk/>
            <pc:sldMk cId="1747668192" sldId="319"/>
            <ac:spMk id="2" creationId="{9BEFB2E2-5606-4E46-8B76-1DA085202619}"/>
          </ac:spMkLst>
        </pc:spChg>
        <pc:spChg chg="mod">
          <ac:chgData name="8941547882@utac.u-tokyo.ac.jp" userId="6e05045b-0455-437e-b2af-88b74753b3bb" providerId="ADAL" clId="{4C32FECF-E840-4BD0-B41A-4BE28C7E9E77}" dt="2020-10-07T11:14:34.338" v="4110" actId="14100"/>
          <ac:spMkLst>
            <pc:docMk/>
            <pc:sldMk cId="1747668192" sldId="319"/>
            <ac:spMk id="3" creationId="{4F57537F-3D83-484A-B0C4-C9A620E101EC}"/>
          </ac:spMkLst>
        </pc:spChg>
        <pc:spChg chg="add mod">
          <ac:chgData name="8941547882@utac.u-tokyo.ac.jp" userId="6e05045b-0455-437e-b2af-88b74753b3bb" providerId="ADAL" clId="{4C32FECF-E840-4BD0-B41A-4BE28C7E9E77}" dt="2020-10-07T11:14:50.774" v="4118" actId="1076"/>
          <ac:spMkLst>
            <pc:docMk/>
            <pc:sldMk cId="1747668192" sldId="319"/>
            <ac:spMk id="6" creationId="{7BE8BC0C-E485-4756-B077-9B0581574F67}"/>
          </ac:spMkLst>
        </pc:spChg>
        <pc:cxnChg chg="add mod">
          <ac:chgData name="8941547882@utac.u-tokyo.ac.jp" userId="6e05045b-0455-437e-b2af-88b74753b3bb" providerId="ADAL" clId="{4C32FECF-E840-4BD0-B41A-4BE28C7E9E77}" dt="2020-10-07T11:14:57.442" v="4120" actId="1582"/>
          <ac:cxnSpMkLst>
            <pc:docMk/>
            <pc:sldMk cId="1747668192" sldId="319"/>
            <ac:cxnSpMk id="8" creationId="{6FB40406-C2DE-4641-B801-3024ED96C890}"/>
          </ac:cxnSpMkLst>
        </pc:cxnChg>
      </pc:sldChg>
      <pc:sldChg chg="modSp new del mod">
        <pc:chgData name="8941547882@utac.u-tokyo.ac.jp" userId="6e05045b-0455-437e-b2af-88b74753b3bb" providerId="ADAL" clId="{4C32FECF-E840-4BD0-B41A-4BE28C7E9E77}" dt="2020-10-07T15:07:39.738" v="5799" actId="47"/>
        <pc:sldMkLst>
          <pc:docMk/>
          <pc:sldMk cId="230767886" sldId="320"/>
        </pc:sldMkLst>
        <pc:spChg chg="mod">
          <ac:chgData name="8941547882@utac.u-tokyo.ac.jp" userId="6e05045b-0455-437e-b2af-88b74753b3bb" providerId="ADAL" clId="{4C32FECF-E840-4BD0-B41A-4BE28C7E9E77}" dt="2020-10-07T14:24:17.117" v="4801"/>
          <ac:spMkLst>
            <pc:docMk/>
            <pc:sldMk cId="230767886" sldId="320"/>
            <ac:spMk id="2" creationId="{59E4A33E-94C9-4147-860C-CBEF0F1DC71D}"/>
          </ac:spMkLst>
        </pc:spChg>
        <pc:spChg chg="mod">
          <ac:chgData name="8941547882@utac.u-tokyo.ac.jp" userId="6e05045b-0455-437e-b2af-88b74753b3bb" providerId="ADAL" clId="{4C32FECF-E840-4BD0-B41A-4BE28C7E9E77}" dt="2020-10-07T15:06:23.677" v="5794" actId="20577"/>
          <ac:spMkLst>
            <pc:docMk/>
            <pc:sldMk cId="230767886" sldId="320"/>
            <ac:spMk id="3" creationId="{DDD8FA69-D49D-4CE7-94DA-9AB11FA4C04A}"/>
          </ac:spMkLst>
        </pc:spChg>
      </pc:sldChg>
      <pc:sldChg chg="addSp delSp modSp add mod">
        <pc:chgData name="8941547882@utac.u-tokyo.ac.jp" userId="6e05045b-0455-437e-b2af-88b74753b3bb" providerId="ADAL" clId="{4C32FECF-E840-4BD0-B41A-4BE28C7E9E77}" dt="2020-10-07T15:03:33.799" v="5591" actId="478"/>
        <pc:sldMkLst>
          <pc:docMk/>
          <pc:sldMk cId="2536197066" sldId="321"/>
        </pc:sldMkLst>
        <pc:spChg chg="del">
          <ac:chgData name="8941547882@utac.u-tokyo.ac.jp" userId="6e05045b-0455-437e-b2af-88b74753b3bb" providerId="ADAL" clId="{4C32FECF-E840-4BD0-B41A-4BE28C7E9E77}" dt="2020-10-07T15:03:24.876" v="5589" actId="478"/>
          <ac:spMkLst>
            <pc:docMk/>
            <pc:sldMk cId="2536197066" sldId="321"/>
            <ac:spMk id="3" creationId="{FB347438-5B77-4DA0-9AB0-642A590E07A7}"/>
          </ac:spMkLst>
        </pc:spChg>
        <pc:spChg chg="add del mod">
          <ac:chgData name="8941547882@utac.u-tokyo.ac.jp" userId="6e05045b-0455-437e-b2af-88b74753b3bb" providerId="ADAL" clId="{4C32FECF-E840-4BD0-B41A-4BE28C7E9E77}" dt="2020-10-07T15:03:33.799" v="5591" actId="478"/>
          <ac:spMkLst>
            <pc:docMk/>
            <pc:sldMk cId="2536197066" sldId="321"/>
            <ac:spMk id="6" creationId="{1FEDECC4-4C7E-4142-A9CA-02FBD2F73EA2}"/>
          </ac:spMkLst>
        </pc:spChg>
        <pc:spChg chg="add mod">
          <ac:chgData name="8941547882@utac.u-tokyo.ac.jp" userId="6e05045b-0455-437e-b2af-88b74753b3bb" providerId="ADAL" clId="{4C32FECF-E840-4BD0-B41A-4BE28C7E9E77}" dt="2020-10-07T15:03:30.857" v="5590"/>
          <ac:spMkLst>
            <pc:docMk/>
            <pc:sldMk cId="2536197066" sldId="321"/>
            <ac:spMk id="11" creationId="{A6B0EAE8-4CDD-47B1-A374-706A581F820D}"/>
          </ac:spMkLst>
        </pc:spChg>
        <pc:spChg chg="add mod">
          <ac:chgData name="8941547882@utac.u-tokyo.ac.jp" userId="6e05045b-0455-437e-b2af-88b74753b3bb" providerId="ADAL" clId="{4C32FECF-E840-4BD0-B41A-4BE28C7E9E77}" dt="2020-10-07T15:03:30.857" v="5590"/>
          <ac:spMkLst>
            <pc:docMk/>
            <pc:sldMk cId="2536197066" sldId="321"/>
            <ac:spMk id="12" creationId="{5B52AB2B-0E9B-4438-9DD4-527AEC08D28C}"/>
          </ac:spMkLst>
        </pc:spChg>
        <pc:picChg chg="del">
          <ac:chgData name="8941547882@utac.u-tokyo.ac.jp" userId="6e05045b-0455-437e-b2af-88b74753b3bb" providerId="ADAL" clId="{4C32FECF-E840-4BD0-B41A-4BE28C7E9E77}" dt="2020-10-07T15:03:20.827" v="5588" actId="478"/>
          <ac:picMkLst>
            <pc:docMk/>
            <pc:sldMk cId="2536197066" sldId="321"/>
            <ac:picMk id="5" creationId="{66B26492-29EE-4702-A149-86F241E9A655}"/>
          </ac:picMkLst>
        </pc:picChg>
        <pc:cxnChg chg="add mod">
          <ac:chgData name="8941547882@utac.u-tokyo.ac.jp" userId="6e05045b-0455-437e-b2af-88b74753b3bb" providerId="ADAL" clId="{4C32FECF-E840-4BD0-B41A-4BE28C7E9E77}" dt="2020-10-07T15:03:30.857" v="5590"/>
          <ac:cxnSpMkLst>
            <pc:docMk/>
            <pc:sldMk cId="2536197066" sldId="321"/>
            <ac:cxnSpMk id="13" creationId="{52E9B835-EEE0-4FF3-8303-058C3FA3186C}"/>
          </ac:cxnSpMkLst>
        </pc:cxnChg>
      </pc:sldChg>
      <pc:sldChg chg="addSp delSp modSp add mod ord modShow">
        <pc:chgData name="8941547882@utac.u-tokyo.ac.jp" userId="6e05045b-0455-437e-b2af-88b74753b3bb" providerId="ADAL" clId="{4C32FECF-E840-4BD0-B41A-4BE28C7E9E77}" dt="2020-10-15T03:32:52.464" v="7308"/>
        <pc:sldMkLst>
          <pc:docMk/>
          <pc:sldMk cId="1682164774" sldId="322"/>
        </pc:sldMkLst>
        <pc:spChg chg="del">
          <ac:chgData name="8941547882@utac.u-tokyo.ac.jp" userId="6e05045b-0455-437e-b2af-88b74753b3bb" providerId="ADAL" clId="{4C32FECF-E840-4BD0-B41A-4BE28C7E9E77}" dt="2020-10-07T15:06:35.586" v="5796" actId="478"/>
          <ac:spMkLst>
            <pc:docMk/>
            <pc:sldMk cId="1682164774" sldId="322"/>
            <ac:spMk id="3" creationId="{7B328D09-31A1-4145-8160-A6C5A088AE84}"/>
          </ac:spMkLst>
        </pc:spChg>
        <pc:spChg chg="add del mod">
          <ac:chgData name="8941547882@utac.u-tokyo.ac.jp" userId="6e05045b-0455-437e-b2af-88b74753b3bb" providerId="ADAL" clId="{4C32FECF-E840-4BD0-B41A-4BE28C7E9E77}" dt="2020-10-07T15:06:41.339" v="5798" actId="478"/>
          <ac:spMkLst>
            <pc:docMk/>
            <pc:sldMk cId="1682164774" sldId="322"/>
            <ac:spMk id="8" creationId="{D25EB017-C9F4-446B-8661-A675BA345BA3}"/>
          </ac:spMkLst>
        </pc:spChg>
        <pc:spChg chg="add mod">
          <ac:chgData name="8941547882@utac.u-tokyo.ac.jp" userId="6e05045b-0455-437e-b2af-88b74753b3bb" providerId="ADAL" clId="{4C32FECF-E840-4BD0-B41A-4BE28C7E9E77}" dt="2020-10-07T15:06:38.405" v="5797"/>
          <ac:spMkLst>
            <pc:docMk/>
            <pc:sldMk cId="1682164774" sldId="322"/>
            <ac:spMk id="16" creationId="{D9C84C5E-6B50-4AFF-B9CE-72056411A8A4}"/>
          </ac:spMkLst>
        </pc:spChg>
      </pc:sldChg>
      <pc:sldChg chg="addSp delSp modSp mod">
        <pc:chgData name="8941547882@utac.u-tokyo.ac.jp" userId="6e05045b-0455-437e-b2af-88b74753b3bb" providerId="ADAL" clId="{4C32FECF-E840-4BD0-B41A-4BE28C7E9E77}" dt="2020-10-14T02:15:51.323" v="6477" actId="1076"/>
        <pc:sldMkLst>
          <pc:docMk/>
          <pc:sldMk cId="3467993307" sldId="323"/>
        </pc:sldMkLst>
        <pc:spChg chg="add del">
          <ac:chgData name="8941547882@utac.u-tokyo.ac.jp" userId="6e05045b-0455-437e-b2af-88b74753b3bb" providerId="ADAL" clId="{4C32FECF-E840-4BD0-B41A-4BE28C7E9E77}" dt="2020-10-14T02:09:50.813" v="6425" actId="478"/>
          <ac:spMkLst>
            <pc:docMk/>
            <pc:sldMk cId="3467993307" sldId="323"/>
            <ac:spMk id="7" creationId="{83AD70A4-D33B-46D7-A2BA-284F0CC533EF}"/>
          </ac:spMkLst>
        </pc:spChg>
        <pc:spChg chg="add mod">
          <ac:chgData name="8941547882@utac.u-tokyo.ac.jp" userId="6e05045b-0455-437e-b2af-88b74753b3bb" providerId="ADAL" clId="{4C32FECF-E840-4BD0-B41A-4BE28C7E9E77}" dt="2020-10-14T02:10:00.711" v="6428" actId="1076"/>
          <ac:spMkLst>
            <pc:docMk/>
            <pc:sldMk cId="3467993307" sldId="323"/>
            <ac:spMk id="9" creationId="{4A05544A-12E6-43CB-902C-23D0E4354931}"/>
          </ac:spMkLst>
        </pc:spChg>
        <pc:spChg chg="add mod">
          <ac:chgData name="8941547882@utac.u-tokyo.ac.jp" userId="6e05045b-0455-437e-b2af-88b74753b3bb" providerId="ADAL" clId="{4C32FECF-E840-4BD0-B41A-4BE28C7E9E77}" dt="2020-10-12T10:15:26.116" v="6187" actId="1076"/>
          <ac:spMkLst>
            <pc:docMk/>
            <pc:sldMk cId="3467993307" sldId="323"/>
            <ac:spMk id="9" creationId="{D5F36AA3-9EA0-4DB9-A11B-40401BEF729E}"/>
          </ac:spMkLst>
        </pc:spChg>
        <pc:spChg chg="add del mod topLvl">
          <ac:chgData name="8941547882@utac.u-tokyo.ac.jp" userId="6e05045b-0455-437e-b2af-88b74753b3bb" providerId="ADAL" clId="{4C32FECF-E840-4BD0-B41A-4BE28C7E9E77}" dt="2020-10-14T02:01:50.006" v="6212" actId="478"/>
          <ac:spMkLst>
            <pc:docMk/>
            <pc:sldMk cId="3467993307" sldId="323"/>
            <ac:spMk id="13" creationId="{A6409526-3BE2-419E-AD4A-A6A773BC9600}"/>
          </ac:spMkLst>
        </pc:spChg>
        <pc:spChg chg="add del mod topLvl">
          <ac:chgData name="8941547882@utac.u-tokyo.ac.jp" userId="6e05045b-0455-437e-b2af-88b74753b3bb" providerId="ADAL" clId="{4C32FECF-E840-4BD0-B41A-4BE28C7E9E77}" dt="2020-10-14T02:01:52.850" v="6213" actId="478"/>
          <ac:spMkLst>
            <pc:docMk/>
            <pc:sldMk cId="3467993307" sldId="323"/>
            <ac:spMk id="14" creationId="{642D7E05-0664-4EE1-BA45-3A98CD821C4A}"/>
          </ac:spMkLst>
        </pc:spChg>
        <pc:spChg chg="add del mod topLvl">
          <ac:chgData name="8941547882@utac.u-tokyo.ac.jp" userId="6e05045b-0455-437e-b2af-88b74753b3bb" providerId="ADAL" clId="{4C32FECF-E840-4BD0-B41A-4BE28C7E9E77}" dt="2020-10-14T02:04:38.747" v="6318" actId="1076"/>
          <ac:spMkLst>
            <pc:docMk/>
            <pc:sldMk cId="3467993307" sldId="323"/>
            <ac:spMk id="15" creationId="{CC3246DA-0714-48EE-94E3-0268AC6FC7D1}"/>
          </ac:spMkLst>
        </pc:spChg>
        <pc:spChg chg="del mod">
          <ac:chgData name="8941547882@utac.u-tokyo.ac.jp" userId="6e05045b-0455-437e-b2af-88b74753b3bb" providerId="ADAL" clId="{4C32FECF-E840-4BD0-B41A-4BE28C7E9E77}" dt="2020-10-14T02:01:31.291" v="6208" actId="478"/>
          <ac:spMkLst>
            <pc:docMk/>
            <pc:sldMk cId="3467993307" sldId="323"/>
            <ac:spMk id="16" creationId="{9BA47AD0-737D-494A-9F83-0FDF7830E781}"/>
          </ac:spMkLst>
        </pc:spChg>
        <pc:spChg chg="add mod">
          <ac:chgData name="8941547882@utac.u-tokyo.ac.jp" userId="6e05045b-0455-437e-b2af-88b74753b3bb" providerId="ADAL" clId="{4C32FECF-E840-4BD0-B41A-4BE28C7E9E77}" dt="2020-10-14T02:09:36.857" v="6419" actId="1076"/>
          <ac:spMkLst>
            <pc:docMk/>
            <pc:sldMk cId="3467993307" sldId="323"/>
            <ac:spMk id="17" creationId="{53DA886D-B1FC-4479-A057-8900661D497A}"/>
          </ac:spMkLst>
        </pc:spChg>
        <pc:spChg chg="del mod">
          <ac:chgData name="8941547882@utac.u-tokyo.ac.jp" userId="6e05045b-0455-437e-b2af-88b74753b3bb" providerId="ADAL" clId="{4C32FECF-E840-4BD0-B41A-4BE28C7E9E77}" dt="2020-10-14T02:01:29.074" v="6207" actId="478"/>
          <ac:spMkLst>
            <pc:docMk/>
            <pc:sldMk cId="3467993307" sldId="323"/>
            <ac:spMk id="18" creationId="{3B5F819F-89C4-4E73-AD8D-2304FBF7CC8B}"/>
          </ac:spMkLst>
        </pc:spChg>
        <pc:spChg chg="mod">
          <ac:chgData name="8941547882@utac.u-tokyo.ac.jp" userId="6e05045b-0455-437e-b2af-88b74753b3bb" providerId="ADAL" clId="{4C32FECF-E840-4BD0-B41A-4BE28C7E9E77}" dt="2020-10-14T02:09:11.923" v="6406" actId="1076"/>
          <ac:spMkLst>
            <pc:docMk/>
            <pc:sldMk cId="3467993307" sldId="323"/>
            <ac:spMk id="19" creationId="{06F30148-3622-4A8B-8D7C-6C8273B548A6}"/>
          </ac:spMkLst>
        </pc:spChg>
        <pc:spChg chg="mod">
          <ac:chgData name="8941547882@utac.u-tokyo.ac.jp" userId="6e05045b-0455-437e-b2af-88b74753b3bb" providerId="ADAL" clId="{4C32FECF-E840-4BD0-B41A-4BE28C7E9E77}" dt="2020-10-14T02:06:23.690" v="6398" actId="404"/>
          <ac:spMkLst>
            <pc:docMk/>
            <pc:sldMk cId="3467993307" sldId="323"/>
            <ac:spMk id="21" creationId="{AED2A93E-F241-467F-9168-36526F376A13}"/>
          </ac:spMkLst>
        </pc:spChg>
        <pc:spChg chg="add mod">
          <ac:chgData name="8941547882@utac.u-tokyo.ac.jp" userId="6e05045b-0455-437e-b2af-88b74753b3bb" providerId="ADAL" clId="{4C32FECF-E840-4BD0-B41A-4BE28C7E9E77}" dt="2020-10-14T02:09:47.231" v="6424" actId="1076"/>
          <ac:spMkLst>
            <pc:docMk/>
            <pc:sldMk cId="3467993307" sldId="323"/>
            <ac:spMk id="22" creationId="{2CEAEEC1-A54D-4169-803F-1B73352DEEB0}"/>
          </ac:spMkLst>
        </pc:spChg>
        <pc:spChg chg="add mod">
          <ac:chgData name="8941547882@utac.u-tokyo.ac.jp" userId="6e05045b-0455-437e-b2af-88b74753b3bb" providerId="ADAL" clId="{4C32FECF-E840-4BD0-B41A-4BE28C7E9E77}" dt="2020-10-14T02:15:46.527" v="6476" actId="1076"/>
          <ac:spMkLst>
            <pc:docMk/>
            <pc:sldMk cId="3467993307" sldId="323"/>
            <ac:spMk id="23" creationId="{8C758A67-44D8-481E-86E4-931985194178}"/>
          </ac:spMkLst>
        </pc:spChg>
        <pc:spChg chg="del">
          <ac:chgData name="8941547882@utac.u-tokyo.ac.jp" userId="6e05045b-0455-437e-b2af-88b74753b3bb" providerId="ADAL" clId="{4C32FECF-E840-4BD0-B41A-4BE28C7E9E77}" dt="2020-10-14T02:01:26.374" v="6206" actId="478"/>
          <ac:spMkLst>
            <pc:docMk/>
            <pc:sldMk cId="3467993307" sldId="323"/>
            <ac:spMk id="24" creationId="{40088F7D-EA2D-42B3-953F-89B71025814E}"/>
          </ac:spMkLst>
        </pc:spChg>
        <pc:spChg chg="add mod">
          <ac:chgData name="8941547882@utac.u-tokyo.ac.jp" userId="6e05045b-0455-437e-b2af-88b74753b3bb" providerId="ADAL" clId="{4C32FECF-E840-4BD0-B41A-4BE28C7E9E77}" dt="2020-10-14T02:08:43.447" v="6400" actId="1076"/>
          <ac:spMkLst>
            <pc:docMk/>
            <pc:sldMk cId="3467993307" sldId="323"/>
            <ac:spMk id="26" creationId="{5D4CDCC7-BF55-45E9-B385-1612A1360CD6}"/>
          </ac:spMkLst>
        </pc:spChg>
        <pc:spChg chg="mod">
          <ac:chgData name="8941547882@utac.u-tokyo.ac.jp" userId="6e05045b-0455-437e-b2af-88b74753b3bb" providerId="ADAL" clId="{4C32FECF-E840-4BD0-B41A-4BE28C7E9E77}" dt="2020-10-12T10:14:51.998" v="6161" actId="208"/>
          <ac:spMkLst>
            <pc:docMk/>
            <pc:sldMk cId="3467993307" sldId="323"/>
            <ac:spMk id="26" creationId="{7B662A22-54A9-49E7-86A9-2ED8FB4A7F82}"/>
          </ac:spMkLst>
        </pc:spChg>
        <pc:spChg chg="mod">
          <ac:chgData name="8941547882@utac.u-tokyo.ac.jp" userId="6e05045b-0455-437e-b2af-88b74753b3bb" providerId="ADAL" clId="{4C32FECF-E840-4BD0-B41A-4BE28C7E9E77}" dt="2020-10-14T02:09:21.965" v="6411" actId="14100"/>
          <ac:spMkLst>
            <pc:docMk/>
            <pc:sldMk cId="3467993307" sldId="323"/>
            <ac:spMk id="27" creationId="{91CCE61B-F78D-4641-96A0-3086709E2753}"/>
          </ac:spMkLst>
        </pc:spChg>
        <pc:spChg chg="mod">
          <ac:chgData name="8941547882@utac.u-tokyo.ac.jp" userId="6e05045b-0455-437e-b2af-88b74753b3bb" providerId="ADAL" clId="{4C32FECF-E840-4BD0-B41A-4BE28C7E9E77}" dt="2020-10-14T02:15:41.427" v="6475" actId="1076"/>
          <ac:spMkLst>
            <pc:docMk/>
            <pc:sldMk cId="3467993307" sldId="323"/>
            <ac:spMk id="28" creationId="{65C79861-FD69-45BC-A141-DB156D3A11FC}"/>
          </ac:spMkLst>
        </pc:spChg>
        <pc:spChg chg="mod">
          <ac:chgData name="8941547882@utac.u-tokyo.ac.jp" userId="6e05045b-0455-437e-b2af-88b74753b3bb" providerId="ADAL" clId="{4C32FECF-E840-4BD0-B41A-4BE28C7E9E77}" dt="2020-10-14T02:12:21.436" v="6471" actId="1076"/>
          <ac:spMkLst>
            <pc:docMk/>
            <pc:sldMk cId="3467993307" sldId="323"/>
            <ac:spMk id="29" creationId="{8B40CCDA-516E-40C9-9720-F6A057702D70}"/>
          </ac:spMkLst>
        </pc:spChg>
        <pc:spChg chg="del">
          <ac:chgData name="8941547882@utac.u-tokyo.ac.jp" userId="6e05045b-0455-437e-b2af-88b74753b3bb" providerId="ADAL" clId="{4C32FECF-E840-4BD0-B41A-4BE28C7E9E77}" dt="2020-10-14T02:01:59.529" v="6216" actId="478"/>
          <ac:spMkLst>
            <pc:docMk/>
            <pc:sldMk cId="3467993307" sldId="323"/>
            <ac:spMk id="30" creationId="{7AFC46FF-C89A-494B-BADB-36C355FDB963}"/>
          </ac:spMkLst>
        </pc:spChg>
        <pc:spChg chg="add mod">
          <ac:chgData name="8941547882@utac.u-tokyo.ac.jp" userId="6e05045b-0455-437e-b2af-88b74753b3bb" providerId="ADAL" clId="{4C32FECF-E840-4BD0-B41A-4BE28C7E9E77}" dt="2020-10-14T02:08:45.963" v="6401" actId="1076"/>
          <ac:spMkLst>
            <pc:docMk/>
            <pc:sldMk cId="3467993307" sldId="323"/>
            <ac:spMk id="34" creationId="{449E81C1-CD55-4E69-A3F8-669FB3EA6BCF}"/>
          </ac:spMkLst>
        </pc:spChg>
        <pc:spChg chg="add mod">
          <ac:chgData name="8941547882@utac.u-tokyo.ac.jp" userId="6e05045b-0455-437e-b2af-88b74753b3bb" providerId="ADAL" clId="{4C32FECF-E840-4BD0-B41A-4BE28C7E9E77}" dt="2020-10-14T02:15:51.323" v="6477" actId="1076"/>
          <ac:spMkLst>
            <pc:docMk/>
            <pc:sldMk cId="3467993307" sldId="323"/>
            <ac:spMk id="35" creationId="{A5A31310-AD3F-4FCE-B6F8-731B574C816F}"/>
          </ac:spMkLst>
        </pc:spChg>
        <pc:grpChg chg="del">
          <ac:chgData name="8941547882@utac.u-tokyo.ac.jp" userId="6e05045b-0455-437e-b2af-88b74753b3bb" providerId="ADAL" clId="{4C32FECF-E840-4BD0-B41A-4BE28C7E9E77}" dt="2020-10-14T02:01:34.569" v="6209" actId="165"/>
          <ac:grpSpMkLst>
            <pc:docMk/>
            <pc:sldMk cId="3467993307" sldId="323"/>
            <ac:grpSpMk id="11" creationId="{C27F6227-BEA9-47F2-8461-B2D6E6A0B843}"/>
          </ac:grpSpMkLst>
        </pc:grpChg>
        <pc:picChg chg="add mod">
          <ac:chgData name="8941547882@utac.u-tokyo.ac.jp" userId="6e05045b-0455-437e-b2af-88b74753b3bb" providerId="ADAL" clId="{4C32FECF-E840-4BD0-B41A-4BE28C7E9E77}" dt="2020-10-14T02:09:15.987" v="6409" actId="1076"/>
          <ac:picMkLst>
            <pc:docMk/>
            <pc:sldMk cId="3467993307" sldId="323"/>
            <ac:picMk id="2" creationId="{1047D9FF-0C6D-44CF-8566-DDC097A11284}"/>
          </ac:picMkLst>
        </pc:picChg>
        <pc:picChg chg="add del mod topLvl">
          <ac:chgData name="8941547882@utac.u-tokyo.ac.jp" userId="6e05045b-0455-437e-b2af-88b74753b3bb" providerId="ADAL" clId="{4C32FECF-E840-4BD0-B41A-4BE28C7E9E77}" dt="2020-10-14T02:01:54.389" v="6214" actId="478"/>
          <ac:picMkLst>
            <pc:docMk/>
            <pc:sldMk cId="3467993307" sldId="323"/>
            <ac:picMk id="8" creationId="{239BAD94-EFC7-4676-8E75-9A0BE9C98C32}"/>
          </ac:picMkLst>
        </pc:picChg>
        <pc:picChg chg="add del mod topLvl">
          <ac:chgData name="8941547882@utac.u-tokyo.ac.jp" userId="6e05045b-0455-437e-b2af-88b74753b3bb" providerId="ADAL" clId="{4C32FECF-E840-4BD0-B41A-4BE28C7E9E77}" dt="2020-10-14T02:09:38.852" v="6420" actId="1076"/>
          <ac:picMkLst>
            <pc:docMk/>
            <pc:sldMk cId="3467993307" sldId="323"/>
            <ac:picMk id="10" creationId="{14101FA1-E34B-4310-9269-0BD286E0D599}"/>
          </ac:picMkLst>
        </pc:picChg>
        <pc:picChg chg="add del mod topLvl">
          <ac:chgData name="8941547882@utac.u-tokyo.ac.jp" userId="6e05045b-0455-437e-b2af-88b74753b3bb" providerId="ADAL" clId="{4C32FECF-E840-4BD0-B41A-4BE28C7E9E77}" dt="2020-10-14T02:08:40.205" v="6399" actId="14100"/>
          <ac:picMkLst>
            <pc:docMk/>
            <pc:sldMk cId="3467993307" sldId="323"/>
            <ac:picMk id="12" creationId="{3C6DF2A4-3925-43EE-8376-C1E0B53497A3}"/>
          </ac:picMkLst>
        </pc:picChg>
        <pc:picChg chg="mod">
          <ac:chgData name="8941547882@utac.u-tokyo.ac.jp" userId="6e05045b-0455-437e-b2af-88b74753b3bb" providerId="ADAL" clId="{4C32FECF-E840-4BD0-B41A-4BE28C7E9E77}" dt="2020-10-14T02:03:35.728" v="6256" actId="1076"/>
          <ac:picMkLst>
            <pc:docMk/>
            <pc:sldMk cId="3467993307" sldId="323"/>
            <ac:picMk id="20" creationId="{58F3978D-2125-4969-AB0E-577EAE924A94}"/>
          </ac:picMkLst>
        </pc:picChg>
        <pc:picChg chg="mod">
          <ac:chgData name="8941547882@utac.u-tokyo.ac.jp" userId="6e05045b-0455-437e-b2af-88b74753b3bb" providerId="ADAL" clId="{4C32FECF-E840-4BD0-B41A-4BE28C7E9E77}" dt="2020-10-12T10:15:02.446" v="6162" actId="1076"/>
          <ac:picMkLst>
            <pc:docMk/>
            <pc:sldMk cId="3467993307" sldId="323"/>
            <ac:picMk id="23" creationId="{B49D3A2A-CB40-4149-88BD-930E060E62C6}"/>
          </ac:picMkLst>
        </pc:picChg>
        <pc:cxnChg chg="add del">
          <ac:chgData name="8941547882@utac.u-tokyo.ac.jp" userId="6e05045b-0455-437e-b2af-88b74753b3bb" providerId="ADAL" clId="{4C32FECF-E840-4BD0-B41A-4BE28C7E9E77}" dt="2020-10-12T10:14:30.001" v="6155" actId="478"/>
          <ac:cxnSpMkLst>
            <pc:docMk/>
            <pc:sldMk cId="3467993307" sldId="323"/>
            <ac:cxnSpMk id="7" creationId="{6FAFFCEC-A4BA-4AED-AFAE-3A55355C5578}"/>
          </ac:cxnSpMkLst>
        </pc:cxnChg>
        <pc:cxnChg chg="add mod">
          <ac:chgData name="8941547882@utac.u-tokyo.ac.jp" userId="6e05045b-0455-437e-b2af-88b74753b3bb" providerId="ADAL" clId="{4C32FECF-E840-4BD0-B41A-4BE28C7E9E77}" dt="2020-10-14T02:08:43.447" v="6400" actId="1076"/>
          <ac:cxnSpMkLst>
            <pc:docMk/>
            <pc:sldMk cId="3467993307" sldId="323"/>
            <ac:cxnSpMk id="32" creationId="{07FE186E-20A5-4C43-B3B5-8C0593DB5D16}"/>
          </ac:cxnSpMkLst>
        </pc:cxnChg>
      </pc:sldChg>
      <pc:sldChg chg="addSp delSp mod ord modShow">
        <pc:chgData name="8941547882@utac.u-tokyo.ac.jp" userId="6e05045b-0455-437e-b2af-88b74753b3bb" providerId="ADAL" clId="{4C32FECF-E840-4BD0-B41A-4BE28C7E9E77}" dt="2020-10-15T03:32:51.528" v="7306"/>
        <pc:sldMkLst>
          <pc:docMk/>
          <pc:sldMk cId="2841884991" sldId="325"/>
        </pc:sldMkLst>
        <pc:picChg chg="add del">
          <ac:chgData name="8941547882@utac.u-tokyo.ac.jp" userId="6e05045b-0455-437e-b2af-88b74753b3bb" providerId="ADAL" clId="{4C32FECF-E840-4BD0-B41A-4BE28C7E9E77}" dt="2020-10-14T02:26:21.497" v="6481" actId="22"/>
          <ac:picMkLst>
            <pc:docMk/>
            <pc:sldMk cId="2841884991" sldId="325"/>
            <ac:picMk id="16" creationId="{C3544E9C-21FC-4397-81BB-C14A70FFB6D1}"/>
          </ac:picMkLst>
        </pc:picChg>
      </pc:sldChg>
      <pc:sldChg chg="mod ord modShow">
        <pc:chgData name="8941547882@utac.u-tokyo.ac.jp" userId="6e05045b-0455-437e-b2af-88b74753b3bb" providerId="ADAL" clId="{4C32FECF-E840-4BD0-B41A-4BE28C7E9E77}" dt="2020-10-15T03:32:50.377" v="7304"/>
        <pc:sldMkLst>
          <pc:docMk/>
          <pc:sldMk cId="4084443055" sldId="326"/>
        </pc:sldMkLst>
      </pc:sldChg>
      <pc:sldChg chg="addSp delSp modSp mod ord modShow">
        <pc:chgData name="8941547882@utac.u-tokyo.ac.jp" userId="6e05045b-0455-437e-b2af-88b74753b3bb" providerId="ADAL" clId="{4C32FECF-E840-4BD0-B41A-4BE28C7E9E77}" dt="2020-10-15T00:27:46.032" v="7295" actId="20577"/>
        <pc:sldMkLst>
          <pc:docMk/>
          <pc:sldMk cId="2364106546" sldId="327"/>
        </pc:sldMkLst>
        <pc:spChg chg="mod">
          <ac:chgData name="8941547882@utac.u-tokyo.ac.jp" userId="6e05045b-0455-437e-b2af-88b74753b3bb" providerId="ADAL" clId="{4C32FECF-E840-4BD0-B41A-4BE28C7E9E77}" dt="2020-10-15T00:27:46.032" v="7295" actId="20577"/>
          <ac:spMkLst>
            <pc:docMk/>
            <pc:sldMk cId="2364106546" sldId="327"/>
            <ac:spMk id="2" creationId="{B78F020C-65D5-4868-99EA-8915D184595B}"/>
          </ac:spMkLst>
        </pc:spChg>
        <pc:spChg chg="mod">
          <ac:chgData name="8941547882@utac.u-tokyo.ac.jp" userId="6e05045b-0455-437e-b2af-88b74753b3bb" providerId="ADAL" clId="{4C32FECF-E840-4BD0-B41A-4BE28C7E9E77}" dt="2020-10-14T02:36:00.538" v="6758" actId="1076"/>
          <ac:spMkLst>
            <pc:docMk/>
            <pc:sldMk cId="2364106546" sldId="327"/>
            <ac:spMk id="8" creationId="{8BCCE526-4CC0-4593-81BB-E525926A839C}"/>
          </ac:spMkLst>
        </pc:spChg>
        <pc:spChg chg="mod">
          <ac:chgData name="8941547882@utac.u-tokyo.ac.jp" userId="6e05045b-0455-437e-b2af-88b74753b3bb" providerId="ADAL" clId="{4C32FECF-E840-4BD0-B41A-4BE28C7E9E77}" dt="2020-10-14T02:36:08.964" v="6760" actId="1076"/>
          <ac:spMkLst>
            <pc:docMk/>
            <pc:sldMk cId="2364106546" sldId="327"/>
            <ac:spMk id="9" creationId="{A394E9C1-53E7-4616-8476-FFED39918CB3}"/>
          </ac:spMkLst>
        </pc:spChg>
        <pc:spChg chg="add del mod">
          <ac:chgData name="8941547882@utac.u-tokyo.ac.jp" userId="6e05045b-0455-437e-b2af-88b74753b3bb" providerId="ADAL" clId="{4C32FECF-E840-4BD0-B41A-4BE28C7E9E77}" dt="2020-10-14T02:37:44.826" v="6778" actId="478"/>
          <ac:spMkLst>
            <pc:docMk/>
            <pc:sldMk cId="2364106546" sldId="327"/>
            <ac:spMk id="10" creationId="{1F30D72F-9DEE-4773-ADB3-C79D30597C41}"/>
          </ac:spMkLst>
        </pc:spChg>
        <pc:spChg chg="mod">
          <ac:chgData name="8941547882@utac.u-tokyo.ac.jp" userId="6e05045b-0455-437e-b2af-88b74753b3bb" providerId="ADAL" clId="{4C32FECF-E840-4BD0-B41A-4BE28C7E9E77}" dt="2020-10-14T02:40:03.053" v="6803" actId="1076"/>
          <ac:spMkLst>
            <pc:docMk/>
            <pc:sldMk cId="2364106546" sldId="327"/>
            <ac:spMk id="11" creationId="{59C35448-FC4E-485E-8126-824FBF37F576}"/>
          </ac:spMkLst>
        </pc:spChg>
        <pc:spChg chg="mod">
          <ac:chgData name="8941547882@utac.u-tokyo.ac.jp" userId="6e05045b-0455-437e-b2af-88b74753b3bb" providerId="ADAL" clId="{4C32FECF-E840-4BD0-B41A-4BE28C7E9E77}" dt="2020-10-14T02:35:47.927" v="6756" actId="1076"/>
          <ac:spMkLst>
            <pc:docMk/>
            <pc:sldMk cId="2364106546" sldId="327"/>
            <ac:spMk id="13" creationId="{80B23776-C8C3-403B-B7CE-E8A4D5993F70}"/>
          </ac:spMkLst>
        </pc:spChg>
        <pc:spChg chg="add mod">
          <ac:chgData name="8941547882@utac.u-tokyo.ac.jp" userId="6e05045b-0455-437e-b2af-88b74753b3bb" providerId="ADAL" clId="{4C32FECF-E840-4BD0-B41A-4BE28C7E9E77}" dt="2020-10-14T02:40:03.053" v="6803" actId="1076"/>
          <ac:spMkLst>
            <pc:docMk/>
            <pc:sldMk cId="2364106546" sldId="327"/>
            <ac:spMk id="14" creationId="{A896E474-90B5-4B6A-9180-3FCDFCB39493}"/>
          </ac:spMkLst>
        </pc:spChg>
        <pc:spChg chg="mod">
          <ac:chgData name="8941547882@utac.u-tokyo.ac.jp" userId="6e05045b-0455-437e-b2af-88b74753b3bb" providerId="ADAL" clId="{4C32FECF-E840-4BD0-B41A-4BE28C7E9E77}" dt="2020-10-14T02:35:19.267" v="6747" actId="1076"/>
          <ac:spMkLst>
            <pc:docMk/>
            <pc:sldMk cId="2364106546" sldId="327"/>
            <ac:spMk id="28" creationId="{E17AAD57-BBFE-46A7-9291-FE863D6CDE13}"/>
          </ac:spMkLst>
        </pc:spChg>
        <pc:spChg chg="mod">
          <ac:chgData name="8941547882@utac.u-tokyo.ac.jp" userId="6e05045b-0455-437e-b2af-88b74753b3bb" providerId="ADAL" clId="{4C32FECF-E840-4BD0-B41A-4BE28C7E9E77}" dt="2020-10-14T02:35:23.788" v="6748" actId="1076"/>
          <ac:spMkLst>
            <pc:docMk/>
            <pc:sldMk cId="2364106546" sldId="327"/>
            <ac:spMk id="29" creationId="{16AF27FC-03EF-462D-B2F7-67C88C6D2472}"/>
          </ac:spMkLst>
        </pc:spChg>
        <pc:spChg chg="mod">
          <ac:chgData name="8941547882@utac.u-tokyo.ac.jp" userId="6e05045b-0455-437e-b2af-88b74753b3bb" providerId="ADAL" clId="{4C32FECF-E840-4BD0-B41A-4BE28C7E9E77}" dt="2020-10-14T02:36:02.773" v="6759" actId="1076"/>
          <ac:spMkLst>
            <pc:docMk/>
            <pc:sldMk cId="2364106546" sldId="327"/>
            <ac:spMk id="30" creationId="{644E83AA-FF4C-4A84-A0E8-928A783F6FE7}"/>
          </ac:spMkLst>
        </pc:spChg>
        <pc:picChg chg="mod">
          <ac:chgData name="8941547882@utac.u-tokyo.ac.jp" userId="6e05045b-0455-437e-b2af-88b74753b3bb" providerId="ADAL" clId="{4C32FECF-E840-4BD0-B41A-4BE28C7E9E77}" dt="2020-10-14T02:40:16.667" v="6806" actId="1076"/>
          <ac:picMkLst>
            <pc:docMk/>
            <pc:sldMk cId="2364106546" sldId="327"/>
            <ac:picMk id="5" creationId="{3643B205-1C94-480E-B35F-232A8E4292AD}"/>
          </ac:picMkLst>
        </pc:picChg>
        <pc:picChg chg="mod">
          <ac:chgData name="8941547882@utac.u-tokyo.ac.jp" userId="6e05045b-0455-437e-b2af-88b74753b3bb" providerId="ADAL" clId="{4C32FECF-E840-4BD0-B41A-4BE28C7E9E77}" dt="2020-10-14T02:40:03.053" v="6803" actId="1076"/>
          <ac:picMkLst>
            <pc:docMk/>
            <pc:sldMk cId="2364106546" sldId="327"/>
            <ac:picMk id="7" creationId="{04ED28A8-FE72-46F7-AF62-C7D71AF02E82}"/>
          </ac:picMkLst>
        </pc:picChg>
        <pc:picChg chg="add del">
          <ac:chgData name="8941547882@utac.u-tokyo.ac.jp" userId="6e05045b-0455-437e-b2af-88b74753b3bb" providerId="ADAL" clId="{4C32FECF-E840-4BD0-B41A-4BE28C7E9E77}" dt="2020-10-14T02:38:20.179" v="6782" actId="22"/>
          <ac:picMkLst>
            <pc:docMk/>
            <pc:sldMk cId="2364106546" sldId="327"/>
            <ac:picMk id="12" creationId="{3E8B52CB-B968-47B3-AFC0-8770FD5B21E3}"/>
          </ac:picMkLst>
        </pc:picChg>
        <pc:picChg chg="mod">
          <ac:chgData name="8941547882@utac.u-tokyo.ac.jp" userId="6e05045b-0455-437e-b2af-88b74753b3bb" providerId="ADAL" clId="{4C32FECF-E840-4BD0-B41A-4BE28C7E9E77}" dt="2020-10-14T02:36:14.690" v="6762" actId="1076"/>
          <ac:picMkLst>
            <pc:docMk/>
            <pc:sldMk cId="2364106546" sldId="327"/>
            <ac:picMk id="17" creationId="{470B5E04-1BD7-4041-BC21-C290523E8DAD}"/>
          </ac:picMkLst>
        </pc:picChg>
        <pc:picChg chg="mod">
          <ac:chgData name="8941547882@utac.u-tokyo.ac.jp" userId="6e05045b-0455-437e-b2af-88b74753b3bb" providerId="ADAL" clId="{4C32FECF-E840-4BD0-B41A-4BE28C7E9E77}" dt="2020-10-14T02:36:11.818" v="6761" actId="1076"/>
          <ac:picMkLst>
            <pc:docMk/>
            <pc:sldMk cId="2364106546" sldId="327"/>
            <ac:picMk id="19" creationId="{A33EE468-F131-46AB-9685-96528C4B41C6}"/>
          </ac:picMkLst>
        </pc:picChg>
        <pc:picChg chg="mod">
          <ac:chgData name="8941547882@utac.u-tokyo.ac.jp" userId="6e05045b-0455-437e-b2af-88b74753b3bb" providerId="ADAL" clId="{4C32FECF-E840-4BD0-B41A-4BE28C7E9E77}" dt="2020-10-14T02:40:12.007" v="6804" actId="1076"/>
          <ac:picMkLst>
            <pc:docMk/>
            <pc:sldMk cId="2364106546" sldId="327"/>
            <ac:picMk id="23" creationId="{E6E95800-3354-4C4D-8273-A66E575612E9}"/>
          </ac:picMkLst>
        </pc:picChg>
        <pc:picChg chg="mod">
          <ac:chgData name="8941547882@utac.u-tokyo.ac.jp" userId="6e05045b-0455-437e-b2af-88b74753b3bb" providerId="ADAL" clId="{4C32FECF-E840-4BD0-B41A-4BE28C7E9E77}" dt="2020-10-14T02:35:31.167" v="6750" actId="1076"/>
          <ac:picMkLst>
            <pc:docMk/>
            <pc:sldMk cId="2364106546" sldId="327"/>
            <ac:picMk id="25" creationId="{3E89E21C-DD65-4396-9ECB-05815DF468C8}"/>
          </ac:picMkLst>
        </pc:picChg>
      </pc:sldChg>
      <pc:sldMasterChg chg="modSldLayout">
        <pc:chgData name="8941547882@utac.u-tokyo.ac.jp" userId="6e05045b-0455-437e-b2af-88b74753b3bb" providerId="ADAL" clId="{4C32FECF-E840-4BD0-B41A-4BE28C7E9E77}" dt="2020-10-07T11:54:58.333" v="4466" actId="14100"/>
        <pc:sldMasterMkLst>
          <pc:docMk/>
          <pc:sldMasterMk cId="3001664126" sldId="2147483648"/>
        </pc:sldMasterMkLst>
        <pc:sldLayoutChg chg="modSp mod">
          <pc:chgData name="8941547882@utac.u-tokyo.ac.jp" userId="6e05045b-0455-437e-b2af-88b74753b3bb" providerId="ADAL" clId="{4C32FECF-E840-4BD0-B41A-4BE28C7E9E77}" dt="2020-10-07T11:54:58.333" v="4466" actId="14100"/>
          <pc:sldLayoutMkLst>
            <pc:docMk/>
            <pc:sldMasterMk cId="3001664126" sldId="2147483648"/>
            <pc:sldLayoutMk cId="442821451" sldId="2147483650"/>
          </pc:sldLayoutMkLst>
          <pc:spChg chg="mod">
            <ac:chgData name="8941547882@utac.u-tokyo.ac.jp" userId="6e05045b-0455-437e-b2af-88b74753b3bb" providerId="ADAL" clId="{4C32FECF-E840-4BD0-B41A-4BE28C7E9E77}" dt="2020-10-07T11:54:56.028" v="4465" actId="14100"/>
            <ac:spMkLst>
              <pc:docMk/>
              <pc:sldMasterMk cId="3001664126" sldId="2147483648"/>
              <pc:sldLayoutMk cId="442821451" sldId="2147483650"/>
              <ac:spMk id="2" creationId="{8C6CB96D-DB80-4CB8-894F-EA0D0F930EFE}"/>
            </ac:spMkLst>
          </pc:spChg>
          <pc:spChg chg="mod">
            <ac:chgData name="8941547882@utac.u-tokyo.ac.jp" userId="6e05045b-0455-437e-b2af-88b74753b3bb" providerId="ADAL" clId="{4C32FECF-E840-4BD0-B41A-4BE28C7E9E77}" dt="2020-10-07T11:54:58.333" v="4466" actId="14100"/>
            <ac:spMkLst>
              <pc:docMk/>
              <pc:sldMasterMk cId="3001664126" sldId="2147483648"/>
              <pc:sldLayoutMk cId="442821451" sldId="2147483650"/>
              <ac:spMk id="3" creationId="{0522FB65-2799-407A-B88C-686F863F4C84}"/>
            </ac:spMkLst>
          </pc:spChg>
          <pc:spChg chg="mod">
            <ac:chgData name="8941547882@utac.u-tokyo.ac.jp" userId="6e05045b-0455-437e-b2af-88b74753b3bb" providerId="ADAL" clId="{4C32FECF-E840-4BD0-B41A-4BE28C7E9E77}" dt="2020-10-07T08:30:13.743" v="2591" actId="403"/>
            <ac:spMkLst>
              <pc:docMk/>
              <pc:sldMasterMk cId="3001664126" sldId="2147483648"/>
              <pc:sldLayoutMk cId="442821451" sldId="2147483650"/>
              <ac:spMk id="6" creationId="{AF11CE88-7095-4618-A5AD-7EAF28B13E89}"/>
            </ac:spMkLst>
          </pc:spChg>
        </pc:sldLayoutChg>
      </pc:sldMasterChg>
    </pc:docChg>
  </pc:docChgLst>
  <pc:docChgLst>
    <pc:chgData name="今井　隆太" userId="6e05045b-0455-437e-b2af-88b74753b3bb" providerId="ADAL" clId="{00117060-5CD0-41B5-ACC8-8DA65FEA1B90}"/>
    <pc:docChg chg="undo redo custSel addSld delSld modSld sldOrd modMainMaster modNotesMaster">
      <pc:chgData name="今井　隆太" userId="6e05045b-0455-437e-b2af-88b74753b3bb" providerId="ADAL" clId="{00117060-5CD0-41B5-ACC8-8DA65FEA1B90}" dt="2020-10-14T09:53:29.783" v="13669" actId="1076"/>
      <pc:docMkLst>
        <pc:docMk/>
      </pc:docMkLst>
      <pc:sldChg chg="addSp delSp modSp new mod chgLayout">
        <pc:chgData name="今井　隆太" userId="6e05045b-0455-437e-b2af-88b74753b3bb" providerId="ADAL" clId="{00117060-5CD0-41B5-ACC8-8DA65FEA1B90}" dt="2020-10-08T06:52:29.412" v="6331"/>
        <pc:sldMkLst>
          <pc:docMk/>
          <pc:sldMk cId="2888171020" sldId="256"/>
        </pc:sldMkLst>
        <pc:spChg chg="del">
          <ac:chgData name="今井　隆太" userId="6e05045b-0455-437e-b2af-88b74753b3bb" providerId="ADAL" clId="{00117060-5CD0-41B5-ACC8-8DA65FEA1B90}" dt="2020-10-02T01:19:21.361" v="1" actId="700"/>
          <ac:spMkLst>
            <pc:docMk/>
            <pc:sldMk cId="2888171020" sldId="256"/>
            <ac:spMk id="2" creationId="{5D1F59D2-6DFC-4C66-97D6-F6E401DD8D67}"/>
          </ac:spMkLst>
        </pc:spChg>
        <pc:spChg chg="mod">
          <ac:chgData name="今井　隆太" userId="6e05045b-0455-437e-b2af-88b74753b3bb" providerId="ADAL" clId="{00117060-5CD0-41B5-ACC8-8DA65FEA1B90}" dt="2020-10-08T06:52:29.412" v="6331"/>
          <ac:spMkLst>
            <pc:docMk/>
            <pc:sldMk cId="2888171020" sldId="256"/>
            <ac:spMk id="2" creationId="{F28FF309-A454-42C7-BF56-B3CF5FA1D1C1}"/>
          </ac:spMkLst>
        </pc:spChg>
        <pc:spChg chg="del">
          <ac:chgData name="今井　隆太" userId="6e05045b-0455-437e-b2af-88b74753b3bb" providerId="ADAL" clId="{00117060-5CD0-41B5-ACC8-8DA65FEA1B90}" dt="2020-10-02T01:19:21.361" v="1" actId="700"/>
          <ac:spMkLst>
            <pc:docMk/>
            <pc:sldMk cId="2888171020" sldId="256"/>
            <ac:spMk id="3" creationId="{9236AA82-7D01-448E-B388-7595826E18D8}"/>
          </ac:spMkLst>
        </pc:spChg>
        <pc:spChg chg="mod">
          <ac:chgData name="今井　隆太" userId="6e05045b-0455-437e-b2af-88b74753b3bb" providerId="ADAL" clId="{00117060-5CD0-41B5-ACC8-8DA65FEA1B90}" dt="2020-10-08T06:52:29.412" v="6331"/>
          <ac:spMkLst>
            <pc:docMk/>
            <pc:sldMk cId="2888171020" sldId="256"/>
            <ac:spMk id="3" creationId="{F4BD5D77-5871-4B27-808C-0E3234FEE50F}"/>
          </ac:spMkLst>
        </pc:spChg>
        <pc:spChg chg="add mod ord">
          <ac:chgData name="今井　隆太" userId="6e05045b-0455-437e-b2af-88b74753b3bb" providerId="ADAL" clId="{00117060-5CD0-41B5-ACC8-8DA65FEA1B90}" dt="2020-10-08T06:52:29.412" v="6331"/>
          <ac:spMkLst>
            <pc:docMk/>
            <pc:sldMk cId="2888171020" sldId="256"/>
            <ac:spMk id="4" creationId="{FF4F6B99-17F1-49C7-A693-CC01ABA59F47}"/>
          </ac:spMkLst>
        </pc:spChg>
        <pc:spChg chg="add mod ord">
          <ac:chgData name="今井　隆太" userId="6e05045b-0455-437e-b2af-88b74753b3bb" providerId="ADAL" clId="{00117060-5CD0-41B5-ACC8-8DA65FEA1B90}" dt="2020-10-08T06:52:29.412" v="6331"/>
          <ac:spMkLst>
            <pc:docMk/>
            <pc:sldMk cId="2888171020" sldId="256"/>
            <ac:spMk id="5" creationId="{F478663C-FC36-4864-B7C5-70663163BB4B}"/>
          </ac:spMkLst>
        </pc:spChg>
      </pc:sldChg>
      <pc:sldChg chg="modSp new mod">
        <pc:chgData name="今井　隆太" userId="6e05045b-0455-437e-b2af-88b74753b3bb" providerId="ADAL" clId="{00117060-5CD0-41B5-ACC8-8DA65FEA1B90}" dt="2020-10-08T06:52:29.412" v="6331"/>
        <pc:sldMkLst>
          <pc:docMk/>
          <pc:sldMk cId="3220983192" sldId="257"/>
        </pc:sldMkLst>
        <pc:spChg chg="mod">
          <ac:chgData name="今井　隆太" userId="6e05045b-0455-437e-b2af-88b74753b3bb" providerId="ADAL" clId="{00117060-5CD0-41B5-ACC8-8DA65FEA1B90}" dt="2020-10-08T06:52:29.412" v="6331"/>
          <ac:spMkLst>
            <pc:docMk/>
            <pc:sldMk cId="3220983192" sldId="257"/>
            <ac:spMk id="2" creationId="{BA952DE0-D475-4793-90FA-C3E51D8AC5B8}"/>
          </ac:spMkLst>
        </pc:spChg>
        <pc:spChg chg="mod">
          <ac:chgData name="今井　隆太" userId="6e05045b-0455-437e-b2af-88b74753b3bb" providerId="ADAL" clId="{00117060-5CD0-41B5-ACC8-8DA65FEA1B90}" dt="2020-10-08T06:52:29.412" v="6331"/>
          <ac:spMkLst>
            <pc:docMk/>
            <pc:sldMk cId="3220983192" sldId="257"/>
            <ac:spMk id="3" creationId="{B969A4D5-BDD5-4FDF-AFF5-44BF02DAECC4}"/>
          </ac:spMkLst>
        </pc:spChg>
        <pc:spChg chg="mod">
          <ac:chgData name="今井　隆太" userId="6e05045b-0455-437e-b2af-88b74753b3bb" providerId="ADAL" clId="{00117060-5CD0-41B5-ACC8-8DA65FEA1B90}" dt="2020-10-08T06:52:29.412" v="6331"/>
          <ac:spMkLst>
            <pc:docMk/>
            <pc:sldMk cId="3220983192" sldId="257"/>
            <ac:spMk id="4" creationId="{C0D2DE6E-4DCD-4F7E-AF08-DD1B34573E72}"/>
          </ac:spMkLst>
        </pc:spChg>
        <pc:spChg chg="mod">
          <ac:chgData name="今井　隆太" userId="6e05045b-0455-437e-b2af-88b74753b3bb" providerId="ADAL" clId="{00117060-5CD0-41B5-ACC8-8DA65FEA1B90}" dt="2020-10-08T06:52:29.412" v="6331"/>
          <ac:spMkLst>
            <pc:docMk/>
            <pc:sldMk cId="3220983192" sldId="257"/>
            <ac:spMk id="5" creationId="{78A48C64-288A-497E-9AE9-26AA6BA24498}"/>
          </ac:spMkLst>
        </pc:spChg>
      </pc:sldChg>
      <pc:sldChg chg="modSp new mod">
        <pc:chgData name="今井　隆太" userId="6e05045b-0455-437e-b2af-88b74753b3bb" providerId="ADAL" clId="{00117060-5CD0-41B5-ACC8-8DA65FEA1B90}" dt="2020-10-02T01:20:25.817" v="213"/>
        <pc:sldMkLst>
          <pc:docMk/>
          <pc:sldMk cId="1593004610" sldId="258"/>
        </pc:sldMkLst>
        <pc:spChg chg="mod">
          <ac:chgData name="今井　隆太" userId="6e05045b-0455-437e-b2af-88b74753b3bb" providerId="ADAL" clId="{00117060-5CD0-41B5-ACC8-8DA65FEA1B90}" dt="2020-10-02T01:20:25.817" v="213"/>
          <ac:spMkLst>
            <pc:docMk/>
            <pc:sldMk cId="1593004610" sldId="258"/>
            <ac:spMk id="2" creationId="{AB48E68F-61F3-4EF3-BDDE-CB93F77EC942}"/>
          </ac:spMkLst>
        </pc:spChg>
      </pc:sldChg>
      <pc:sldChg chg="addSp modSp new mod">
        <pc:chgData name="今井　隆太" userId="6e05045b-0455-437e-b2af-88b74753b3bb" providerId="ADAL" clId="{00117060-5CD0-41B5-ACC8-8DA65FEA1B90}" dt="2020-10-02T05:08:28.547" v="4776" actId="14100"/>
        <pc:sldMkLst>
          <pc:docMk/>
          <pc:sldMk cId="2898649515" sldId="259"/>
        </pc:sldMkLst>
        <pc:spChg chg="mod">
          <ac:chgData name="今井　隆太" userId="6e05045b-0455-437e-b2af-88b74753b3bb" providerId="ADAL" clId="{00117060-5CD0-41B5-ACC8-8DA65FEA1B90}" dt="2020-10-02T01:20:36.177" v="239"/>
          <ac:spMkLst>
            <pc:docMk/>
            <pc:sldMk cId="2898649515" sldId="259"/>
            <ac:spMk id="2" creationId="{7626A831-5E9C-4EC4-9E41-4AC313C64990}"/>
          </ac:spMkLst>
        </pc:spChg>
        <pc:spChg chg="mod">
          <ac:chgData name="今井　隆太" userId="6e05045b-0455-437e-b2af-88b74753b3bb" providerId="ADAL" clId="{00117060-5CD0-41B5-ACC8-8DA65FEA1B90}" dt="2020-10-02T05:08:20.891" v="4773" actId="20577"/>
          <ac:spMkLst>
            <pc:docMk/>
            <pc:sldMk cId="2898649515" sldId="259"/>
            <ac:spMk id="3" creationId="{B09EC433-86EC-423C-8C54-88B885ECF9D9}"/>
          </ac:spMkLst>
        </pc:spChg>
        <pc:spChg chg="add mod">
          <ac:chgData name="今井　隆太" userId="6e05045b-0455-437e-b2af-88b74753b3bb" providerId="ADAL" clId="{00117060-5CD0-41B5-ACC8-8DA65FEA1B90}" dt="2020-10-02T05:08:28.547" v="4776" actId="14100"/>
          <ac:spMkLst>
            <pc:docMk/>
            <pc:sldMk cId="2898649515" sldId="259"/>
            <ac:spMk id="4" creationId="{985B2BCE-D4BA-41E3-825F-86FE9A6C8FFE}"/>
          </ac:spMkLst>
        </pc:spChg>
      </pc:sldChg>
      <pc:sldChg chg="addSp delSp modSp new mod">
        <pc:chgData name="今井　隆太" userId="6e05045b-0455-437e-b2af-88b74753b3bb" providerId="ADAL" clId="{00117060-5CD0-41B5-ACC8-8DA65FEA1B90}" dt="2020-10-08T06:52:29.412" v="6331"/>
        <pc:sldMkLst>
          <pc:docMk/>
          <pc:sldMk cId="2250408001" sldId="260"/>
        </pc:sldMkLst>
        <pc:spChg chg="mod">
          <ac:chgData name="今井　隆太" userId="6e05045b-0455-437e-b2af-88b74753b3bb" providerId="ADAL" clId="{00117060-5CD0-41B5-ACC8-8DA65FEA1B90}" dt="2020-10-08T06:52:29.412" v="6331"/>
          <ac:spMkLst>
            <pc:docMk/>
            <pc:sldMk cId="2250408001" sldId="260"/>
            <ac:spMk id="2" creationId="{ADD74896-2A13-45D2-A68A-C5BB256280BA}"/>
          </ac:spMkLst>
        </pc:spChg>
        <pc:spChg chg="mod">
          <ac:chgData name="今井　隆太" userId="6e05045b-0455-437e-b2af-88b74753b3bb" providerId="ADAL" clId="{00117060-5CD0-41B5-ACC8-8DA65FEA1B90}" dt="2020-10-08T06:52:29.412" v="6331"/>
          <ac:spMkLst>
            <pc:docMk/>
            <pc:sldMk cId="2250408001" sldId="260"/>
            <ac:spMk id="3" creationId="{589F9EEB-423E-4C86-8B3A-21267896C6D6}"/>
          </ac:spMkLst>
        </pc:spChg>
        <pc:spChg chg="del">
          <ac:chgData name="今井　隆太" userId="6e05045b-0455-437e-b2af-88b74753b3bb" providerId="ADAL" clId="{00117060-5CD0-41B5-ACC8-8DA65FEA1B90}" dt="2020-10-02T04:29:21.923" v="3774" actId="931"/>
          <ac:spMkLst>
            <pc:docMk/>
            <pc:sldMk cId="2250408001" sldId="260"/>
            <ac:spMk id="3" creationId="{B80DC916-5459-413D-9D84-9E3D27BD7B94}"/>
          </ac:spMkLst>
        </pc:spChg>
        <pc:spChg chg="mod">
          <ac:chgData name="今井　隆太" userId="6e05045b-0455-437e-b2af-88b74753b3bb" providerId="ADAL" clId="{00117060-5CD0-41B5-ACC8-8DA65FEA1B90}" dt="2020-10-08T06:52:29.412" v="6331"/>
          <ac:spMkLst>
            <pc:docMk/>
            <pc:sldMk cId="2250408001" sldId="260"/>
            <ac:spMk id="8" creationId="{02D3648F-11BE-4633-821E-B2A0950F4736}"/>
          </ac:spMkLst>
        </pc:spChg>
        <pc:spChg chg="mod">
          <ac:chgData name="今井　隆太" userId="6e05045b-0455-437e-b2af-88b74753b3bb" providerId="ADAL" clId="{00117060-5CD0-41B5-ACC8-8DA65FEA1B90}" dt="2020-10-08T06:52:29.412" v="6331"/>
          <ac:spMkLst>
            <pc:docMk/>
            <pc:sldMk cId="2250408001" sldId="260"/>
            <ac:spMk id="13" creationId="{BDA8D7CC-C1AF-490C-B0E1-AAFAADAC52DF}"/>
          </ac:spMkLst>
        </pc:spChg>
        <pc:spChg chg="mod">
          <ac:chgData name="今井　隆太" userId="6e05045b-0455-437e-b2af-88b74753b3bb" providerId="ADAL" clId="{00117060-5CD0-41B5-ACC8-8DA65FEA1B90}" dt="2020-10-08T06:52:29.412" v="6331"/>
          <ac:spMkLst>
            <pc:docMk/>
            <pc:sldMk cId="2250408001" sldId="260"/>
            <ac:spMk id="14" creationId="{223A27CE-8E5F-4496-B312-6B937CEA1145}"/>
          </ac:spMkLst>
        </pc:spChg>
        <pc:spChg chg="mod">
          <ac:chgData name="今井　隆太" userId="6e05045b-0455-437e-b2af-88b74753b3bb" providerId="ADAL" clId="{00117060-5CD0-41B5-ACC8-8DA65FEA1B90}" dt="2020-10-08T06:52:29.412" v="6331"/>
          <ac:spMkLst>
            <pc:docMk/>
            <pc:sldMk cId="2250408001" sldId="260"/>
            <ac:spMk id="17" creationId="{2485E6FD-B863-4B24-A3B6-EB079A4DBB83}"/>
          </ac:spMkLst>
        </pc:spChg>
        <pc:spChg chg="mod">
          <ac:chgData name="今井　隆太" userId="6e05045b-0455-437e-b2af-88b74753b3bb" providerId="ADAL" clId="{00117060-5CD0-41B5-ACC8-8DA65FEA1B90}" dt="2020-10-08T06:52:29.412" v="6331"/>
          <ac:spMkLst>
            <pc:docMk/>
            <pc:sldMk cId="2250408001" sldId="260"/>
            <ac:spMk id="18" creationId="{8C11B858-F941-4399-B124-1F9F30B9DE3E}"/>
          </ac:spMkLst>
        </pc:spChg>
        <pc:spChg chg="mod">
          <ac:chgData name="今井　隆太" userId="6e05045b-0455-437e-b2af-88b74753b3bb" providerId="ADAL" clId="{00117060-5CD0-41B5-ACC8-8DA65FEA1B90}" dt="2020-10-08T06:52:29.412" v="6331"/>
          <ac:spMkLst>
            <pc:docMk/>
            <pc:sldMk cId="2250408001" sldId="260"/>
            <ac:spMk id="20" creationId="{032FE796-12AD-425E-8E89-351A1EA376FF}"/>
          </ac:spMkLst>
        </pc:spChg>
        <pc:spChg chg="mod">
          <ac:chgData name="今井　隆太" userId="6e05045b-0455-437e-b2af-88b74753b3bb" providerId="ADAL" clId="{00117060-5CD0-41B5-ACC8-8DA65FEA1B90}" dt="2020-10-08T06:52:29.412" v="6331"/>
          <ac:spMkLst>
            <pc:docMk/>
            <pc:sldMk cId="2250408001" sldId="260"/>
            <ac:spMk id="24" creationId="{A1884363-7355-43C8-A1CC-9FBA6AE22D7E}"/>
          </ac:spMkLst>
        </pc:spChg>
        <pc:picChg chg="add mod">
          <ac:chgData name="今井　隆太" userId="6e05045b-0455-437e-b2af-88b74753b3bb" providerId="ADAL" clId="{00117060-5CD0-41B5-ACC8-8DA65FEA1B90}" dt="2020-10-02T04:29:23.688" v="3776" actId="962"/>
          <ac:picMkLst>
            <pc:docMk/>
            <pc:sldMk cId="2250408001" sldId="260"/>
            <ac:picMk id="5" creationId="{5BB1CCD8-F2E1-4595-A74A-2ABB8816A3C2}"/>
          </ac:picMkLst>
        </pc:picChg>
        <pc:picChg chg="mod">
          <ac:chgData name="今井　隆太" userId="6e05045b-0455-437e-b2af-88b74753b3bb" providerId="ADAL" clId="{00117060-5CD0-41B5-ACC8-8DA65FEA1B90}" dt="2020-10-08T06:52:29.412" v="6331"/>
          <ac:picMkLst>
            <pc:docMk/>
            <pc:sldMk cId="2250408001" sldId="260"/>
            <ac:picMk id="26" creationId="{A12930B2-A75E-45A1-A72D-638066B5B87A}"/>
          </ac:picMkLst>
        </pc:picChg>
        <pc:picChg chg="mod">
          <ac:chgData name="今井　隆太" userId="6e05045b-0455-437e-b2af-88b74753b3bb" providerId="ADAL" clId="{00117060-5CD0-41B5-ACC8-8DA65FEA1B90}" dt="2020-10-08T06:52:29.412" v="6331"/>
          <ac:picMkLst>
            <pc:docMk/>
            <pc:sldMk cId="2250408001" sldId="260"/>
            <ac:picMk id="28" creationId="{9ADE7398-EF6A-4433-94AF-BC1F0514C9B2}"/>
          </ac:picMkLst>
        </pc:picChg>
        <pc:picChg chg="mod">
          <ac:chgData name="今井　隆太" userId="6e05045b-0455-437e-b2af-88b74753b3bb" providerId="ADAL" clId="{00117060-5CD0-41B5-ACC8-8DA65FEA1B90}" dt="2020-10-08T06:52:29.412" v="6331"/>
          <ac:picMkLst>
            <pc:docMk/>
            <pc:sldMk cId="2250408001" sldId="260"/>
            <ac:picMk id="30" creationId="{3ACBAECB-B5AF-4045-AB96-307D89CA9641}"/>
          </ac:picMkLst>
        </pc:picChg>
        <pc:cxnChg chg="mod">
          <ac:chgData name="今井　隆太" userId="6e05045b-0455-437e-b2af-88b74753b3bb" providerId="ADAL" clId="{00117060-5CD0-41B5-ACC8-8DA65FEA1B90}" dt="2020-10-08T06:52:29.412" v="6331"/>
          <ac:cxnSpMkLst>
            <pc:docMk/>
            <pc:sldMk cId="2250408001" sldId="260"/>
            <ac:cxnSpMk id="16" creationId="{BFDEDD7F-FB94-49AD-8DEE-8181C85F56A5}"/>
          </ac:cxnSpMkLst>
        </pc:cxnChg>
        <pc:cxnChg chg="mod">
          <ac:chgData name="今井　隆太" userId="6e05045b-0455-437e-b2af-88b74753b3bb" providerId="ADAL" clId="{00117060-5CD0-41B5-ACC8-8DA65FEA1B90}" dt="2020-10-08T06:52:29.412" v="6331"/>
          <ac:cxnSpMkLst>
            <pc:docMk/>
            <pc:sldMk cId="2250408001" sldId="260"/>
            <ac:cxnSpMk id="22" creationId="{5848A7C0-9741-4B7E-A55F-0E10D60ABBE3}"/>
          </ac:cxnSpMkLst>
        </pc:cxnChg>
      </pc:sldChg>
      <pc:sldChg chg="addSp delSp modSp new mod">
        <pc:chgData name="今井　隆太" userId="6e05045b-0455-437e-b2af-88b74753b3bb" providerId="ADAL" clId="{00117060-5CD0-41B5-ACC8-8DA65FEA1B90}" dt="2020-10-02T01:42:48.414" v="1886" actId="20577"/>
        <pc:sldMkLst>
          <pc:docMk/>
          <pc:sldMk cId="2784339462" sldId="261"/>
        </pc:sldMkLst>
        <pc:spChg chg="mod">
          <ac:chgData name="今井　隆太" userId="6e05045b-0455-437e-b2af-88b74753b3bb" providerId="ADAL" clId="{00117060-5CD0-41B5-ACC8-8DA65FEA1B90}" dt="2020-10-02T01:25:33.212" v="283"/>
          <ac:spMkLst>
            <pc:docMk/>
            <pc:sldMk cId="2784339462" sldId="261"/>
            <ac:spMk id="2" creationId="{8201651E-4775-43B8-B40A-E23E7333AD57}"/>
          </ac:spMkLst>
        </pc:spChg>
        <pc:spChg chg="add del mod">
          <ac:chgData name="今井　隆太" userId="6e05045b-0455-437e-b2af-88b74753b3bb" providerId="ADAL" clId="{00117060-5CD0-41B5-ACC8-8DA65FEA1B90}" dt="2020-10-02T01:42:48.414" v="1886" actId="20577"/>
          <ac:spMkLst>
            <pc:docMk/>
            <pc:sldMk cId="2784339462" sldId="261"/>
            <ac:spMk id="3" creationId="{1768CC94-BB6A-4035-BD99-838D0FDCD485}"/>
          </ac:spMkLst>
        </pc:spChg>
        <pc:picChg chg="add del mod">
          <ac:chgData name="今井　隆太" userId="6e05045b-0455-437e-b2af-88b74753b3bb" providerId="ADAL" clId="{00117060-5CD0-41B5-ACC8-8DA65FEA1B90}" dt="2020-10-02T01:41:41.896" v="1756" actId="931"/>
          <ac:picMkLst>
            <pc:docMk/>
            <pc:sldMk cId="2784339462" sldId="261"/>
            <ac:picMk id="5" creationId="{3E3AC8B6-C8DE-4197-AFA9-6A3A7FEDB127}"/>
          </ac:picMkLst>
        </pc:picChg>
        <pc:picChg chg="add mod">
          <ac:chgData name="今井　隆太" userId="6e05045b-0455-437e-b2af-88b74753b3bb" providerId="ADAL" clId="{00117060-5CD0-41B5-ACC8-8DA65FEA1B90}" dt="2020-10-02T01:42:46.295" v="1885" actId="1076"/>
          <ac:picMkLst>
            <pc:docMk/>
            <pc:sldMk cId="2784339462" sldId="261"/>
            <ac:picMk id="7" creationId="{2D46C519-4CB5-4030-8031-8C3F14DB4508}"/>
          </ac:picMkLst>
        </pc:picChg>
      </pc:sldChg>
      <pc:sldChg chg="modSp new del mod">
        <pc:chgData name="今井　隆太" userId="6e05045b-0455-437e-b2af-88b74753b3bb" providerId="ADAL" clId="{00117060-5CD0-41B5-ACC8-8DA65FEA1B90}" dt="2020-10-02T02:33:21.731" v="3238" actId="47"/>
        <pc:sldMkLst>
          <pc:docMk/>
          <pc:sldMk cId="368704614" sldId="262"/>
        </pc:sldMkLst>
        <pc:spChg chg="mod">
          <ac:chgData name="今井　隆太" userId="6e05045b-0455-437e-b2af-88b74753b3bb" providerId="ADAL" clId="{00117060-5CD0-41B5-ACC8-8DA65FEA1B90}" dt="2020-10-02T01:25:42.020" v="321"/>
          <ac:spMkLst>
            <pc:docMk/>
            <pc:sldMk cId="368704614" sldId="262"/>
            <ac:spMk id="2" creationId="{D226A019-A886-485D-B8C7-5E610BC310AD}"/>
          </ac:spMkLst>
        </pc:spChg>
        <pc:spChg chg="mod">
          <ac:chgData name="今井　隆太" userId="6e05045b-0455-437e-b2af-88b74753b3bb" providerId="ADAL" clId="{00117060-5CD0-41B5-ACC8-8DA65FEA1B90}" dt="2020-10-02T01:43:22.209" v="1974"/>
          <ac:spMkLst>
            <pc:docMk/>
            <pc:sldMk cId="368704614" sldId="262"/>
            <ac:spMk id="3" creationId="{95DFD05A-DDBE-4120-A7B5-4ECE72E37E11}"/>
          </ac:spMkLst>
        </pc:spChg>
      </pc:sldChg>
      <pc:sldChg chg="addSp delSp modSp new mod">
        <pc:chgData name="今井　隆太" userId="6e05045b-0455-437e-b2af-88b74753b3bb" providerId="ADAL" clId="{00117060-5CD0-41B5-ACC8-8DA65FEA1B90}" dt="2020-10-14T05:41:17.894" v="13146" actId="1076"/>
        <pc:sldMkLst>
          <pc:docMk/>
          <pc:sldMk cId="2791093058" sldId="263"/>
        </pc:sldMkLst>
        <pc:spChg chg="mod">
          <ac:chgData name="今井　隆太" userId="6e05045b-0455-437e-b2af-88b74753b3bb" providerId="ADAL" clId="{00117060-5CD0-41B5-ACC8-8DA65FEA1B90}" dt="2020-10-08T06:52:29.412" v="6331"/>
          <ac:spMkLst>
            <pc:docMk/>
            <pc:sldMk cId="2791093058" sldId="263"/>
            <ac:spMk id="2" creationId="{2E412B14-3246-4DDE-B484-E4087590CBF4}"/>
          </ac:spMkLst>
        </pc:spChg>
        <pc:spChg chg="mod">
          <ac:chgData name="今井　隆太" userId="6e05045b-0455-437e-b2af-88b74753b3bb" providerId="ADAL" clId="{00117060-5CD0-41B5-ACC8-8DA65FEA1B90}" dt="2020-10-08T06:52:29.412" v="6331"/>
          <ac:spMkLst>
            <pc:docMk/>
            <pc:sldMk cId="2791093058" sldId="263"/>
            <ac:spMk id="3" creationId="{7B328D09-31A1-4145-8160-A6C5A088AE84}"/>
          </ac:spMkLst>
        </pc:spChg>
        <pc:spChg chg="add mod">
          <ac:chgData name="今井　隆太" userId="6e05045b-0455-437e-b2af-88b74753b3bb" providerId="ADAL" clId="{00117060-5CD0-41B5-ACC8-8DA65FEA1B90}" dt="2020-10-08T06:52:29.412" v="6331"/>
          <ac:spMkLst>
            <pc:docMk/>
            <pc:sldMk cId="2791093058" sldId="263"/>
            <ac:spMk id="4" creationId="{8127B25E-D0FB-488B-9276-C5A35682418F}"/>
          </ac:spMkLst>
        </pc:spChg>
        <pc:spChg chg="mod">
          <ac:chgData name="今井　隆太" userId="6e05045b-0455-437e-b2af-88b74753b3bb" providerId="ADAL" clId="{00117060-5CD0-41B5-ACC8-8DA65FEA1B90}" dt="2020-10-08T06:52:29.412" v="6331"/>
          <ac:spMkLst>
            <pc:docMk/>
            <pc:sldMk cId="2791093058" sldId="263"/>
            <ac:spMk id="5" creationId="{6E5697DC-88DA-439D-8A70-AB36C32B666B}"/>
          </ac:spMkLst>
        </pc:spChg>
        <pc:spChg chg="add del mod">
          <ac:chgData name="今井　隆太" userId="6e05045b-0455-437e-b2af-88b74753b3bb" providerId="ADAL" clId="{00117060-5CD0-41B5-ACC8-8DA65FEA1B90}" dt="2020-10-02T01:54:53.297" v="1996"/>
          <ac:spMkLst>
            <pc:docMk/>
            <pc:sldMk cId="2791093058" sldId="263"/>
            <ac:spMk id="5" creationId="{77E5E1A4-62BC-45F4-A47F-7C8DA2B3D1DD}"/>
          </ac:spMkLst>
        </pc:spChg>
        <pc:spChg chg="mod">
          <ac:chgData name="今井　隆太" userId="6e05045b-0455-437e-b2af-88b74753b3bb" providerId="ADAL" clId="{00117060-5CD0-41B5-ACC8-8DA65FEA1B90}" dt="2020-10-14T05:41:08.556" v="13145" actId="1076"/>
          <ac:spMkLst>
            <pc:docMk/>
            <pc:sldMk cId="2791093058" sldId="263"/>
            <ac:spMk id="6" creationId="{A43DCF07-207D-49A2-A837-209337EF535F}"/>
          </ac:spMkLst>
        </pc:spChg>
        <pc:spChg chg="add del mod">
          <ac:chgData name="今井　隆太" userId="6e05045b-0455-437e-b2af-88b74753b3bb" providerId="ADAL" clId="{00117060-5CD0-41B5-ACC8-8DA65FEA1B90}" dt="2020-10-02T02:33:58.453" v="3247" actId="478"/>
          <ac:spMkLst>
            <pc:docMk/>
            <pc:sldMk cId="2791093058" sldId="263"/>
            <ac:spMk id="7" creationId="{8ED63B20-A217-4A91-B5CF-6F015D18E554}"/>
          </ac:spMkLst>
        </pc:spChg>
        <pc:spChg chg="mod">
          <ac:chgData name="今井　隆太" userId="6e05045b-0455-437e-b2af-88b74753b3bb" providerId="ADAL" clId="{00117060-5CD0-41B5-ACC8-8DA65FEA1B90}" dt="2020-10-14T05:41:07.664" v="13144" actId="208"/>
          <ac:spMkLst>
            <pc:docMk/>
            <pc:sldMk cId="2791093058" sldId="263"/>
            <ac:spMk id="8" creationId="{3DAD57CA-A17C-4A08-AC7E-CC583A5084D0}"/>
          </ac:spMkLst>
        </pc:spChg>
        <pc:spChg chg="mod">
          <ac:chgData name="今井　隆太" userId="6e05045b-0455-437e-b2af-88b74753b3bb" providerId="ADAL" clId="{00117060-5CD0-41B5-ACC8-8DA65FEA1B90}" dt="2020-10-08T06:52:29.412" v="6331"/>
          <ac:spMkLst>
            <pc:docMk/>
            <pc:sldMk cId="2791093058" sldId="263"/>
            <ac:spMk id="9" creationId="{093B183D-4DB8-4EBA-B42B-29A9BAD05A1E}"/>
          </ac:spMkLst>
        </pc:spChg>
        <pc:spChg chg="add del">
          <ac:chgData name="今井　隆太" userId="6e05045b-0455-437e-b2af-88b74753b3bb" providerId="ADAL" clId="{00117060-5CD0-41B5-ACC8-8DA65FEA1B90}" dt="2020-10-02T02:34:07.856" v="3249" actId="478"/>
          <ac:spMkLst>
            <pc:docMk/>
            <pc:sldMk cId="2791093058" sldId="263"/>
            <ac:spMk id="9" creationId="{2EE1F99F-728E-4829-A532-34950696E738}"/>
          </ac:spMkLst>
        </pc:spChg>
        <pc:spChg chg="add mod">
          <ac:chgData name="今井　隆太" userId="6e05045b-0455-437e-b2af-88b74753b3bb" providerId="ADAL" clId="{00117060-5CD0-41B5-ACC8-8DA65FEA1B90}" dt="2020-10-08T06:52:29.412" v="6331"/>
          <ac:spMkLst>
            <pc:docMk/>
            <pc:sldMk cId="2791093058" sldId="263"/>
            <ac:spMk id="10" creationId="{539742EB-20E8-48FE-91E0-E5632631F452}"/>
          </ac:spMkLst>
        </pc:spChg>
        <pc:spChg chg="mod">
          <ac:chgData name="今井　隆太" userId="6e05045b-0455-437e-b2af-88b74753b3bb" providerId="ADAL" clId="{00117060-5CD0-41B5-ACC8-8DA65FEA1B90}" dt="2020-10-08T06:52:29.412" v="6331"/>
          <ac:spMkLst>
            <pc:docMk/>
            <pc:sldMk cId="2791093058" sldId="263"/>
            <ac:spMk id="11" creationId="{146FAC29-D921-4ED5-99CE-1B1341044B32}"/>
          </ac:spMkLst>
        </pc:spChg>
        <pc:spChg chg="add mod">
          <ac:chgData name="今井　隆太" userId="6e05045b-0455-437e-b2af-88b74753b3bb" providerId="ADAL" clId="{00117060-5CD0-41B5-ACC8-8DA65FEA1B90}" dt="2020-10-08T06:52:29.412" v="6331"/>
          <ac:spMkLst>
            <pc:docMk/>
            <pc:sldMk cId="2791093058" sldId="263"/>
            <ac:spMk id="12" creationId="{1C16EDB9-8B4F-4CBF-ABAE-F4A1BCAAA276}"/>
          </ac:spMkLst>
        </pc:spChg>
        <pc:spChg chg="mod">
          <ac:chgData name="今井　隆太" userId="6e05045b-0455-437e-b2af-88b74753b3bb" providerId="ADAL" clId="{00117060-5CD0-41B5-ACC8-8DA65FEA1B90}" dt="2020-10-08T06:52:29.412" v="6331"/>
          <ac:spMkLst>
            <pc:docMk/>
            <pc:sldMk cId="2791093058" sldId="263"/>
            <ac:spMk id="13" creationId="{F30B7F59-8DD0-4A5C-B42F-D6CE94D20F13}"/>
          </ac:spMkLst>
        </pc:spChg>
        <pc:spChg chg="add mod">
          <ac:chgData name="今井　隆太" userId="6e05045b-0455-437e-b2af-88b74753b3bb" providerId="ADAL" clId="{00117060-5CD0-41B5-ACC8-8DA65FEA1B90}" dt="2020-10-08T06:52:29.412" v="6331"/>
          <ac:spMkLst>
            <pc:docMk/>
            <pc:sldMk cId="2791093058" sldId="263"/>
            <ac:spMk id="14" creationId="{8DE5B0CB-27F4-49E1-9CCD-C59CCAEF8B8C}"/>
          </ac:spMkLst>
        </pc:spChg>
        <pc:spChg chg="mod">
          <ac:chgData name="今井　隆太" userId="6e05045b-0455-437e-b2af-88b74753b3bb" providerId="ADAL" clId="{00117060-5CD0-41B5-ACC8-8DA65FEA1B90}" dt="2020-10-08T06:52:29.412" v="6331"/>
          <ac:spMkLst>
            <pc:docMk/>
            <pc:sldMk cId="2791093058" sldId="263"/>
            <ac:spMk id="15" creationId="{34EA46AB-3C03-43A4-8B48-443DCAD18899}"/>
          </ac:spMkLst>
        </pc:spChg>
        <pc:spChg chg="add mod">
          <ac:chgData name="今井　隆太" userId="6e05045b-0455-437e-b2af-88b74753b3bb" providerId="ADAL" clId="{00117060-5CD0-41B5-ACC8-8DA65FEA1B90}" dt="2020-10-08T06:52:29.412" v="6331"/>
          <ac:spMkLst>
            <pc:docMk/>
            <pc:sldMk cId="2791093058" sldId="263"/>
            <ac:spMk id="16" creationId="{C47473F8-88BA-4323-8E88-66EE8A283690}"/>
          </ac:spMkLst>
        </pc:spChg>
        <pc:spChg chg="mod">
          <ac:chgData name="今井　隆太" userId="6e05045b-0455-437e-b2af-88b74753b3bb" providerId="ADAL" clId="{00117060-5CD0-41B5-ACC8-8DA65FEA1B90}" dt="2020-10-08T06:52:29.412" v="6331"/>
          <ac:spMkLst>
            <pc:docMk/>
            <pc:sldMk cId="2791093058" sldId="263"/>
            <ac:spMk id="17" creationId="{8F86C281-5535-4C12-A240-36672976ADF4}"/>
          </ac:spMkLst>
        </pc:spChg>
        <pc:spChg chg="add mod">
          <ac:chgData name="今井　隆太" userId="6e05045b-0455-437e-b2af-88b74753b3bb" providerId="ADAL" clId="{00117060-5CD0-41B5-ACC8-8DA65FEA1B90}" dt="2020-10-08T06:52:29.412" v="6331"/>
          <ac:spMkLst>
            <pc:docMk/>
            <pc:sldMk cId="2791093058" sldId="263"/>
            <ac:spMk id="18" creationId="{97D4778C-4B1F-403A-81A4-001CFD9A1477}"/>
          </ac:spMkLst>
        </pc:spChg>
        <pc:spChg chg="mod">
          <ac:chgData name="今井　隆太" userId="6e05045b-0455-437e-b2af-88b74753b3bb" providerId="ADAL" clId="{00117060-5CD0-41B5-ACC8-8DA65FEA1B90}" dt="2020-10-08T06:52:29.412" v="6331"/>
          <ac:spMkLst>
            <pc:docMk/>
            <pc:sldMk cId="2791093058" sldId="263"/>
            <ac:spMk id="19" creationId="{9A3BAB6A-62F7-420A-95CE-6E424259A072}"/>
          </ac:spMkLst>
        </pc:spChg>
        <pc:grpChg chg="mod">
          <ac:chgData name="今井　隆太" userId="6e05045b-0455-437e-b2af-88b74753b3bb" providerId="ADAL" clId="{00117060-5CD0-41B5-ACC8-8DA65FEA1B90}" dt="2020-10-14T05:41:17.894" v="13146" actId="1076"/>
          <ac:grpSpMkLst>
            <pc:docMk/>
            <pc:sldMk cId="2791093058" sldId="263"/>
            <ac:grpSpMk id="24" creationId="{06C0AACF-4247-4173-8EB7-D3611B1CCECA}"/>
          </ac:grpSpMkLst>
        </pc:grpChg>
      </pc:sldChg>
      <pc:sldChg chg="addSp delSp modSp new mod">
        <pc:chgData name="今井　隆太" userId="6e05045b-0455-437e-b2af-88b74753b3bb" providerId="ADAL" clId="{00117060-5CD0-41B5-ACC8-8DA65FEA1B90}" dt="2020-10-14T07:37:51.732" v="13241" actId="14100"/>
        <pc:sldMkLst>
          <pc:docMk/>
          <pc:sldMk cId="1006469452" sldId="264"/>
        </pc:sldMkLst>
        <pc:spChg chg="mod">
          <ac:chgData name="今井　隆太" userId="6e05045b-0455-437e-b2af-88b74753b3bb" providerId="ADAL" clId="{00117060-5CD0-41B5-ACC8-8DA65FEA1B90}" dt="2020-10-08T06:52:29.412" v="6331"/>
          <ac:spMkLst>
            <pc:docMk/>
            <pc:sldMk cId="1006469452" sldId="264"/>
            <ac:spMk id="2" creationId="{7BCADE06-B0E2-47FB-A6F6-B56546A455FC}"/>
          </ac:spMkLst>
        </pc:spChg>
        <pc:spChg chg="mod">
          <ac:chgData name="今井　隆太" userId="6e05045b-0455-437e-b2af-88b74753b3bb" providerId="ADAL" clId="{00117060-5CD0-41B5-ACC8-8DA65FEA1B90}" dt="2020-10-13T10:24:26.536" v="13140" actId="14100"/>
          <ac:spMkLst>
            <pc:docMk/>
            <pc:sldMk cId="1006469452" sldId="264"/>
            <ac:spMk id="3" creationId="{DA546E85-E658-49AE-97B6-C63D45AF047A}"/>
          </ac:spMkLst>
        </pc:spChg>
        <pc:spChg chg="add mod">
          <ac:chgData name="今井　隆太" userId="6e05045b-0455-437e-b2af-88b74753b3bb" providerId="ADAL" clId="{00117060-5CD0-41B5-ACC8-8DA65FEA1B90}" dt="2020-10-14T07:37:47.134" v="13240" actId="1076"/>
          <ac:spMkLst>
            <pc:docMk/>
            <pc:sldMk cId="1006469452" sldId="264"/>
            <ac:spMk id="4" creationId="{7F8CBBE9-2EC7-4B7D-B859-96A3DDC923C6}"/>
          </ac:spMkLst>
        </pc:spChg>
        <pc:spChg chg="add del mod">
          <ac:chgData name="今井　隆太" userId="6e05045b-0455-437e-b2af-88b74753b3bb" providerId="ADAL" clId="{00117060-5CD0-41B5-ACC8-8DA65FEA1B90}" dt="2020-10-08T05:31:23.256" v="5027" actId="478"/>
          <ac:spMkLst>
            <pc:docMk/>
            <pc:sldMk cId="1006469452" sldId="264"/>
            <ac:spMk id="4" creationId="{91D1A413-E770-41D0-A47E-79123301E44A}"/>
          </ac:spMkLst>
        </pc:spChg>
        <pc:spChg chg="add del mod">
          <ac:chgData name="今井　隆太" userId="6e05045b-0455-437e-b2af-88b74753b3bb" providerId="ADAL" clId="{00117060-5CD0-41B5-ACC8-8DA65FEA1B90}" dt="2020-10-02T01:57:38.106" v="2009" actId="478"/>
          <ac:spMkLst>
            <pc:docMk/>
            <pc:sldMk cId="1006469452" sldId="264"/>
            <ac:spMk id="5" creationId="{05242C01-6C51-40D8-A2C6-EB21B285A316}"/>
          </ac:spMkLst>
        </pc:spChg>
        <pc:spChg chg="mod">
          <ac:chgData name="今井　隆太" userId="6e05045b-0455-437e-b2af-88b74753b3bb" providerId="ADAL" clId="{00117060-5CD0-41B5-ACC8-8DA65FEA1B90}" dt="2020-10-08T06:52:29.412" v="6331"/>
          <ac:spMkLst>
            <pc:docMk/>
            <pc:sldMk cId="1006469452" sldId="264"/>
            <ac:spMk id="5" creationId="{A12A6020-EE6C-4B1D-A02E-E9D87D0F1A79}"/>
          </ac:spMkLst>
        </pc:spChg>
        <pc:spChg chg="add mod">
          <ac:chgData name="今井　隆太" userId="6e05045b-0455-437e-b2af-88b74753b3bb" providerId="ADAL" clId="{00117060-5CD0-41B5-ACC8-8DA65FEA1B90}" dt="2020-10-13T09:20:19.488" v="11883" actId="1076"/>
          <ac:spMkLst>
            <pc:docMk/>
            <pc:sldMk cId="1006469452" sldId="264"/>
            <ac:spMk id="6" creationId="{41A658A0-2CB4-4898-B7C0-2035FBF5E564}"/>
          </ac:spMkLst>
        </pc:spChg>
        <pc:spChg chg="mod">
          <ac:chgData name="今井　隆太" userId="6e05045b-0455-437e-b2af-88b74753b3bb" providerId="ADAL" clId="{00117060-5CD0-41B5-ACC8-8DA65FEA1B90}" dt="2020-10-08T06:52:29.412" v="6331"/>
          <ac:spMkLst>
            <pc:docMk/>
            <pc:sldMk cId="1006469452" sldId="264"/>
            <ac:spMk id="7" creationId="{0198D6FE-7F01-4061-942C-B19CDC2BCD22}"/>
          </ac:spMkLst>
        </pc:spChg>
        <pc:spChg chg="add del mod">
          <ac:chgData name="今井　隆太" userId="6e05045b-0455-437e-b2af-88b74753b3bb" providerId="ADAL" clId="{00117060-5CD0-41B5-ACC8-8DA65FEA1B90}" dt="2020-10-02T02:05:01.263" v="2166"/>
          <ac:spMkLst>
            <pc:docMk/>
            <pc:sldMk cId="1006469452" sldId="264"/>
            <ac:spMk id="7" creationId="{CD18961B-0C2E-4932-AA43-116E7D185BCF}"/>
          </ac:spMkLst>
        </pc:spChg>
        <pc:spChg chg="add mod">
          <ac:chgData name="今井　隆太" userId="6e05045b-0455-437e-b2af-88b74753b3bb" providerId="ADAL" clId="{00117060-5CD0-41B5-ACC8-8DA65FEA1B90}" dt="2020-10-13T09:20:22.581" v="11884" actId="1076"/>
          <ac:spMkLst>
            <pc:docMk/>
            <pc:sldMk cId="1006469452" sldId="264"/>
            <ac:spMk id="8" creationId="{E23B35E8-AA1A-4496-843E-74CC04AEDE1D}"/>
          </ac:spMkLst>
        </pc:spChg>
        <pc:spChg chg="mod">
          <ac:chgData name="今井　隆太" userId="6e05045b-0455-437e-b2af-88b74753b3bb" providerId="ADAL" clId="{00117060-5CD0-41B5-ACC8-8DA65FEA1B90}" dt="2020-10-08T06:52:29.412" v="6331"/>
          <ac:spMkLst>
            <pc:docMk/>
            <pc:sldMk cId="1006469452" sldId="264"/>
            <ac:spMk id="9" creationId="{AA51E5A6-B100-4919-BB80-9D65E5FF1FE1}"/>
          </ac:spMkLst>
        </pc:spChg>
        <pc:spChg chg="mod">
          <ac:chgData name="今井　隆太" userId="6e05045b-0455-437e-b2af-88b74753b3bb" providerId="ADAL" clId="{00117060-5CD0-41B5-ACC8-8DA65FEA1B90}" dt="2020-10-08T06:52:29.412" v="6331"/>
          <ac:spMkLst>
            <pc:docMk/>
            <pc:sldMk cId="1006469452" sldId="264"/>
            <ac:spMk id="10" creationId="{C3B9DB68-B881-4E4F-9B01-F91C69F6646F}"/>
          </ac:spMkLst>
        </pc:spChg>
        <pc:spChg chg="mod">
          <ac:chgData name="今井　隆太" userId="6e05045b-0455-437e-b2af-88b74753b3bb" providerId="ADAL" clId="{00117060-5CD0-41B5-ACC8-8DA65FEA1B90}" dt="2020-10-08T06:52:29.412" v="6331"/>
          <ac:spMkLst>
            <pc:docMk/>
            <pc:sldMk cId="1006469452" sldId="264"/>
            <ac:spMk id="12" creationId="{47F76F25-F389-4557-B36A-7A55A0BA3C9A}"/>
          </ac:spMkLst>
        </pc:spChg>
        <pc:spChg chg="mod">
          <ac:chgData name="今井　隆太" userId="6e05045b-0455-437e-b2af-88b74753b3bb" providerId="ADAL" clId="{00117060-5CD0-41B5-ACC8-8DA65FEA1B90}" dt="2020-10-08T06:52:29.412" v="6331"/>
          <ac:spMkLst>
            <pc:docMk/>
            <pc:sldMk cId="1006469452" sldId="264"/>
            <ac:spMk id="22" creationId="{B42F3E76-8AD4-4399-B670-610E5A2070CE}"/>
          </ac:spMkLst>
        </pc:spChg>
        <pc:spChg chg="mod">
          <ac:chgData name="今井　隆太" userId="6e05045b-0455-437e-b2af-88b74753b3bb" providerId="ADAL" clId="{00117060-5CD0-41B5-ACC8-8DA65FEA1B90}" dt="2020-10-08T06:52:29.412" v="6331"/>
          <ac:spMkLst>
            <pc:docMk/>
            <pc:sldMk cId="1006469452" sldId="264"/>
            <ac:spMk id="23" creationId="{CED93649-A6CC-400F-AC76-B252F8D16D3F}"/>
          </ac:spMkLst>
        </pc:spChg>
        <pc:spChg chg="add del mod">
          <ac:chgData name="今井　隆太" userId="6e05045b-0455-437e-b2af-88b74753b3bb" providerId="ADAL" clId="{00117060-5CD0-41B5-ACC8-8DA65FEA1B90}" dt="2020-10-08T05:25:31.294" v="5006"/>
          <ac:spMkLst>
            <pc:docMk/>
            <pc:sldMk cId="1006469452" sldId="264"/>
            <ac:spMk id="25" creationId="{4656A552-C181-4DCB-BD5C-24330AB14CBE}"/>
          </ac:spMkLst>
        </pc:spChg>
        <pc:spChg chg="add mod">
          <ac:chgData name="今井　隆太" userId="6e05045b-0455-437e-b2af-88b74753b3bb" providerId="ADAL" clId="{00117060-5CD0-41B5-ACC8-8DA65FEA1B90}" dt="2020-10-13T09:57:29.549" v="12835" actId="1076"/>
          <ac:spMkLst>
            <pc:docMk/>
            <pc:sldMk cId="1006469452" sldId="264"/>
            <ac:spMk id="25" creationId="{F886501E-7B17-42F8-8336-7083C471BF1A}"/>
          </ac:spMkLst>
        </pc:spChg>
        <pc:spChg chg="add mod topLvl">
          <ac:chgData name="今井　隆太" userId="6e05045b-0455-437e-b2af-88b74753b3bb" providerId="ADAL" clId="{00117060-5CD0-41B5-ACC8-8DA65FEA1B90}" dt="2020-10-13T06:38:35.004" v="10524" actId="1076"/>
          <ac:spMkLst>
            <pc:docMk/>
            <pc:sldMk cId="1006469452" sldId="264"/>
            <ac:spMk id="26" creationId="{DCBE659B-EB04-448D-ACA8-C9F611101B27}"/>
          </ac:spMkLst>
        </pc:spChg>
        <pc:spChg chg="mod topLvl">
          <ac:chgData name="今井　隆太" userId="6e05045b-0455-437e-b2af-88b74753b3bb" providerId="ADAL" clId="{00117060-5CD0-41B5-ACC8-8DA65FEA1B90}" dt="2020-10-13T06:38:57.114" v="10529" actId="1076"/>
          <ac:spMkLst>
            <pc:docMk/>
            <pc:sldMk cId="1006469452" sldId="264"/>
            <ac:spMk id="28" creationId="{2000134E-9783-4006-9094-E00EC72397BE}"/>
          </ac:spMkLst>
        </pc:spChg>
        <pc:spChg chg="mod">
          <ac:chgData name="今井　隆太" userId="6e05045b-0455-437e-b2af-88b74753b3bb" providerId="ADAL" clId="{00117060-5CD0-41B5-ACC8-8DA65FEA1B90}" dt="2020-10-08T06:52:29.412" v="6331"/>
          <ac:spMkLst>
            <pc:docMk/>
            <pc:sldMk cId="1006469452" sldId="264"/>
            <ac:spMk id="37" creationId="{20642CCC-7BFC-49F5-AA7B-723182374BA4}"/>
          </ac:spMkLst>
        </pc:spChg>
        <pc:spChg chg="mod">
          <ac:chgData name="今井　隆太" userId="6e05045b-0455-437e-b2af-88b74753b3bb" providerId="ADAL" clId="{00117060-5CD0-41B5-ACC8-8DA65FEA1B90}" dt="2020-10-08T06:52:29.412" v="6331"/>
          <ac:spMkLst>
            <pc:docMk/>
            <pc:sldMk cId="1006469452" sldId="264"/>
            <ac:spMk id="39" creationId="{AC013FA0-70D9-4EDB-8DC2-3EFD442095A7}"/>
          </ac:spMkLst>
        </pc:spChg>
        <pc:spChg chg="add mod">
          <ac:chgData name="今井　隆太" userId="6e05045b-0455-437e-b2af-88b74753b3bb" providerId="ADAL" clId="{00117060-5CD0-41B5-ACC8-8DA65FEA1B90}" dt="2020-10-13T10:25:47.592" v="13141"/>
          <ac:spMkLst>
            <pc:docMk/>
            <pc:sldMk cId="1006469452" sldId="264"/>
            <ac:spMk id="46" creationId="{73E4DA6A-EC57-4668-AF24-9EA47894BEFF}"/>
          </ac:spMkLst>
        </pc:spChg>
        <pc:spChg chg="add del mod">
          <ac:chgData name="今井　隆太" userId="6e05045b-0455-437e-b2af-88b74753b3bb" providerId="ADAL" clId="{00117060-5CD0-41B5-ACC8-8DA65FEA1B90}" dt="2020-10-13T06:39:09.469" v="10533" actId="478"/>
          <ac:spMkLst>
            <pc:docMk/>
            <pc:sldMk cId="1006469452" sldId="264"/>
            <ac:spMk id="47" creationId="{4F1D5205-06FF-41B0-A883-F953E5981C08}"/>
          </ac:spMkLst>
        </pc:spChg>
        <pc:spChg chg="add mod">
          <ac:chgData name="今井　隆太" userId="6e05045b-0455-437e-b2af-88b74753b3bb" providerId="ADAL" clId="{00117060-5CD0-41B5-ACC8-8DA65FEA1B90}" dt="2020-10-13T10:25:48.967" v="13142"/>
          <ac:spMkLst>
            <pc:docMk/>
            <pc:sldMk cId="1006469452" sldId="264"/>
            <ac:spMk id="48" creationId="{57E5B3F6-F696-4FF9-A1DA-E0E6FF3EC673}"/>
          </ac:spMkLst>
        </pc:spChg>
        <pc:grpChg chg="mod">
          <ac:chgData name="今井　隆太" userId="6e05045b-0455-437e-b2af-88b74753b3bb" providerId="ADAL" clId="{00117060-5CD0-41B5-ACC8-8DA65FEA1B90}" dt="2020-10-08T06:52:29.412" v="6331"/>
          <ac:grpSpMkLst>
            <pc:docMk/>
            <pc:sldMk cId="1006469452" sldId="264"/>
            <ac:grpSpMk id="11" creationId="{21EE0022-A321-41E4-983C-E85404234D2E}"/>
          </ac:grpSpMkLst>
        </pc:grpChg>
        <pc:grpChg chg="add mod">
          <ac:chgData name="今井　隆太" userId="6e05045b-0455-437e-b2af-88b74753b3bb" providerId="ADAL" clId="{00117060-5CD0-41B5-ACC8-8DA65FEA1B90}" dt="2020-10-08T07:17:43.663" v="7009" actId="1076"/>
          <ac:grpSpMkLst>
            <pc:docMk/>
            <pc:sldMk cId="1006469452" sldId="264"/>
            <ac:grpSpMk id="24" creationId="{19C386CF-B102-47B3-8320-1C6E8DD0F778}"/>
          </ac:grpSpMkLst>
        </pc:grpChg>
        <pc:grpChg chg="add del mod topLvl">
          <ac:chgData name="今井　隆太" userId="6e05045b-0455-437e-b2af-88b74753b3bb" providerId="ADAL" clId="{00117060-5CD0-41B5-ACC8-8DA65FEA1B90}" dt="2020-10-13T06:38:39.510" v="10526" actId="165"/>
          <ac:grpSpMkLst>
            <pc:docMk/>
            <pc:sldMk cId="1006469452" sldId="264"/>
            <ac:grpSpMk id="27" creationId="{442BACCA-021A-41F8-B8E8-C0C8703F504E}"/>
          </ac:grpSpMkLst>
        </pc:grpChg>
        <pc:grpChg chg="add del mod">
          <ac:chgData name="今井　隆太" userId="6e05045b-0455-437e-b2af-88b74753b3bb" providerId="ADAL" clId="{00117060-5CD0-41B5-ACC8-8DA65FEA1B90}" dt="2020-10-13T06:38:30.251" v="10523" actId="165"/>
          <ac:grpSpMkLst>
            <pc:docMk/>
            <pc:sldMk cId="1006469452" sldId="264"/>
            <ac:grpSpMk id="35" creationId="{677F2DB0-3730-4914-BED2-68B90F9EA693}"/>
          </ac:grpSpMkLst>
        </pc:grpChg>
        <pc:grpChg chg="add mod">
          <ac:chgData name="今井　隆太" userId="6e05045b-0455-437e-b2af-88b74753b3bb" providerId="ADAL" clId="{00117060-5CD0-41B5-ACC8-8DA65FEA1B90}" dt="2020-10-08T07:17:47.884" v="7010" actId="1076"/>
          <ac:grpSpMkLst>
            <pc:docMk/>
            <pc:sldMk cId="1006469452" sldId="264"/>
            <ac:grpSpMk id="36" creationId="{C94A326F-8BC1-4E62-89CC-C62156DC1301}"/>
          </ac:grpSpMkLst>
        </pc:grpChg>
        <pc:grpChg chg="mod">
          <ac:chgData name="今井　隆太" userId="6e05045b-0455-437e-b2af-88b74753b3bb" providerId="ADAL" clId="{00117060-5CD0-41B5-ACC8-8DA65FEA1B90}" dt="2020-10-08T06:52:29.412" v="6331"/>
          <ac:grpSpMkLst>
            <pc:docMk/>
            <pc:sldMk cId="1006469452" sldId="264"/>
            <ac:grpSpMk id="38" creationId="{EBDAE5B3-D6BA-4E51-BD53-95D4EC73152A}"/>
          </ac:grpSpMkLst>
        </pc:grpChg>
        <pc:cxnChg chg="mod">
          <ac:chgData name="今井　隆太" userId="6e05045b-0455-437e-b2af-88b74753b3bb" providerId="ADAL" clId="{00117060-5CD0-41B5-ACC8-8DA65FEA1B90}" dt="2020-10-08T06:52:29.412" v="6331"/>
          <ac:cxnSpMkLst>
            <pc:docMk/>
            <pc:sldMk cId="1006469452" sldId="264"/>
            <ac:cxnSpMk id="13" creationId="{36D6F324-4E1C-4024-8F95-D6FF228491E2}"/>
          </ac:cxnSpMkLst>
        </pc:cxnChg>
        <pc:cxnChg chg="mod">
          <ac:chgData name="今井　隆太" userId="6e05045b-0455-437e-b2af-88b74753b3bb" providerId="ADAL" clId="{00117060-5CD0-41B5-ACC8-8DA65FEA1B90}" dt="2020-10-08T06:52:29.412" v="6331"/>
          <ac:cxnSpMkLst>
            <pc:docMk/>
            <pc:sldMk cId="1006469452" sldId="264"/>
            <ac:cxnSpMk id="14" creationId="{BAC0CB50-4416-41F1-9F7D-CDD4488EB47E}"/>
          </ac:cxnSpMkLst>
        </pc:cxnChg>
        <pc:cxnChg chg="mod">
          <ac:chgData name="今井　隆太" userId="6e05045b-0455-437e-b2af-88b74753b3bb" providerId="ADAL" clId="{00117060-5CD0-41B5-ACC8-8DA65FEA1B90}" dt="2020-10-08T06:52:29.412" v="6331"/>
          <ac:cxnSpMkLst>
            <pc:docMk/>
            <pc:sldMk cId="1006469452" sldId="264"/>
            <ac:cxnSpMk id="15" creationId="{C51014F3-9D68-4356-8E0E-1E74C1CC8519}"/>
          </ac:cxnSpMkLst>
        </pc:cxnChg>
        <pc:cxnChg chg="mod">
          <ac:chgData name="今井　隆太" userId="6e05045b-0455-437e-b2af-88b74753b3bb" providerId="ADAL" clId="{00117060-5CD0-41B5-ACC8-8DA65FEA1B90}" dt="2020-10-08T06:52:29.412" v="6331"/>
          <ac:cxnSpMkLst>
            <pc:docMk/>
            <pc:sldMk cId="1006469452" sldId="264"/>
            <ac:cxnSpMk id="16" creationId="{DC8D8D0F-128E-4D7E-81B4-1A4F0BE458EA}"/>
          </ac:cxnSpMkLst>
        </pc:cxnChg>
        <pc:cxnChg chg="mod">
          <ac:chgData name="今井　隆太" userId="6e05045b-0455-437e-b2af-88b74753b3bb" providerId="ADAL" clId="{00117060-5CD0-41B5-ACC8-8DA65FEA1B90}" dt="2020-10-08T06:52:29.412" v="6331"/>
          <ac:cxnSpMkLst>
            <pc:docMk/>
            <pc:sldMk cId="1006469452" sldId="264"/>
            <ac:cxnSpMk id="17" creationId="{CBAE8AF8-AED9-440E-8566-EA1EDE04F391}"/>
          </ac:cxnSpMkLst>
        </pc:cxnChg>
        <pc:cxnChg chg="mod">
          <ac:chgData name="今井　隆太" userId="6e05045b-0455-437e-b2af-88b74753b3bb" providerId="ADAL" clId="{00117060-5CD0-41B5-ACC8-8DA65FEA1B90}" dt="2020-10-08T06:52:29.412" v="6331"/>
          <ac:cxnSpMkLst>
            <pc:docMk/>
            <pc:sldMk cId="1006469452" sldId="264"/>
            <ac:cxnSpMk id="18" creationId="{9D6D3661-E98C-496D-A92E-6EB8A6654806}"/>
          </ac:cxnSpMkLst>
        </pc:cxnChg>
        <pc:cxnChg chg="mod">
          <ac:chgData name="今井　隆太" userId="6e05045b-0455-437e-b2af-88b74753b3bb" providerId="ADAL" clId="{00117060-5CD0-41B5-ACC8-8DA65FEA1B90}" dt="2020-10-08T06:52:29.412" v="6331"/>
          <ac:cxnSpMkLst>
            <pc:docMk/>
            <pc:sldMk cId="1006469452" sldId="264"/>
            <ac:cxnSpMk id="19" creationId="{B42954C7-8D7E-4EF9-9430-621387742C32}"/>
          </ac:cxnSpMkLst>
        </pc:cxnChg>
        <pc:cxnChg chg="mod">
          <ac:chgData name="今井　隆太" userId="6e05045b-0455-437e-b2af-88b74753b3bb" providerId="ADAL" clId="{00117060-5CD0-41B5-ACC8-8DA65FEA1B90}" dt="2020-10-08T06:52:29.412" v="6331"/>
          <ac:cxnSpMkLst>
            <pc:docMk/>
            <pc:sldMk cId="1006469452" sldId="264"/>
            <ac:cxnSpMk id="20" creationId="{3109B4FA-8E22-4585-BB94-225F65756E3D}"/>
          </ac:cxnSpMkLst>
        </pc:cxnChg>
        <pc:cxnChg chg="mod">
          <ac:chgData name="今井　隆太" userId="6e05045b-0455-437e-b2af-88b74753b3bb" providerId="ADAL" clId="{00117060-5CD0-41B5-ACC8-8DA65FEA1B90}" dt="2020-10-08T06:52:29.412" v="6331"/>
          <ac:cxnSpMkLst>
            <pc:docMk/>
            <pc:sldMk cId="1006469452" sldId="264"/>
            <ac:cxnSpMk id="21" creationId="{608A4EF1-F6F2-4882-A9EA-AA2B716D2EB1}"/>
          </ac:cxnSpMkLst>
        </pc:cxnChg>
        <pc:cxnChg chg="mod topLvl">
          <ac:chgData name="今井　隆太" userId="6e05045b-0455-437e-b2af-88b74753b3bb" providerId="ADAL" clId="{00117060-5CD0-41B5-ACC8-8DA65FEA1B90}" dt="2020-10-13T06:38:57.114" v="10529" actId="1076"/>
          <ac:cxnSpMkLst>
            <pc:docMk/>
            <pc:sldMk cId="1006469452" sldId="264"/>
            <ac:cxnSpMk id="29" creationId="{206381D8-E2BD-4092-8636-6C1A39B8D5D5}"/>
          </ac:cxnSpMkLst>
        </pc:cxnChg>
        <pc:cxnChg chg="mod topLvl">
          <ac:chgData name="今井　隆太" userId="6e05045b-0455-437e-b2af-88b74753b3bb" providerId="ADAL" clId="{00117060-5CD0-41B5-ACC8-8DA65FEA1B90}" dt="2020-10-13T06:38:57.114" v="10529" actId="1076"/>
          <ac:cxnSpMkLst>
            <pc:docMk/>
            <pc:sldMk cId="1006469452" sldId="264"/>
            <ac:cxnSpMk id="30" creationId="{4E5C8DBF-8851-41AF-9578-FB600F5395AC}"/>
          </ac:cxnSpMkLst>
        </pc:cxnChg>
        <pc:cxnChg chg="mod topLvl">
          <ac:chgData name="今井　隆太" userId="6e05045b-0455-437e-b2af-88b74753b3bb" providerId="ADAL" clId="{00117060-5CD0-41B5-ACC8-8DA65FEA1B90}" dt="2020-10-13T06:38:57.114" v="10529" actId="1076"/>
          <ac:cxnSpMkLst>
            <pc:docMk/>
            <pc:sldMk cId="1006469452" sldId="264"/>
            <ac:cxnSpMk id="31" creationId="{4E32BCDA-DD6F-41B5-BCDD-E37D496EABF5}"/>
          </ac:cxnSpMkLst>
        </pc:cxnChg>
        <pc:cxnChg chg="mod topLvl">
          <ac:chgData name="今井　隆太" userId="6e05045b-0455-437e-b2af-88b74753b3bb" providerId="ADAL" clId="{00117060-5CD0-41B5-ACC8-8DA65FEA1B90}" dt="2020-10-13T06:38:57.114" v="10529" actId="1076"/>
          <ac:cxnSpMkLst>
            <pc:docMk/>
            <pc:sldMk cId="1006469452" sldId="264"/>
            <ac:cxnSpMk id="32" creationId="{62E1CA17-8C41-45BD-A299-186422891D41}"/>
          </ac:cxnSpMkLst>
        </pc:cxnChg>
        <pc:cxnChg chg="mod topLvl">
          <ac:chgData name="今井　隆太" userId="6e05045b-0455-437e-b2af-88b74753b3bb" providerId="ADAL" clId="{00117060-5CD0-41B5-ACC8-8DA65FEA1B90}" dt="2020-10-13T06:38:57.114" v="10529" actId="1076"/>
          <ac:cxnSpMkLst>
            <pc:docMk/>
            <pc:sldMk cId="1006469452" sldId="264"/>
            <ac:cxnSpMk id="33" creationId="{4541B1AD-A8F6-42CE-B8EB-7C4E4B1A9727}"/>
          </ac:cxnSpMkLst>
        </pc:cxnChg>
        <pc:cxnChg chg="mod topLvl">
          <ac:chgData name="今井　隆太" userId="6e05045b-0455-437e-b2af-88b74753b3bb" providerId="ADAL" clId="{00117060-5CD0-41B5-ACC8-8DA65FEA1B90}" dt="2020-10-13T06:38:57.114" v="10529" actId="1076"/>
          <ac:cxnSpMkLst>
            <pc:docMk/>
            <pc:sldMk cId="1006469452" sldId="264"/>
            <ac:cxnSpMk id="34" creationId="{42382185-7A41-43E2-B12F-B75657E6CBF6}"/>
          </ac:cxnSpMkLst>
        </pc:cxnChg>
        <pc:cxnChg chg="mod">
          <ac:chgData name="今井　隆太" userId="6e05045b-0455-437e-b2af-88b74753b3bb" providerId="ADAL" clId="{00117060-5CD0-41B5-ACC8-8DA65FEA1B90}" dt="2020-10-08T06:52:29.412" v="6331"/>
          <ac:cxnSpMkLst>
            <pc:docMk/>
            <pc:sldMk cId="1006469452" sldId="264"/>
            <ac:cxnSpMk id="40" creationId="{7CDD49BB-525C-4E1B-9AB3-A8B7FB26BCF2}"/>
          </ac:cxnSpMkLst>
        </pc:cxnChg>
        <pc:cxnChg chg="mod">
          <ac:chgData name="今井　隆太" userId="6e05045b-0455-437e-b2af-88b74753b3bb" providerId="ADAL" clId="{00117060-5CD0-41B5-ACC8-8DA65FEA1B90}" dt="2020-10-08T06:52:29.412" v="6331"/>
          <ac:cxnSpMkLst>
            <pc:docMk/>
            <pc:sldMk cId="1006469452" sldId="264"/>
            <ac:cxnSpMk id="41" creationId="{74818BEC-AAE9-4E78-A27C-F53629537BE8}"/>
          </ac:cxnSpMkLst>
        </pc:cxnChg>
        <pc:cxnChg chg="mod">
          <ac:chgData name="今井　隆太" userId="6e05045b-0455-437e-b2af-88b74753b3bb" providerId="ADAL" clId="{00117060-5CD0-41B5-ACC8-8DA65FEA1B90}" dt="2020-10-08T06:52:29.412" v="6331"/>
          <ac:cxnSpMkLst>
            <pc:docMk/>
            <pc:sldMk cId="1006469452" sldId="264"/>
            <ac:cxnSpMk id="42" creationId="{D5F6D30A-1650-4151-833D-9A24C2973FB5}"/>
          </ac:cxnSpMkLst>
        </pc:cxnChg>
        <pc:cxnChg chg="mod">
          <ac:chgData name="今井　隆太" userId="6e05045b-0455-437e-b2af-88b74753b3bb" providerId="ADAL" clId="{00117060-5CD0-41B5-ACC8-8DA65FEA1B90}" dt="2020-10-08T06:52:29.412" v="6331"/>
          <ac:cxnSpMkLst>
            <pc:docMk/>
            <pc:sldMk cId="1006469452" sldId="264"/>
            <ac:cxnSpMk id="43" creationId="{4CAA3A0A-BD4D-4A4A-B526-61ECF15CB62A}"/>
          </ac:cxnSpMkLst>
        </pc:cxnChg>
        <pc:cxnChg chg="mod">
          <ac:chgData name="今井　隆太" userId="6e05045b-0455-437e-b2af-88b74753b3bb" providerId="ADAL" clId="{00117060-5CD0-41B5-ACC8-8DA65FEA1B90}" dt="2020-10-08T06:52:29.412" v="6331"/>
          <ac:cxnSpMkLst>
            <pc:docMk/>
            <pc:sldMk cId="1006469452" sldId="264"/>
            <ac:cxnSpMk id="44" creationId="{02140C36-AFFB-45CA-85D4-AED67762D60C}"/>
          </ac:cxnSpMkLst>
        </pc:cxnChg>
        <pc:cxnChg chg="mod">
          <ac:chgData name="今井　隆太" userId="6e05045b-0455-437e-b2af-88b74753b3bb" providerId="ADAL" clId="{00117060-5CD0-41B5-ACC8-8DA65FEA1B90}" dt="2020-10-08T06:52:29.412" v="6331"/>
          <ac:cxnSpMkLst>
            <pc:docMk/>
            <pc:sldMk cId="1006469452" sldId="264"/>
            <ac:cxnSpMk id="45" creationId="{9F939ECB-0E11-4ED6-A38F-01422BB42C44}"/>
          </ac:cxnSpMkLst>
        </pc:cxnChg>
        <pc:cxnChg chg="add del mod">
          <ac:chgData name="今井　隆太" userId="6e05045b-0455-437e-b2af-88b74753b3bb" providerId="ADAL" clId="{00117060-5CD0-41B5-ACC8-8DA65FEA1B90}" dt="2020-10-13T06:41:15.299" v="10561" actId="21"/>
          <ac:cxnSpMkLst>
            <pc:docMk/>
            <pc:sldMk cId="1006469452" sldId="264"/>
            <ac:cxnSpMk id="49" creationId="{869B1ED7-55F5-4071-BFA9-076C117334D4}"/>
          </ac:cxnSpMkLst>
        </pc:cxnChg>
        <pc:cxnChg chg="add del mod">
          <ac:chgData name="今井　隆太" userId="6e05045b-0455-437e-b2af-88b74753b3bb" providerId="ADAL" clId="{00117060-5CD0-41B5-ACC8-8DA65FEA1B90}" dt="2020-10-13T06:41:15.299" v="10561" actId="21"/>
          <ac:cxnSpMkLst>
            <pc:docMk/>
            <pc:sldMk cId="1006469452" sldId="264"/>
            <ac:cxnSpMk id="50" creationId="{D167A22E-C6A3-4993-8090-236E9B318BC2}"/>
          </ac:cxnSpMkLst>
        </pc:cxnChg>
        <pc:cxnChg chg="add del mod">
          <ac:chgData name="今井　隆太" userId="6e05045b-0455-437e-b2af-88b74753b3bb" providerId="ADAL" clId="{00117060-5CD0-41B5-ACC8-8DA65FEA1B90}" dt="2020-10-13T06:41:15.299" v="10561" actId="21"/>
          <ac:cxnSpMkLst>
            <pc:docMk/>
            <pc:sldMk cId="1006469452" sldId="264"/>
            <ac:cxnSpMk id="51" creationId="{38177B15-07CB-4658-BD7D-8CC45CA44C69}"/>
          </ac:cxnSpMkLst>
        </pc:cxnChg>
        <pc:cxnChg chg="add del mod">
          <ac:chgData name="今井　隆太" userId="6e05045b-0455-437e-b2af-88b74753b3bb" providerId="ADAL" clId="{00117060-5CD0-41B5-ACC8-8DA65FEA1B90}" dt="2020-10-13T06:41:15.299" v="10561" actId="21"/>
          <ac:cxnSpMkLst>
            <pc:docMk/>
            <pc:sldMk cId="1006469452" sldId="264"/>
            <ac:cxnSpMk id="52" creationId="{911ACBD1-4A90-45D1-A281-36A842B0B098}"/>
          </ac:cxnSpMkLst>
        </pc:cxnChg>
        <pc:cxnChg chg="add del mod">
          <ac:chgData name="今井　隆太" userId="6e05045b-0455-437e-b2af-88b74753b3bb" providerId="ADAL" clId="{00117060-5CD0-41B5-ACC8-8DA65FEA1B90}" dt="2020-10-13T06:41:15.299" v="10561" actId="21"/>
          <ac:cxnSpMkLst>
            <pc:docMk/>
            <pc:sldMk cId="1006469452" sldId="264"/>
            <ac:cxnSpMk id="53" creationId="{68ECFDCD-026E-46DF-BFE0-A9A1C0751BA9}"/>
          </ac:cxnSpMkLst>
        </pc:cxnChg>
        <pc:cxnChg chg="add del mod">
          <ac:chgData name="今井　隆太" userId="6e05045b-0455-437e-b2af-88b74753b3bb" providerId="ADAL" clId="{00117060-5CD0-41B5-ACC8-8DA65FEA1B90}" dt="2020-10-13T06:41:15.299" v="10561" actId="21"/>
          <ac:cxnSpMkLst>
            <pc:docMk/>
            <pc:sldMk cId="1006469452" sldId="264"/>
            <ac:cxnSpMk id="54" creationId="{D2A2EBFA-598F-44C0-895D-BAC4F658293C}"/>
          </ac:cxnSpMkLst>
        </pc:cxnChg>
        <pc:cxnChg chg="add del mod">
          <ac:chgData name="今井　隆太" userId="6e05045b-0455-437e-b2af-88b74753b3bb" providerId="ADAL" clId="{00117060-5CD0-41B5-ACC8-8DA65FEA1B90}" dt="2020-10-13T06:41:15.299" v="10561" actId="21"/>
          <ac:cxnSpMkLst>
            <pc:docMk/>
            <pc:sldMk cId="1006469452" sldId="264"/>
            <ac:cxnSpMk id="56" creationId="{EBDB963D-9F95-4A2C-A2EB-71403242D290}"/>
          </ac:cxnSpMkLst>
        </pc:cxnChg>
        <pc:cxnChg chg="add del mod">
          <ac:chgData name="今井　隆太" userId="6e05045b-0455-437e-b2af-88b74753b3bb" providerId="ADAL" clId="{00117060-5CD0-41B5-ACC8-8DA65FEA1B90}" dt="2020-10-13T06:41:15.299" v="10561" actId="21"/>
          <ac:cxnSpMkLst>
            <pc:docMk/>
            <pc:sldMk cId="1006469452" sldId="264"/>
            <ac:cxnSpMk id="58" creationId="{C3435317-75F7-4E95-9B42-747FE9B53828}"/>
          </ac:cxnSpMkLst>
        </pc:cxnChg>
        <pc:cxnChg chg="add del mod">
          <ac:chgData name="今井　隆太" userId="6e05045b-0455-437e-b2af-88b74753b3bb" providerId="ADAL" clId="{00117060-5CD0-41B5-ACC8-8DA65FEA1B90}" dt="2020-10-13T06:41:15.299" v="10561" actId="21"/>
          <ac:cxnSpMkLst>
            <pc:docMk/>
            <pc:sldMk cId="1006469452" sldId="264"/>
            <ac:cxnSpMk id="65" creationId="{4EFBB3F5-8E5A-4D14-AC86-1E3204D0B266}"/>
          </ac:cxnSpMkLst>
        </pc:cxnChg>
        <pc:cxnChg chg="add del mod">
          <ac:chgData name="今井　隆太" userId="6e05045b-0455-437e-b2af-88b74753b3bb" providerId="ADAL" clId="{00117060-5CD0-41B5-ACC8-8DA65FEA1B90}" dt="2020-10-13T06:41:15.299" v="10561" actId="21"/>
          <ac:cxnSpMkLst>
            <pc:docMk/>
            <pc:sldMk cId="1006469452" sldId="264"/>
            <ac:cxnSpMk id="67" creationId="{7B3BC205-7873-4583-808F-6E686BE86502}"/>
          </ac:cxnSpMkLst>
        </pc:cxnChg>
        <pc:cxnChg chg="mod">
          <ac:chgData name="今井　隆太" userId="6e05045b-0455-437e-b2af-88b74753b3bb" providerId="ADAL" clId="{00117060-5CD0-41B5-ACC8-8DA65FEA1B90}" dt="2020-10-14T07:37:51.732" v="13241" actId="14100"/>
          <ac:cxnSpMkLst>
            <pc:docMk/>
            <pc:sldMk cId="1006469452" sldId="264"/>
            <ac:cxnSpMk id="83" creationId="{70197F17-5DF4-49D6-BCA6-45846AD0049A}"/>
          </ac:cxnSpMkLst>
        </pc:cxnChg>
      </pc:sldChg>
      <pc:sldChg chg="addSp delSp modSp new del mod">
        <pc:chgData name="今井　隆太" userId="6e05045b-0455-437e-b2af-88b74753b3bb" providerId="ADAL" clId="{00117060-5CD0-41B5-ACC8-8DA65FEA1B90}" dt="2020-10-08T06:27:14.693" v="5840" actId="47"/>
        <pc:sldMkLst>
          <pc:docMk/>
          <pc:sldMk cId="1446769551" sldId="265"/>
        </pc:sldMkLst>
        <pc:spChg chg="mod">
          <ac:chgData name="今井　隆太" userId="6e05045b-0455-437e-b2af-88b74753b3bb" providerId="ADAL" clId="{00117060-5CD0-41B5-ACC8-8DA65FEA1B90}" dt="2020-10-02T01:26:39.644" v="538"/>
          <ac:spMkLst>
            <pc:docMk/>
            <pc:sldMk cId="1446769551" sldId="265"/>
            <ac:spMk id="2" creationId="{74D9554D-B004-4EFB-BF19-CA38C276CB47}"/>
          </ac:spMkLst>
        </pc:spChg>
        <pc:spChg chg="mod">
          <ac:chgData name="今井　隆太" userId="6e05045b-0455-437e-b2af-88b74753b3bb" providerId="ADAL" clId="{00117060-5CD0-41B5-ACC8-8DA65FEA1B90}" dt="2020-10-02T01:36:49.514" v="1299"/>
          <ac:spMkLst>
            <pc:docMk/>
            <pc:sldMk cId="1446769551" sldId="265"/>
            <ac:spMk id="3" creationId="{94DC4DFD-348D-4BC7-B36C-6803B37E0F0C}"/>
          </ac:spMkLst>
        </pc:spChg>
        <pc:spChg chg="add mod">
          <ac:chgData name="今井　隆太" userId="6e05045b-0455-437e-b2af-88b74753b3bb" providerId="ADAL" clId="{00117060-5CD0-41B5-ACC8-8DA65FEA1B90}" dt="2020-10-02T01:38:59.511" v="1486" actId="1076"/>
          <ac:spMkLst>
            <pc:docMk/>
            <pc:sldMk cId="1446769551" sldId="265"/>
            <ac:spMk id="4" creationId="{561B6F80-656F-4448-B9B0-E2F9950A90FA}"/>
          </ac:spMkLst>
        </pc:spChg>
        <pc:spChg chg="mod">
          <ac:chgData name="今井　隆太" userId="6e05045b-0455-437e-b2af-88b74753b3bb" providerId="ADAL" clId="{00117060-5CD0-41B5-ACC8-8DA65FEA1B90}" dt="2020-10-02T01:35:02.535" v="1028" actId="1582"/>
          <ac:spMkLst>
            <pc:docMk/>
            <pc:sldMk cId="1446769551" sldId="265"/>
            <ac:spMk id="6" creationId="{8B0D3057-7A8A-405F-900D-FEBC9CA78FFB}"/>
          </ac:spMkLst>
        </pc:spChg>
        <pc:spChg chg="add del mod">
          <ac:chgData name="今井　隆太" userId="6e05045b-0455-437e-b2af-88b74753b3bb" providerId="ADAL" clId="{00117060-5CD0-41B5-ACC8-8DA65FEA1B90}" dt="2020-10-02T01:33:55.451" v="927" actId="767"/>
          <ac:spMkLst>
            <pc:docMk/>
            <pc:sldMk cId="1446769551" sldId="265"/>
            <ac:spMk id="13" creationId="{3E6A8D9C-D531-4FE5-A953-62C7E4328FC7}"/>
          </ac:spMkLst>
        </pc:spChg>
        <pc:spChg chg="add mod">
          <ac:chgData name="今井　隆太" userId="6e05045b-0455-437e-b2af-88b74753b3bb" providerId="ADAL" clId="{00117060-5CD0-41B5-ACC8-8DA65FEA1B90}" dt="2020-10-02T01:38:59.511" v="1486" actId="1076"/>
          <ac:spMkLst>
            <pc:docMk/>
            <pc:sldMk cId="1446769551" sldId="265"/>
            <ac:spMk id="16" creationId="{76B30B1E-95C1-4D27-9F14-95BCF9EBCBDE}"/>
          </ac:spMkLst>
        </pc:spChg>
        <pc:spChg chg="add mod">
          <ac:chgData name="今井　隆太" userId="6e05045b-0455-437e-b2af-88b74753b3bb" providerId="ADAL" clId="{00117060-5CD0-41B5-ACC8-8DA65FEA1B90}" dt="2020-10-08T05:25:58.122" v="5011" actId="164"/>
          <ac:spMkLst>
            <pc:docMk/>
            <pc:sldMk cId="1446769551" sldId="265"/>
            <ac:spMk id="17" creationId="{A9357112-8746-4869-B569-66FACEB668CE}"/>
          </ac:spMkLst>
        </pc:spChg>
        <pc:spChg chg="mod">
          <ac:chgData name="今井　隆太" userId="6e05045b-0455-437e-b2af-88b74753b3bb" providerId="ADAL" clId="{00117060-5CD0-41B5-ACC8-8DA65FEA1B90}" dt="2020-10-02T01:37:07.782" v="1321"/>
          <ac:spMkLst>
            <pc:docMk/>
            <pc:sldMk cId="1446769551" sldId="265"/>
            <ac:spMk id="19" creationId="{8112B38E-0BE1-4796-8928-168B046CAEAC}"/>
          </ac:spMkLst>
        </pc:spChg>
        <pc:spChg chg="add mod">
          <ac:chgData name="今井　隆太" userId="6e05045b-0455-437e-b2af-88b74753b3bb" providerId="ADAL" clId="{00117060-5CD0-41B5-ACC8-8DA65FEA1B90}" dt="2020-10-02T01:39:22.707" v="1490" actId="1076"/>
          <ac:spMkLst>
            <pc:docMk/>
            <pc:sldMk cId="1446769551" sldId="265"/>
            <ac:spMk id="26" creationId="{CE5C8068-3208-4EB9-956F-BEA185122B2D}"/>
          </ac:spMkLst>
        </pc:spChg>
        <pc:grpChg chg="add mod">
          <ac:chgData name="今井　隆太" userId="6e05045b-0455-437e-b2af-88b74753b3bb" providerId="ADAL" clId="{00117060-5CD0-41B5-ACC8-8DA65FEA1B90}" dt="2020-10-02T01:38:59.511" v="1486" actId="1076"/>
          <ac:grpSpMkLst>
            <pc:docMk/>
            <pc:sldMk cId="1446769551" sldId="265"/>
            <ac:grpSpMk id="5" creationId="{319DA2A0-173A-4009-8FA8-7802D75A6CF0}"/>
          </ac:grpSpMkLst>
        </pc:grpChg>
        <pc:grpChg chg="add mod">
          <ac:chgData name="今井　隆太" userId="6e05045b-0455-437e-b2af-88b74753b3bb" providerId="ADAL" clId="{00117060-5CD0-41B5-ACC8-8DA65FEA1B90}" dt="2020-10-08T05:25:58.122" v="5011" actId="164"/>
          <ac:grpSpMkLst>
            <pc:docMk/>
            <pc:sldMk cId="1446769551" sldId="265"/>
            <ac:grpSpMk id="15" creationId="{9694BFB1-BE58-4904-984F-E05F46E9B710}"/>
          </ac:grpSpMkLst>
        </pc:grpChg>
        <pc:grpChg chg="add mod">
          <ac:chgData name="今井　隆太" userId="6e05045b-0455-437e-b2af-88b74753b3bb" providerId="ADAL" clId="{00117060-5CD0-41B5-ACC8-8DA65FEA1B90}" dt="2020-10-08T05:25:58.122" v="5011" actId="164"/>
          <ac:grpSpMkLst>
            <pc:docMk/>
            <pc:sldMk cId="1446769551" sldId="265"/>
            <ac:grpSpMk id="18" creationId="{E3A3D882-5A95-4DD9-ACCD-45DBC7E887D0}"/>
          </ac:grpSpMkLst>
        </pc:grpChg>
        <pc:cxnChg chg="mod">
          <ac:chgData name="今井　隆太" userId="6e05045b-0455-437e-b2af-88b74753b3bb" providerId="ADAL" clId="{00117060-5CD0-41B5-ACC8-8DA65FEA1B90}" dt="2020-10-02T01:35:02.535" v="1028" actId="1582"/>
          <ac:cxnSpMkLst>
            <pc:docMk/>
            <pc:sldMk cId="1446769551" sldId="265"/>
            <ac:cxnSpMk id="7" creationId="{63D183EE-DE00-4186-B41C-C07DCEA911B2}"/>
          </ac:cxnSpMkLst>
        </pc:cxnChg>
        <pc:cxnChg chg="mod">
          <ac:chgData name="今井　隆太" userId="6e05045b-0455-437e-b2af-88b74753b3bb" providerId="ADAL" clId="{00117060-5CD0-41B5-ACC8-8DA65FEA1B90}" dt="2020-10-02T01:35:02.535" v="1028" actId="1582"/>
          <ac:cxnSpMkLst>
            <pc:docMk/>
            <pc:sldMk cId="1446769551" sldId="265"/>
            <ac:cxnSpMk id="8" creationId="{6426E936-4CDB-4E1C-96E1-767951147E55}"/>
          </ac:cxnSpMkLst>
        </pc:cxnChg>
        <pc:cxnChg chg="mod">
          <ac:chgData name="今井　隆太" userId="6e05045b-0455-437e-b2af-88b74753b3bb" providerId="ADAL" clId="{00117060-5CD0-41B5-ACC8-8DA65FEA1B90}" dt="2020-10-02T01:35:02.535" v="1028" actId="1582"/>
          <ac:cxnSpMkLst>
            <pc:docMk/>
            <pc:sldMk cId="1446769551" sldId="265"/>
            <ac:cxnSpMk id="9" creationId="{728575B2-1598-45F1-A6D9-492130B3F843}"/>
          </ac:cxnSpMkLst>
        </pc:cxnChg>
        <pc:cxnChg chg="mod">
          <ac:chgData name="今井　隆太" userId="6e05045b-0455-437e-b2af-88b74753b3bb" providerId="ADAL" clId="{00117060-5CD0-41B5-ACC8-8DA65FEA1B90}" dt="2020-10-02T01:35:02.535" v="1028" actId="1582"/>
          <ac:cxnSpMkLst>
            <pc:docMk/>
            <pc:sldMk cId="1446769551" sldId="265"/>
            <ac:cxnSpMk id="10" creationId="{B6B5BC78-A69C-4765-80DF-D6F2B14A1C7C}"/>
          </ac:cxnSpMkLst>
        </pc:cxnChg>
        <pc:cxnChg chg="mod">
          <ac:chgData name="今井　隆太" userId="6e05045b-0455-437e-b2af-88b74753b3bb" providerId="ADAL" clId="{00117060-5CD0-41B5-ACC8-8DA65FEA1B90}" dt="2020-10-02T01:35:02.535" v="1028" actId="1582"/>
          <ac:cxnSpMkLst>
            <pc:docMk/>
            <pc:sldMk cId="1446769551" sldId="265"/>
            <ac:cxnSpMk id="11" creationId="{A68FC6FE-5AF0-46FE-8E32-5CF6EE8DC6D0}"/>
          </ac:cxnSpMkLst>
        </pc:cxnChg>
        <pc:cxnChg chg="mod">
          <ac:chgData name="今井　隆太" userId="6e05045b-0455-437e-b2af-88b74753b3bb" providerId="ADAL" clId="{00117060-5CD0-41B5-ACC8-8DA65FEA1B90}" dt="2020-10-02T01:35:02.535" v="1028" actId="1582"/>
          <ac:cxnSpMkLst>
            <pc:docMk/>
            <pc:sldMk cId="1446769551" sldId="265"/>
            <ac:cxnSpMk id="12" creationId="{49D00391-7C1A-4E87-AD59-72BEB87BD484}"/>
          </ac:cxnSpMkLst>
        </pc:cxnChg>
        <pc:cxnChg chg="mod">
          <ac:chgData name="今井　隆太" userId="6e05045b-0455-437e-b2af-88b74753b3bb" providerId="ADAL" clId="{00117060-5CD0-41B5-ACC8-8DA65FEA1B90}" dt="2020-10-02T01:37:07.782" v="1321"/>
          <ac:cxnSpMkLst>
            <pc:docMk/>
            <pc:sldMk cId="1446769551" sldId="265"/>
            <ac:cxnSpMk id="20" creationId="{F76BADC5-1970-4DC5-9223-D27723E626E8}"/>
          </ac:cxnSpMkLst>
        </pc:cxnChg>
        <pc:cxnChg chg="mod">
          <ac:chgData name="今井　隆太" userId="6e05045b-0455-437e-b2af-88b74753b3bb" providerId="ADAL" clId="{00117060-5CD0-41B5-ACC8-8DA65FEA1B90}" dt="2020-10-02T01:37:07.782" v="1321"/>
          <ac:cxnSpMkLst>
            <pc:docMk/>
            <pc:sldMk cId="1446769551" sldId="265"/>
            <ac:cxnSpMk id="21" creationId="{447A5DF6-C77B-44CC-85F9-24BD216F5406}"/>
          </ac:cxnSpMkLst>
        </pc:cxnChg>
        <pc:cxnChg chg="mod">
          <ac:chgData name="今井　隆太" userId="6e05045b-0455-437e-b2af-88b74753b3bb" providerId="ADAL" clId="{00117060-5CD0-41B5-ACC8-8DA65FEA1B90}" dt="2020-10-02T01:37:07.782" v="1321"/>
          <ac:cxnSpMkLst>
            <pc:docMk/>
            <pc:sldMk cId="1446769551" sldId="265"/>
            <ac:cxnSpMk id="22" creationId="{AA537F43-2712-465B-B46E-DFF7A986DC54}"/>
          </ac:cxnSpMkLst>
        </pc:cxnChg>
        <pc:cxnChg chg="mod">
          <ac:chgData name="今井　隆太" userId="6e05045b-0455-437e-b2af-88b74753b3bb" providerId="ADAL" clId="{00117060-5CD0-41B5-ACC8-8DA65FEA1B90}" dt="2020-10-02T01:37:07.782" v="1321"/>
          <ac:cxnSpMkLst>
            <pc:docMk/>
            <pc:sldMk cId="1446769551" sldId="265"/>
            <ac:cxnSpMk id="23" creationId="{7F304A66-F31C-4022-9E15-7CCDB6405069}"/>
          </ac:cxnSpMkLst>
        </pc:cxnChg>
        <pc:cxnChg chg="mod">
          <ac:chgData name="今井　隆太" userId="6e05045b-0455-437e-b2af-88b74753b3bb" providerId="ADAL" clId="{00117060-5CD0-41B5-ACC8-8DA65FEA1B90}" dt="2020-10-02T01:37:07.782" v="1321"/>
          <ac:cxnSpMkLst>
            <pc:docMk/>
            <pc:sldMk cId="1446769551" sldId="265"/>
            <ac:cxnSpMk id="24" creationId="{3BFDF620-7B05-4731-BD1D-33E6685310BF}"/>
          </ac:cxnSpMkLst>
        </pc:cxnChg>
        <pc:cxnChg chg="mod">
          <ac:chgData name="今井　隆太" userId="6e05045b-0455-437e-b2af-88b74753b3bb" providerId="ADAL" clId="{00117060-5CD0-41B5-ACC8-8DA65FEA1B90}" dt="2020-10-02T01:37:07.782" v="1321"/>
          <ac:cxnSpMkLst>
            <pc:docMk/>
            <pc:sldMk cId="1446769551" sldId="265"/>
            <ac:cxnSpMk id="25" creationId="{4B88D1DE-F718-4F56-BE04-CEB43F6FCAE4}"/>
          </ac:cxnSpMkLst>
        </pc:cxnChg>
      </pc:sldChg>
      <pc:sldChg chg="addSp delSp modSp new mod">
        <pc:chgData name="今井　隆太" userId="6e05045b-0455-437e-b2af-88b74753b3bb" providerId="ADAL" clId="{00117060-5CD0-41B5-ACC8-8DA65FEA1B90}" dt="2020-10-14T07:43:09.696" v="13273" actId="20577"/>
        <pc:sldMkLst>
          <pc:docMk/>
          <pc:sldMk cId="1068298721" sldId="266"/>
        </pc:sldMkLst>
        <pc:spChg chg="mod">
          <ac:chgData name="今井　隆太" userId="6e05045b-0455-437e-b2af-88b74753b3bb" providerId="ADAL" clId="{00117060-5CD0-41B5-ACC8-8DA65FEA1B90}" dt="2020-10-08T06:52:29.412" v="6331"/>
          <ac:spMkLst>
            <pc:docMk/>
            <pc:sldMk cId="1068298721" sldId="266"/>
            <ac:spMk id="2" creationId="{178DB57A-151D-405E-A95F-7D86F6D798C5}"/>
          </ac:spMkLst>
        </pc:spChg>
        <pc:spChg chg="mod">
          <ac:chgData name="今井　隆太" userId="6e05045b-0455-437e-b2af-88b74753b3bb" providerId="ADAL" clId="{00117060-5CD0-41B5-ACC8-8DA65FEA1B90}" dt="2020-10-14T07:40:12.721" v="13271"/>
          <ac:spMkLst>
            <pc:docMk/>
            <pc:sldMk cId="1068298721" sldId="266"/>
            <ac:spMk id="3" creationId="{069A5DEB-CCEB-4052-9977-1186CB051E84}"/>
          </ac:spMkLst>
        </pc:spChg>
        <pc:spChg chg="mod">
          <ac:chgData name="今井　隆太" userId="6e05045b-0455-437e-b2af-88b74753b3bb" providerId="ADAL" clId="{00117060-5CD0-41B5-ACC8-8DA65FEA1B90}" dt="2020-10-08T06:52:29.412" v="6331"/>
          <ac:spMkLst>
            <pc:docMk/>
            <pc:sldMk cId="1068298721" sldId="266"/>
            <ac:spMk id="4" creationId="{51011C16-5FBE-4061-A1ED-1997A806CF7E}"/>
          </ac:spMkLst>
        </pc:spChg>
        <pc:spChg chg="mod">
          <ac:chgData name="今井　隆太" userId="6e05045b-0455-437e-b2af-88b74753b3bb" providerId="ADAL" clId="{00117060-5CD0-41B5-ACC8-8DA65FEA1B90}" dt="2020-10-08T06:52:29.412" v="6331"/>
          <ac:spMkLst>
            <pc:docMk/>
            <pc:sldMk cId="1068298721" sldId="266"/>
            <ac:spMk id="5" creationId="{48477B1C-4E76-49A4-A19E-8CEC86D1F4B1}"/>
          </ac:spMkLst>
        </pc:spChg>
        <pc:spChg chg="add del mod">
          <ac:chgData name="今井　隆太" userId="6e05045b-0455-437e-b2af-88b74753b3bb" providerId="ADAL" clId="{00117060-5CD0-41B5-ACC8-8DA65FEA1B90}" dt="2020-10-13T10:12:53.452" v="13046" actId="1076"/>
          <ac:spMkLst>
            <pc:docMk/>
            <pc:sldMk cId="1068298721" sldId="266"/>
            <ac:spMk id="6" creationId="{CD5221F0-3052-4E55-B867-7EF9F83A4889}"/>
          </ac:spMkLst>
        </pc:spChg>
        <pc:spChg chg="add del mod">
          <ac:chgData name="今井　隆太" userId="6e05045b-0455-437e-b2af-88b74753b3bb" providerId="ADAL" clId="{00117060-5CD0-41B5-ACC8-8DA65FEA1B90}" dt="2020-10-13T08:56:14.294" v="11251" actId="478"/>
          <ac:spMkLst>
            <pc:docMk/>
            <pc:sldMk cId="1068298721" sldId="266"/>
            <ac:spMk id="7" creationId="{5FA59A2D-40DC-4A42-A6D4-602DBC2460C4}"/>
          </ac:spMkLst>
        </pc:spChg>
        <pc:spChg chg="mod topLvl">
          <ac:chgData name="今井　隆太" userId="6e05045b-0455-437e-b2af-88b74753b3bb" providerId="ADAL" clId="{00117060-5CD0-41B5-ACC8-8DA65FEA1B90}" dt="2020-10-13T09:25:36.976" v="11935" actId="1076"/>
          <ac:spMkLst>
            <pc:docMk/>
            <pc:sldMk cId="1068298721" sldId="266"/>
            <ac:spMk id="9" creationId="{43EA183B-C957-441D-89CB-DE6CC2330EB6}"/>
          </ac:spMkLst>
        </pc:spChg>
        <pc:spChg chg="add del mod">
          <ac:chgData name="今井　隆太" userId="6e05045b-0455-437e-b2af-88b74753b3bb" providerId="ADAL" clId="{00117060-5CD0-41B5-ACC8-8DA65FEA1B90}" dt="2020-10-13T06:28:39.190" v="10074"/>
          <ac:spMkLst>
            <pc:docMk/>
            <pc:sldMk cId="1068298721" sldId="266"/>
            <ac:spMk id="10" creationId="{22C6C9B0-FCC3-4FE0-9970-9A3096C9E15F}"/>
          </ac:spMkLst>
        </pc:spChg>
        <pc:spChg chg="add del mod">
          <ac:chgData name="今井　隆太" userId="6e05045b-0455-437e-b2af-88b74753b3bb" providerId="ADAL" clId="{00117060-5CD0-41B5-ACC8-8DA65FEA1B90}" dt="2020-10-13T08:56:14.294" v="11251" actId="478"/>
          <ac:spMkLst>
            <pc:docMk/>
            <pc:sldMk cId="1068298721" sldId="266"/>
            <ac:spMk id="10" creationId="{A072330B-CF75-4715-97EB-46FCDE09E5FA}"/>
          </ac:spMkLst>
        </pc:spChg>
        <pc:spChg chg="del mod">
          <ac:chgData name="今井　隆太" userId="6e05045b-0455-437e-b2af-88b74753b3bb" providerId="ADAL" clId="{00117060-5CD0-41B5-ACC8-8DA65FEA1B90}" dt="2020-10-13T04:44:06.707" v="7969" actId="478"/>
          <ac:spMkLst>
            <pc:docMk/>
            <pc:sldMk cId="1068298721" sldId="266"/>
            <ac:spMk id="11" creationId="{7FE900A7-1362-4760-B216-EA9E05BB7DB7}"/>
          </ac:spMkLst>
        </pc:spChg>
        <pc:spChg chg="add del mod">
          <ac:chgData name="今井　隆太" userId="6e05045b-0455-437e-b2af-88b74753b3bb" providerId="ADAL" clId="{00117060-5CD0-41B5-ACC8-8DA65FEA1B90}" dt="2020-10-13T08:56:14.294" v="11251" actId="478"/>
          <ac:spMkLst>
            <pc:docMk/>
            <pc:sldMk cId="1068298721" sldId="266"/>
            <ac:spMk id="11" creationId="{EFF2359C-5339-4978-9F66-DAC0B2D8848D}"/>
          </ac:spMkLst>
        </pc:spChg>
        <pc:spChg chg="add del mod">
          <ac:chgData name="今井　隆太" userId="6e05045b-0455-437e-b2af-88b74753b3bb" providerId="ADAL" clId="{00117060-5CD0-41B5-ACC8-8DA65FEA1B90}" dt="2020-10-13T08:56:14.294" v="11251" actId="478"/>
          <ac:spMkLst>
            <pc:docMk/>
            <pc:sldMk cId="1068298721" sldId="266"/>
            <ac:spMk id="12" creationId="{11BEFC61-50A8-461D-9ED2-CB3FED1A05B6}"/>
          </ac:spMkLst>
        </pc:spChg>
        <pc:spChg chg="add mod">
          <ac:chgData name="今井　隆太" userId="6e05045b-0455-437e-b2af-88b74753b3bb" providerId="ADAL" clId="{00117060-5CD0-41B5-ACC8-8DA65FEA1B90}" dt="2020-10-13T10:12:53.452" v="13046" actId="1076"/>
          <ac:spMkLst>
            <pc:docMk/>
            <pc:sldMk cId="1068298721" sldId="266"/>
            <ac:spMk id="13" creationId="{5EC8AF3C-FB14-4A4E-8BEE-A3A3C58991D2}"/>
          </ac:spMkLst>
        </pc:spChg>
        <pc:spChg chg="add del mod">
          <ac:chgData name="今井　隆太" userId="6e05045b-0455-437e-b2af-88b74753b3bb" providerId="ADAL" clId="{00117060-5CD0-41B5-ACC8-8DA65FEA1B90}" dt="2020-10-13T08:50:08.788" v="10926"/>
          <ac:spMkLst>
            <pc:docMk/>
            <pc:sldMk cId="1068298721" sldId="266"/>
            <ac:spMk id="14" creationId="{DFF18C58-DB38-45AF-944D-49E93840110B}"/>
          </ac:spMkLst>
        </pc:spChg>
        <pc:spChg chg="del mod">
          <ac:chgData name="今井　隆太" userId="6e05045b-0455-437e-b2af-88b74753b3bb" providerId="ADAL" clId="{00117060-5CD0-41B5-ACC8-8DA65FEA1B90}" dt="2020-10-13T04:44:12.166" v="7971" actId="478"/>
          <ac:spMkLst>
            <pc:docMk/>
            <pc:sldMk cId="1068298721" sldId="266"/>
            <ac:spMk id="15" creationId="{5CE5032C-1A98-42E4-A438-8C05AFBAE903}"/>
          </ac:spMkLst>
        </pc:spChg>
        <pc:spChg chg="add mod">
          <ac:chgData name="今井　隆太" userId="6e05045b-0455-437e-b2af-88b74753b3bb" providerId="ADAL" clId="{00117060-5CD0-41B5-ACC8-8DA65FEA1B90}" dt="2020-10-13T09:25:36.976" v="11935" actId="1076"/>
          <ac:spMkLst>
            <pc:docMk/>
            <pc:sldMk cId="1068298721" sldId="266"/>
            <ac:spMk id="15" creationId="{7A1BD27E-E695-4F7E-997F-6CEF0AB0EE97}"/>
          </ac:spMkLst>
        </pc:spChg>
        <pc:spChg chg="del mod">
          <ac:chgData name="今井　隆太" userId="6e05045b-0455-437e-b2af-88b74753b3bb" providerId="ADAL" clId="{00117060-5CD0-41B5-ACC8-8DA65FEA1B90}" dt="2020-10-13T04:44:09.718" v="7970" actId="478"/>
          <ac:spMkLst>
            <pc:docMk/>
            <pc:sldMk cId="1068298721" sldId="266"/>
            <ac:spMk id="16" creationId="{57CF62CF-0FE7-42C5-9A07-78D3ED1A682C}"/>
          </ac:spMkLst>
        </pc:spChg>
        <pc:spChg chg="add del">
          <ac:chgData name="今井　隆太" userId="6e05045b-0455-437e-b2af-88b74753b3bb" providerId="ADAL" clId="{00117060-5CD0-41B5-ACC8-8DA65FEA1B90}" dt="2020-10-13T08:50:26.216" v="10930" actId="478"/>
          <ac:spMkLst>
            <pc:docMk/>
            <pc:sldMk cId="1068298721" sldId="266"/>
            <ac:spMk id="18" creationId="{560913AA-4DD1-48C4-A4CE-A1019ECA637F}"/>
          </ac:spMkLst>
        </pc:spChg>
        <pc:spChg chg="del mod topLvl">
          <ac:chgData name="今井　隆太" userId="6e05045b-0455-437e-b2af-88b74753b3bb" providerId="ADAL" clId="{00117060-5CD0-41B5-ACC8-8DA65FEA1B90}" dt="2020-10-13T06:00:46.562" v="9620" actId="478"/>
          <ac:spMkLst>
            <pc:docMk/>
            <pc:sldMk cId="1068298721" sldId="266"/>
            <ac:spMk id="18" creationId="{6A87105E-6E06-44A0-B79B-08D3017DE402}"/>
          </ac:spMkLst>
        </pc:spChg>
        <pc:spChg chg="add mod">
          <ac:chgData name="今井　隆太" userId="6e05045b-0455-437e-b2af-88b74753b3bb" providerId="ADAL" clId="{00117060-5CD0-41B5-ACC8-8DA65FEA1B90}" dt="2020-10-13T09:01:04.156" v="11561" actId="14100"/>
          <ac:spMkLst>
            <pc:docMk/>
            <pc:sldMk cId="1068298721" sldId="266"/>
            <ac:spMk id="19" creationId="{80FFBAA3-9C70-4A7F-A36D-AD3780274407}"/>
          </ac:spMkLst>
        </pc:spChg>
        <pc:spChg chg="add mod">
          <ac:chgData name="今井　隆太" userId="6e05045b-0455-437e-b2af-88b74753b3bb" providerId="ADAL" clId="{00117060-5CD0-41B5-ACC8-8DA65FEA1B90}" dt="2020-10-13T09:25:36.976" v="11935" actId="1076"/>
          <ac:spMkLst>
            <pc:docMk/>
            <pc:sldMk cId="1068298721" sldId="266"/>
            <ac:spMk id="20" creationId="{54EAFBD7-7C17-46E8-8648-6CA9930065AC}"/>
          </ac:spMkLst>
        </pc:spChg>
        <pc:spChg chg="add mod">
          <ac:chgData name="今井　隆太" userId="6e05045b-0455-437e-b2af-88b74753b3bb" providerId="ADAL" clId="{00117060-5CD0-41B5-ACC8-8DA65FEA1B90}" dt="2020-10-13T09:25:36.976" v="11935" actId="1076"/>
          <ac:spMkLst>
            <pc:docMk/>
            <pc:sldMk cId="1068298721" sldId="266"/>
            <ac:spMk id="21" creationId="{5D713896-0B11-4A68-8DF6-0DFECB5FA167}"/>
          </ac:spMkLst>
        </pc:spChg>
        <pc:spChg chg="add mod">
          <ac:chgData name="今井　隆太" userId="6e05045b-0455-437e-b2af-88b74753b3bb" providerId="ADAL" clId="{00117060-5CD0-41B5-ACC8-8DA65FEA1B90}" dt="2020-10-14T07:43:09.696" v="13273" actId="20577"/>
          <ac:spMkLst>
            <pc:docMk/>
            <pc:sldMk cId="1068298721" sldId="266"/>
            <ac:spMk id="22" creationId="{C12B2BBC-7AD1-4589-9D59-4605FB992128}"/>
          </ac:spMkLst>
        </pc:spChg>
        <pc:spChg chg="add mod">
          <ac:chgData name="今井　隆太" userId="6e05045b-0455-437e-b2af-88b74753b3bb" providerId="ADAL" clId="{00117060-5CD0-41B5-ACC8-8DA65FEA1B90}" dt="2020-10-13T09:40:01.926" v="12598"/>
          <ac:spMkLst>
            <pc:docMk/>
            <pc:sldMk cId="1068298721" sldId="266"/>
            <ac:spMk id="24" creationId="{A0C7CCFB-DD0E-45AD-8977-545FCDF717F7}"/>
          </ac:spMkLst>
        </pc:spChg>
        <pc:spChg chg="add mod">
          <ac:chgData name="今井　隆太" userId="6e05045b-0455-437e-b2af-88b74753b3bb" providerId="ADAL" clId="{00117060-5CD0-41B5-ACC8-8DA65FEA1B90}" dt="2020-10-13T09:25:36.976" v="11935" actId="1076"/>
          <ac:spMkLst>
            <pc:docMk/>
            <pc:sldMk cId="1068298721" sldId="266"/>
            <ac:spMk id="25" creationId="{730D35B7-39B4-43CE-BA6A-AD7BCE5BC08D}"/>
          </ac:spMkLst>
        </pc:spChg>
        <pc:spChg chg="add mod">
          <ac:chgData name="今井　隆太" userId="6e05045b-0455-437e-b2af-88b74753b3bb" providerId="ADAL" clId="{00117060-5CD0-41B5-ACC8-8DA65FEA1B90}" dt="2020-10-13T09:39:17.475" v="12523" actId="14100"/>
          <ac:spMkLst>
            <pc:docMk/>
            <pc:sldMk cId="1068298721" sldId="266"/>
            <ac:spMk id="26" creationId="{62B17EAF-82FB-4FAC-B82A-A44F3CBF0C17}"/>
          </ac:spMkLst>
        </pc:spChg>
        <pc:spChg chg="add del mod">
          <ac:chgData name="今井　隆太" userId="6e05045b-0455-437e-b2af-88b74753b3bb" providerId="ADAL" clId="{00117060-5CD0-41B5-ACC8-8DA65FEA1B90}" dt="2020-10-13T09:39:13.679" v="12521" actId="478"/>
          <ac:spMkLst>
            <pc:docMk/>
            <pc:sldMk cId="1068298721" sldId="266"/>
            <ac:spMk id="31" creationId="{A4DACF43-4CF8-4FA2-B394-EA96FC4FC953}"/>
          </ac:spMkLst>
        </pc:spChg>
        <pc:grpChg chg="add del mod">
          <ac:chgData name="今井　隆太" userId="6e05045b-0455-437e-b2af-88b74753b3bb" providerId="ADAL" clId="{00117060-5CD0-41B5-ACC8-8DA65FEA1B90}" dt="2020-10-13T06:00:41.343" v="9619" actId="165"/>
          <ac:grpSpMkLst>
            <pc:docMk/>
            <pc:sldMk cId="1068298721" sldId="266"/>
            <ac:grpSpMk id="7" creationId="{22354220-668C-4B26-988F-AFB9DF2C0AEC}"/>
          </ac:grpSpMkLst>
        </pc:grpChg>
        <pc:picChg chg="add del mod modCrop">
          <ac:chgData name="今井　隆太" userId="6e05045b-0455-437e-b2af-88b74753b3bb" providerId="ADAL" clId="{00117060-5CD0-41B5-ACC8-8DA65FEA1B90}" dt="2020-10-13T08:47:14.324" v="10767" actId="478"/>
          <ac:picMkLst>
            <pc:docMk/>
            <pc:sldMk cId="1068298721" sldId="266"/>
            <ac:picMk id="8" creationId="{0B14ACC0-13B1-47DB-B7DE-1FACEC496A75}"/>
          </ac:picMkLst>
        </pc:picChg>
        <pc:picChg chg="add del mod modCrop">
          <ac:chgData name="今井　隆太" userId="6e05045b-0455-437e-b2af-88b74753b3bb" providerId="ADAL" clId="{00117060-5CD0-41B5-ACC8-8DA65FEA1B90}" dt="2020-10-13T08:47:14.324" v="10767" actId="478"/>
          <ac:picMkLst>
            <pc:docMk/>
            <pc:sldMk cId="1068298721" sldId="266"/>
            <ac:picMk id="17" creationId="{1E49BED5-D8A3-4492-8E39-5594B339B3BA}"/>
          </ac:picMkLst>
        </pc:picChg>
        <pc:picChg chg="add del mod">
          <ac:chgData name="今井　隆太" userId="6e05045b-0455-437e-b2af-88b74753b3bb" providerId="ADAL" clId="{00117060-5CD0-41B5-ACC8-8DA65FEA1B90}" dt="2020-10-13T09:37:49.812" v="12514" actId="478"/>
          <ac:picMkLst>
            <pc:docMk/>
            <pc:sldMk cId="1068298721" sldId="266"/>
            <ac:picMk id="28" creationId="{F873617E-BBFB-45E4-ACE3-576BC976254B}"/>
          </ac:picMkLst>
        </pc:picChg>
        <pc:picChg chg="add del mod">
          <ac:chgData name="今井　隆太" userId="6e05045b-0455-437e-b2af-88b74753b3bb" providerId="ADAL" clId="{00117060-5CD0-41B5-ACC8-8DA65FEA1B90}" dt="2020-10-13T09:39:14.913" v="12522" actId="478"/>
          <ac:picMkLst>
            <pc:docMk/>
            <pc:sldMk cId="1068298721" sldId="266"/>
            <ac:picMk id="30" creationId="{E19B2C1C-7706-45A3-A219-54FE93911411}"/>
          </ac:picMkLst>
        </pc:picChg>
      </pc:sldChg>
      <pc:sldChg chg="addSp delSp modSp new mod">
        <pc:chgData name="今井　隆太" userId="6e05045b-0455-437e-b2af-88b74753b3bb" providerId="ADAL" clId="{00117060-5CD0-41B5-ACC8-8DA65FEA1B90}" dt="2020-10-14T09:53:29.783" v="13669" actId="1076"/>
        <pc:sldMkLst>
          <pc:docMk/>
          <pc:sldMk cId="82100870" sldId="267"/>
        </pc:sldMkLst>
        <pc:spChg chg="mod">
          <ac:chgData name="今井　隆太" userId="6e05045b-0455-437e-b2af-88b74753b3bb" providerId="ADAL" clId="{00117060-5CD0-41B5-ACC8-8DA65FEA1B90}" dt="2020-10-08T06:52:29.412" v="6331"/>
          <ac:spMkLst>
            <pc:docMk/>
            <pc:sldMk cId="82100870" sldId="267"/>
            <ac:spMk id="2" creationId="{13A6F664-BBC7-4947-9AAF-D7A44D1E6694}"/>
          </ac:spMkLst>
        </pc:spChg>
        <pc:spChg chg="mod">
          <ac:chgData name="今井　隆太" userId="6e05045b-0455-437e-b2af-88b74753b3bb" providerId="ADAL" clId="{00117060-5CD0-41B5-ACC8-8DA65FEA1B90}" dt="2020-10-13T08:46:27.386" v="10761"/>
          <ac:spMkLst>
            <pc:docMk/>
            <pc:sldMk cId="82100870" sldId="267"/>
            <ac:spMk id="3" creationId="{FB7B7027-B9C2-4739-8CD3-16ACD509F6FF}"/>
          </ac:spMkLst>
        </pc:spChg>
        <pc:spChg chg="mod">
          <ac:chgData name="今井　隆太" userId="6e05045b-0455-437e-b2af-88b74753b3bb" providerId="ADAL" clId="{00117060-5CD0-41B5-ACC8-8DA65FEA1B90}" dt="2020-10-08T06:52:29.412" v="6331"/>
          <ac:spMkLst>
            <pc:docMk/>
            <pc:sldMk cId="82100870" sldId="267"/>
            <ac:spMk id="4" creationId="{DEB00269-8BDA-4D7E-ACB2-F0F416AB9B6E}"/>
          </ac:spMkLst>
        </pc:spChg>
        <pc:spChg chg="mod">
          <ac:chgData name="今井　隆太" userId="6e05045b-0455-437e-b2af-88b74753b3bb" providerId="ADAL" clId="{00117060-5CD0-41B5-ACC8-8DA65FEA1B90}" dt="2020-10-14T09:52:21.775" v="13518" actId="1076"/>
          <ac:spMkLst>
            <pc:docMk/>
            <pc:sldMk cId="82100870" sldId="267"/>
            <ac:spMk id="6" creationId="{7B6A1F08-70CE-4C5F-BAF0-F35B820CB353}"/>
          </ac:spMkLst>
        </pc:spChg>
        <pc:spChg chg="add mod">
          <ac:chgData name="今井　隆太" userId="6e05045b-0455-437e-b2af-88b74753b3bb" providerId="ADAL" clId="{00117060-5CD0-41B5-ACC8-8DA65FEA1B90}" dt="2020-10-14T09:53:24.012" v="13668" actId="1076"/>
          <ac:spMkLst>
            <pc:docMk/>
            <pc:sldMk cId="82100870" sldId="267"/>
            <ac:spMk id="8" creationId="{7A5E7802-CCB5-4CCF-B04C-2E172CE0E6CA}"/>
          </ac:spMkLst>
        </pc:spChg>
        <pc:spChg chg="add mod">
          <ac:chgData name="今井　隆太" userId="6e05045b-0455-437e-b2af-88b74753b3bb" providerId="ADAL" clId="{00117060-5CD0-41B5-ACC8-8DA65FEA1B90}" dt="2020-10-14T09:53:20.183" v="13667" actId="1076"/>
          <ac:spMkLst>
            <pc:docMk/>
            <pc:sldMk cId="82100870" sldId="267"/>
            <ac:spMk id="9" creationId="{C3B23D5B-D982-48FC-8DBA-AD065189C32E}"/>
          </ac:spMkLst>
        </pc:spChg>
        <pc:spChg chg="mod">
          <ac:chgData name="今井　隆太" userId="6e05045b-0455-437e-b2af-88b74753b3bb" providerId="ADAL" clId="{00117060-5CD0-41B5-ACC8-8DA65FEA1B90}" dt="2020-10-08T06:52:29.412" v="6331"/>
          <ac:spMkLst>
            <pc:docMk/>
            <pc:sldMk cId="82100870" sldId="267"/>
            <ac:spMk id="10" creationId="{0087AB1A-E33E-43E5-A66A-C4843EACCDA1}"/>
          </ac:spMkLst>
        </pc:spChg>
        <pc:spChg chg="mod">
          <ac:chgData name="今井　隆太" userId="6e05045b-0455-437e-b2af-88b74753b3bb" providerId="ADAL" clId="{00117060-5CD0-41B5-ACC8-8DA65FEA1B90}" dt="2020-10-14T09:52:21.775" v="13518" actId="1076"/>
          <ac:spMkLst>
            <pc:docMk/>
            <pc:sldMk cId="82100870" sldId="267"/>
            <ac:spMk id="11" creationId="{E4B8E1C6-A388-4AF5-80D2-CE5D81325A56}"/>
          </ac:spMkLst>
        </pc:spChg>
        <pc:spChg chg="add mod">
          <ac:chgData name="今井　隆太" userId="6e05045b-0455-437e-b2af-88b74753b3bb" providerId="ADAL" clId="{00117060-5CD0-41B5-ACC8-8DA65FEA1B90}" dt="2020-10-14T09:52:21.775" v="13518" actId="1076"/>
          <ac:spMkLst>
            <pc:docMk/>
            <pc:sldMk cId="82100870" sldId="267"/>
            <ac:spMk id="12" creationId="{0B73DAD9-5AFD-413D-8782-690C7152C864}"/>
          </ac:spMkLst>
        </pc:spChg>
        <pc:spChg chg="add mod">
          <ac:chgData name="今井　隆太" userId="6e05045b-0455-437e-b2af-88b74753b3bb" providerId="ADAL" clId="{00117060-5CD0-41B5-ACC8-8DA65FEA1B90}" dt="2020-10-14T09:52:21.775" v="13518" actId="1076"/>
          <ac:spMkLst>
            <pc:docMk/>
            <pc:sldMk cId="82100870" sldId="267"/>
            <ac:spMk id="13" creationId="{81B498C0-925A-4834-9D4D-AE60E651E01C}"/>
          </ac:spMkLst>
        </pc:spChg>
        <pc:spChg chg="add del mod">
          <ac:chgData name="今井　隆太" userId="6e05045b-0455-437e-b2af-88b74753b3bb" providerId="ADAL" clId="{00117060-5CD0-41B5-ACC8-8DA65FEA1B90}" dt="2020-10-14T09:52:13.808" v="13517" actId="478"/>
          <ac:spMkLst>
            <pc:docMk/>
            <pc:sldMk cId="82100870" sldId="267"/>
            <ac:spMk id="14" creationId="{A07FCE7B-27B3-440D-B63A-8E9F36BA77B9}"/>
          </ac:spMkLst>
        </pc:spChg>
        <pc:spChg chg="add mod">
          <ac:chgData name="今井　隆太" userId="6e05045b-0455-437e-b2af-88b74753b3bb" providerId="ADAL" clId="{00117060-5CD0-41B5-ACC8-8DA65FEA1B90}" dt="2020-10-14T09:53:29.783" v="13669" actId="1076"/>
          <ac:spMkLst>
            <pc:docMk/>
            <pc:sldMk cId="82100870" sldId="267"/>
            <ac:spMk id="15" creationId="{6A497003-ABAD-4F56-8D35-FADC9F79A0C0}"/>
          </ac:spMkLst>
        </pc:spChg>
        <pc:spChg chg="add del mod">
          <ac:chgData name="今井　隆太" userId="6e05045b-0455-437e-b2af-88b74753b3bb" providerId="ADAL" clId="{00117060-5CD0-41B5-ACC8-8DA65FEA1B90}" dt="2020-10-13T06:38:17.010" v="10520" actId="21"/>
          <ac:spMkLst>
            <pc:docMk/>
            <pc:sldMk cId="82100870" sldId="267"/>
            <ac:spMk id="16" creationId="{9A5303D7-46F6-4399-8B58-ABE3699122A1}"/>
          </ac:spMkLst>
        </pc:spChg>
        <pc:spChg chg="add del mod">
          <ac:chgData name="今井　隆太" userId="6e05045b-0455-437e-b2af-88b74753b3bb" providerId="ADAL" clId="{00117060-5CD0-41B5-ACC8-8DA65FEA1B90}" dt="2020-10-13T06:38:18.619" v="10521"/>
          <ac:spMkLst>
            <pc:docMk/>
            <pc:sldMk cId="82100870" sldId="267"/>
            <ac:spMk id="19" creationId="{5C68285F-EC75-4CF0-8674-E24DD38E4F5D}"/>
          </ac:spMkLst>
        </pc:spChg>
        <pc:picChg chg="add mod">
          <ac:chgData name="今井　隆太" userId="6e05045b-0455-437e-b2af-88b74753b3bb" providerId="ADAL" clId="{00117060-5CD0-41B5-ACC8-8DA65FEA1B90}" dt="2020-10-14T09:52:21.775" v="13518" actId="1076"/>
          <ac:picMkLst>
            <pc:docMk/>
            <pc:sldMk cId="82100870" sldId="267"/>
            <ac:picMk id="5" creationId="{701EAEBD-44FA-492E-89E0-30692CF7543F}"/>
          </ac:picMkLst>
        </pc:picChg>
        <pc:picChg chg="add mod">
          <ac:chgData name="今井　隆太" userId="6e05045b-0455-437e-b2af-88b74753b3bb" providerId="ADAL" clId="{00117060-5CD0-41B5-ACC8-8DA65FEA1B90}" dt="2020-10-14T09:52:21.775" v="13518" actId="1076"/>
          <ac:picMkLst>
            <pc:docMk/>
            <pc:sldMk cId="82100870" sldId="267"/>
            <ac:picMk id="7" creationId="{A57107C7-CCCB-48F5-88B7-FA5E5ACBB40B}"/>
          </ac:picMkLst>
        </pc:picChg>
        <pc:cxnChg chg="add del mod">
          <ac:chgData name="今井　隆太" userId="6e05045b-0455-437e-b2af-88b74753b3bb" providerId="ADAL" clId="{00117060-5CD0-41B5-ACC8-8DA65FEA1B90}" dt="2020-10-13T06:38:17.010" v="10520" actId="21"/>
          <ac:cxnSpMkLst>
            <pc:docMk/>
            <pc:sldMk cId="82100870" sldId="267"/>
            <ac:cxnSpMk id="15" creationId="{174B690A-CF50-41D0-83AA-4D4EEBA5BD73}"/>
          </ac:cxnSpMkLst>
        </pc:cxnChg>
        <pc:cxnChg chg="add del mod">
          <ac:chgData name="今井　隆太" userId="6e05045b-0455-437e-b2af-88b74753b3bb" providerId="ADAL" clId="{00117060-5CD0-41B5-ACC8-8DA65FEA1B90}" dt="2020-10-13T06:38:18.619" v="10521"/>
          <ac:cxnSpMkLst>
            <pc:docMk/>
            <pc:sldMk cId="82100870" sldId="267"/>
            <ac:cxnSpMk id="18" creationId="{8DEE1853-1142-41A7-A1F3-A5452BAE17E3}"/>
          </ac:cxnSpMkLst>
        </pc:cxnChg>
      </pc:sldChg>
      <pc:sldChg chg="addSp delSp modSp new mod ord">
        <pc:chgData name="今井　隆太" userId="6e05045b-0455-437e-b2af-88b74753b3bb" providerId="ADAL" clId="{00117060-5CD0-41B5-ACC8-8DA65FEA1B90}" dt="2020-10-14T07:50:22.862" v="13275"/>
        <pc:sldMkLst>
          <pc:docMk/>
          <pc:sldMk cId="406599045" sldId="268"/>
        </pc:sldMkLst>
        <pc:spChg chg="mod">
          <ac:chgData name="今井　隆太" userId="6e05045b-0455-437e-b2af-88b74753b3bb" providerId="ADAL" clId="{00117060-5CD0-41B5-ACC8-8DA65FEA1B90}" dt="2020-10-08T06:52:29.412" v="6331"/>
          <ac:spMkLst>
            <pc:docMk/>
            <pc:sldMk cId="406599045" sldId="268"/>
            <ac:spMk id="2" creationId="{B78F020C-65D5-4868-99EA-8915D184595B}"/>
          </ac:spMkLst>
        </pc:spChg>
        <pc:spChg chg="mod">
          <ac:chgData name="今井　隆太" userId="6e05045b-0455-437e-b2af-88b74753b3bb" providerId="ADAL" clId="{00117060-5CD0-41B5-ACC8-8DA65FEA1B90}" dt="2020-10-13T05:39:07.680" v="9392"/>
          <ac:spMkLst>
            <pc:docMk/>
            <pc:sldMk cId="406599045" sldId="268"/>
            <ac:spMk id="3" creationId="{E639D08C-6EC7-4F94-8FAC-6FBE7B1BF41A}"/>
          </ac:spMkLst>
        </pc:spChg>
        <pc:spChg chg="mod">
          <ac:chgData name="今井　隆太" userId="6e05045b-0455-437e-b2af-88b74753b3bb" providerId="ADAL" clId="{00117060-5CD0-41B5-ACC8-8DA65FEA1B90}" dt="2020-10-13T09:05:46.549" v="11665" actId="1076"/>
          <ac:spMkLst>
            <pc:docMk/>
            <pc:sldMk cId="406599045" sldId="268"/>
            <ac:spMk id="4" creationId="{9DD947F4-80BC-4B39-8073-F0410E2A6CA4}"/>
          </ac:spMkLst>
        </pc:spChg>
        <pc:spChg chg="mod">
          <ac:chgData name="今井　隆太" userId="6e05045b-0455-437e-b2af-88b74753b3bb" providerId="ADAL" clId="{00117060-5CD0-41B5-ACC8-8DA65FEA1B90}" dt="2020-10-08T06:52:29.412" v="6331"/>
          <ac:spMkLst>
            <pc:docMk/>
            <pc:sldMk cId="406599045" sldId="268"/>
            <ac:spMk id="6" creationId="{7022169D-DB4C-4105-9E5B-3C1D2146EBB0}"/>
          </ac:spMkLst>
        </pc:spChg>
        <pc:spChg chg="add mod">
          <ac:chgData name="今井　隆太" userId="6e05045b-0455-437e-b2af-88b74753b3bb" providerId="ADAL" clId="{00117060-5CD0-41B5-ACC8-8DA65FEA1B90}" dt="2020-10-13T09:05:51.038" v="11666" actId="1076"/>
          <ac:spMkLst>
            <pc:docMk/>
            <pc:sldMk cId="406599045" sldId="268"/>
            <ac:spMk id="8" creationId="{8BCCE526-4CC0-4593-81BB-E525926A839C}"/>
          </ac:spMkLst>
        </pc:spChg>
        <pc:spChg chg="add mod">
          <ac:chgData name="今井　隆太" userId="6e05045b-0455-437e-b2af-88b74753b3bb" providerId="ADAL" clId="{00117060-5CD0-41B5-ACC8-8DA65FEA1B90}" dt="2020-10-13T09:05:51.038" v="11666" actId="1076"/>
          <ac:spMkLst>
            <pc:docMk/>
            <pc:sldMk cId="406599045" sldId="268"/>
            <ac:spMk id="9" creationId="{A394E9C1-53E7-4616-8476-FFED39918CB3}"/>
          </ac:spMkLst>
        </pc:spChg>
        <pc:spChg chg="add mod">
          <ac:chgData name="今井　隆太" userId="6e05045b-0455-437e-b2af-88b74753b3bb" providerId="ADAL" clId="{00117060-5CD0-41B5-ACC8-8DA65FEA1B90}" dt="2020-10-13T09:05:17.849" v="11661" actId="1582"/>
          <ac:spMkLst>
            <pc:docMk/>
            <pc:sldMk cId="406599045" sldId="268"/>
            <ac:spMk id="10" creationId="{3A5AF886-BAE9-4A7B-9B30-A6359F2E9E71}"/>
          </ac:spMkLst>
        </pc:spChg>
        <pc:spChg chg="add del mod">
          <ac:chgData name="今井　隆太" userId="6e05045b-0455-437e-b2af-88b74753b3bb" providerId="ADAL" clId="{00117060-5CD0-41B5-ACC8-8DA65FEA1B90}" dt="2020-10-13T05:35:19.677" v="9175"/>
          <ac:spMkLst>
            <pc:docMk/>
            <pc:sldMk cId="406599045" sldId="268"/>
            <ac:spMk id="10" creationId="{4ACA9AEE-3E8C-4836-BB68-6D28B35A6BCF}"/>
          </ac:spMkLst>
        </pc:spChg>
        <pc:spChg chg="add mod">
          <ac:chgData name="今井　隆太" userId="6e05045b-0455-437e-b2af-88b74753b3bb" providerId="ADAL" clId="{00117060-5CD0-41B5-ACC8-8DA65FEA1B90}" dt="2020-10-13T09:04:43.730" v="11654" actId="1076"/>
          <ac:spMkLst>
            <pc:docMk/>
            <pc:sldMk cId="406599045" sldId="268"/>
            <ac:spMk id="11" creationId="{59C35448-FC4E-485E-8126-824FBF37F576}"/>
          </ac:spMkLst>
        </pc:spChg>
        <pc:spChg chg="add del mod">
          <ac:chgData name="今井　隆太" userId="6e05045b-0455-437e-b2af-88b74753b3bb" providerId="ADAL" clId="{00117060-5CD0-41B5-ACC8-8DA65FEA1B90}" dt="2020-10-13T05:44:52.783" v="9422" actId="478"/>
          <ac:spMkLst>
            <pc:docMk/>
            <pc:sldMk cId="406599045" sldId="268"/>
            <ac:spMk id="12" creationId="{6587A860-5FBB-4261-8BD3-330A02F758CC}"/>
          </ac:spMkLst>
        </pc:spChg>
        <pc:spChg chg="add del mod">
          <ac:chgData name="今井　隆太" userId="6e05045b-0455-437e-b2af-88b74753b3bb" providerId="ADAL" clId="{00117060-5CD0-41B5-ACC8-8DA65FEA1B90}" dt="2020-10-13T09:08:28.642" v="11845" actId="478"/>
          <ac:spMkLst>
            <pc:docMk/>
            <pc:sldMk cId="406599045" sldId="268"/>
            <ac:spMk id="12" creationId="{D8B3C804-E2C4-4C9F-9F19-6CE51D9DC178}"/>
          </ac:spMkLst>
        </pc:spChg>
        <pc:spChg chg="add mod">
          <ac:chgData name="今井　隆太" userId="6e05045b-0455-437e-b2af-88b74753b3bb" providerId="ADAL" clId="{00117060-5CD0-41B5-ACC8-8DA65FEA1B90}" dt="2020-10-13T09:09:29.392" v="11857" actId="1076"/>
          <ac:spMkLst>
            <pc:docMk/>
            <pc:sldMk cId="406599045" sldId="268"/>
            <ac:spMk id="13" creationId="{80B23776-C8C3-403B-B7CE-E8A4D5993F70}"/>
          </ac:spMkLst>
        </pc:spChg>
        <pc:spChg chg="add mod">
          <ac:chgData name="今井　隆太" userId="6e05045b-0455-437e-b2af-88b74753b3bb" providerId="ADAL" clId="{00117060-5CD0-41B5-ACC8-8DA65FEA1B90}" dt="2020-10-13T10:11:28.035" v="13038" actId="208"/>
          <ac:spMkLst>
            <pc:docMk/>
            <pc:sldMk cId="406599045" sldId="268"/>
            <ac:spMk id="14" creationId="{420ABEB3-DDA6-46F7-9662-3860661DDDD0}"/>
          </ac:spMkLst>
        </pc:spChg>
        <pc:spChg chg="add mod">
          <ac:chgData name="今井　隆太" userId="6e05045b-0455-437e-b2af-88b74753b3bb" providerId="ADAL" clId="{00117060-5CD0-41B5-ACC8-8DA65FEA1B90}" dt="2020-10-13T09:09:36.892" v="11860" actId="14100"/>
          <ac:spMkLst>
            <pc:docMk/>
            <pc:sldMk cId="406599045" sldId="268"/>
            <ac:spMk id="15" creationId="{F28070C9-A035-4D7A-89B7-36FFAD3CF973}"/>
          </ac:spMkLst>
        </pc:spChg>
        <pc:spChg chg="add del mod">
          <ac:chgData name="今井　隆太" userId="6e05045b-0455-437e-b2af-88b74753b3bb" providerId="ADAL" clId="{00117060-5CD0-41B5-ACC8-8DA65FEA1B90}" dt="2020-10-13T09:09:19.292" v="11854" actId="478"/>
          <ac:spMkLst>
            <pc:docMk/>
            <pc:sldMk cId="406599045" sldId="268"/>
            <ac:spMk id="16" creationId="{BE71E6C2-8442-48C3-8A23-F753D984B661}"/>
          </ac:spMkLst>
        </pc:spChg>
        <pc:spChg chg="add mod">
          <ac:chgData name="今井　隆太" userId="6e05045b-0455-437e-b2af-88b74753b3bb" providerId="ADAL" clId="{00117060-5CD0-41B5-ACC8-8DA65FEA1B90}" dt="2020-10-13T09:23:58.252" v="11896" actId="14100"/>
          <ac:spMkLst>
            <pc:docMk/>
            <pc:sldMk cId="406599045" sldId="268"/>
            <ac:spMk id="18" creationId="{E28BAC19-06E8-423F-B7C5-319D66CF5E31}"/>
          </ac:spMkLst>
        </pc:spChg>
        <pc:spChg chg="add mod">
          <ac:chgData name="今井　隆太" userId="6e05045b-0455-437e-b2af-88b74753b3bb" providerId="ADAL" clId="{00117060-5CD0-41B5-ACC8-8DA65FEA1B90}" dt="2020-10-13T09:24:27.140" v="11931" actId="1076"/>
          <ac:spMkLst>
            <pc:docMk/>
            <pc:sldMk cId="406599045" sldId="268"/>
            <ac:spMk id="20" creationId="{36AC3679-E08C-4214-A24E-89459EBCAFF1}"/>
          </ac:spMkLst>
        </pc:spChg>
        <pc:spChg chg="mod">
          <ac:chgData name="今井　隆太" userId="6e05045b-0455-437e-b2af-88b74753b3bb" providerId="ADAL" clId="{00117060-5CD0-41B5-ACC8-8DA65FEA1B90}" dt="2020-10-13T09:23:23.493" v="11886" actId="1076"/>
          <ac:spMkLst>
            <pc:docMk/>
            <pc:sldMk cId="406599045" sldId="268"/>
            <ac:spMk id="28" creationId="{E17AAD57-BBFE-46A7-9291-FE863D6CDE13}"/>
          </ac:spMkLst>
        </pc:spChg>
        <pc:spChg chg="mod">
          <ac:chgData name="今井　隆太" userId="6e05045b-0455-437e-b2af-88b74753b3bb" providerId="ADAL" clId="{00117060-5CD0-41B5-ACC8-8DA65FEA1B90}" dt="2020-10-13T09:23:26.348" v="11887" actId="1076"/>
          <ac:spMkLst>
            <pc:docMk/>
            <pc:sldMk cId="406599045" sldId="268"/>
            <ac:spMk id="29" creationId="{16AF27FC-03EF-462D-B2F7-67C88C6D2472}"/>
          </ac:spMkLst>
        </pc:spChg>
        <pc:spChg chg="del mod">
          <ac:chgData name="今井　隆太" userId="6e05045b-0455-437e-b2af-88b74753b3bb" providerId="ADAL" clId="{00117060-5CD0-41B5-ACC8-8DA65FEA1B90}" dt="2020-10-13T09:04:35.939" v="11653" actId="478"/>
          <ac:spMkLst>
            <pc:docMk/>
            <pc:sldMk cId="406599045" sldId="268"/>
            <ac:spMk id="30" creationId="{644E83AA-FF4C-4A84-A0E8-928A783F6FE7}"/>
          </ac:spMkLst>
        </pc:spChg>
        <pc:picChg chg="add mod">
          <ac:chgData name="今井　隆太" userId="6e05045b-0455-437e-b2af-88b74753b3bb" providerId="ADAL" clId="{00117060-5CD0-41B5-ACC8-8DA65FEA1B90}" dt="2020-10-13T09:04:43.730" v="11654" actId="1076"/>
          <ac:picMkLst>
            <pc:docMk/>
            <pc:sldMk cId="406599045" sldId="268"/>
            <ac:picMk id="5" creationId="{3643B205-1C94-480E-B35F-232A8E4292AD}"/>
          </ac:picMkLst>
        </pc:picChg>
        <pc:picChg chg="add mod">
          <ac:chgData name="今井　隆太" userId="6e05045b-0455-437e-b2af-88b74753b3bb" providerId="ADAL" clId="{00117060-5CD0-41B5-ACC8-8DA65FEA1B90}" dt="2020-10-13T09:04:54.770" v="11657" actId="1076"/>
          <ac:picMkLst>
            <pc:docMk/>
            <pc:sldMk cId="406599045" sldId="268"/>
            <ac:picMk id="7" creationId="{04ED28A8-FE72-46F7-AF62-C7D71AF02E82}"/>
          </ac:picMkLst>
        </pc:picChg>
        <pc:picChg chg="add mod modCrop">
          <ac:chgData name="今井　隆太" userId="6e05045b-0455-437e-b2af-88b74753b3bb" providerId="ADAL" clId="{00117060-5CD0-41B5-ACC8-8DA65FEA1B90}" dt="2020-10-13T10:12:17.286" v="13045" actId="1076"/>
          <ac:picMkLst>
            <pc:docMk/>
            <pc:sldMk cId="406599045" sldId="268"/>
            <ac:picMk id="12" creationId="{135F8AA1-7A0C-4350-B7FB-7611B8D2CA2A}"/>
          </ac:picMkLst>
        </pc:picChg>
        <pc:picChg chg="mod">
          <ac:chgData name="今井　隆太" userId="6e05045b-0455-437e-b2af-88b74753b3bb" providerId="ADAL" clId="{00117060-5CD0-41B5-ACC8-8DA65FEA1B90}" dt="2020-10-13T09:04:43.730" v="11654" actId="1076"/>
          <ac:picMkLst>
            <pc:docMk/>
            <pc:sldMk cId="406599045" sldId="268"/>
            <ac:picMk id="17" creationId="{470B5E04-1BD7-4041-BC21-C290523E8DAD}"/>
          </ac:picMkLst>
        </pc:picChg>
        <pc:picChg chg="mod">
          <ac:chgData name="今井　隆太" userId="6e05045b-0455-437e-b2af-88b74753b3bb" providerId="ADAL" clId="{00117060-5CD0-41B5-ACC8-8DA65FEA1B90}" dt="2020-10-13T09:04:43.730" v="11654" actId="1076"/>
          <ac:picMkLst>
            <pc:docMk/>
            <pc:sldMk cId="406599045" sldId="268"/>
            <ac:picMk id="19" creationId="{A33EE468-F131-46AB-9685-96528C4B41C6}"/>
          </ac:picMkLst>
        </pc:picChg>
        <pc:picChg chg="del mod">
          <ac:chgData name="今井　隆太" userId="6e05045b-0455-437e-b2af-88b74753b3bb" providerId="ADAL" clId="{00117060-5CD0-41B5-ACC8-8DA65FEA1B90}" dt="2020-10-13T09:04:32.221" v="11652" actId="478"/>
          <ac:picMkLst>
            <pc:docMk/>
            <pc:sldMk cId="406599045" sldId="268"/>
            <ac:picMk id="23" creationId="{E6E95800-3354-4C4D-8273-A66E575612E9}"/>
          </ac:picMkLst>
        </pc:picChg>
        <pc:picChg chg="del mod">
          <ac:chgData name="今井　隆太" userId="6e05045b-0455-437e-b2af-88b74753b3bb" providerId="ADAL" clId="{00117060-5CD0-41B5-ACC8-8DA65FEA1B90}" dt="2020-10-13T09:04:32.221" v="11652" actId="478"/>
          <ac:picMkLst>
            <pc:docMk/>
            <pc:sldMk cId="406599045" sldId="268"/>
            <ac:picMk id="25" creationId="{3E89E21C-DD65-4396-9ECB-05815DF468C8}"/>
          </ac:picMkLst>
        </pc:picChg>
      </pc:sldChg>
      <pc:sldChg chg="addSp delSp modSp new mod">
        <pc:chgData name="今井　隆太" userId="6e05045b-0455-437e-b2af-88b74753b3bb" providerId="ADAL" clId="{00117060-5CD0-41B5-ACC8-8DA65FEA1B90}" dt="2020-10-13T08:46:13.935" v="10753" actId="14100"/>
        <pc:sldMkLst>
          <pc:docMk/>
          <pc:sldMk cId="1830847069" sldId="269"/>
        </pc:sldMkLst>
        <pc:spChg chg="mod">
          <ac:chgData name="今井　隆太" userId="6e05045b-0455-437e-b2af-88b74753b3bb" providerId="ADAL" clId="{00117060-5CD0-41B5-ACC8-8DA65FEA1B90}" dt="2020-10-08T06:52:29.412" v="6331"/>
          <ac:spMkLst>
            <pc:docMk/>
            <pc:sldMk cId="1830847069" sldId="269"/>
            <ac:spMk id="2" creationId="{B4A08137-69B4-4905-A156-23D403F560B4}"/>
          </ac:spMkLst>
        </pc:spChg>
        <pc:spChg chg="mod">
          <ac:chgData name="今井　隆太" userId="6e05045b-0455-437e-b2af-88b74753b3bb" providerId="ADAL" clId="{00117060-5CD0-41B5-ACC8-8DA65FEA1B90}" dt="2020-10-08T06:52:29.412" v="6331"/>
          <ac:spMkLst>
            <pc:docMk/>
            <pc:sldMk cId="1830847069" sldId="269"/>
            <ac:spMk id="3" creationId="{DFB47CEC-B333-4E97-A543-33F80A615155}"/>
          </ac:spMkLst>
        </pc:spChg>
        <pc:spChg chg="mod">
          <ac:chgData name="今井　隆太" userId="6e05045b-0455-437e-b2af-88b74753b3bb" providerId="ADAL" clId="{00117060-5CD0-41B5-ACC8-8DA65FEA1B90}" dt="2020-10-08T06:52:29.412" v="6331"/>
          <ac:spMkLst>
            <pc:docMk/>
            <pc:sldMk cId="1830847069" sldId="269"/>
            <ac:spMk id="4" creationId="{704B0B85-6835-42A2-8B44-CE4845BB48AE}"/>
          </ac:spMkLst>
        </pc:spChg>
        <pc:spChg chg="mod">
          <ac:chgData name="今井　隆太" userId="6e05045b-0455-437e-b2af-88b74753b3bb" providerId="ADAL" clId="{00117060-5CD0-41B5-ACC8-8DA65FEA1B90}" dt="2020-10-08T06:52:29.412" v="6331"/>
          <ac:spMkLst>
            <pc:docMk/>
            <pc:sldMk cId="1830847069" sldId="269"/>
            <ac:spMk id="6" creationId="{B7F6182D-D182-4FBA-86DC-0523D68F728B}"/>
          </ac:spMkLst>
        </pc:spChg>
        <pc:spChg chg="add mod">
          <ac:chgData name="今井　隆太" userId="6e05045b-0455-437e-b2af-88b74753b3bb" providerId="ADAL" clId="{00117060-5CD0-41B5-ACC8-8DA65FEA1B90}" dt="2020-10-02T05:05:05.492" v="4456" actId="1076"/>
          <ac:spMkLst>
            <pc:docMk/>
            <pc:sldMk cId="1830847069" sldId="269"/>
            <ac:spMk id="7" creationId="{7F47BF86-F3B9-4BE9-90EE-05DF4D8C1966}"/>
          </ac:spMkLst>
        </pc:spChg>
        <pc:spChg chg="add mod">
          <ac:chgData name="今井　隆太" userId="6e05045b-0455-437e-b2af-88b74753b3bb" providerId="ADAL" clId="{00117060-5CD0-41B5-ACC8-8DA65FEA1B90}" dt="2020-10-08T06:52:29.412" v="6331"/>
          <ac:spMkLst>
            <pc:docMk/>
            <pc:sldMk cId="1830847069" sldId="269"/>
            <ac:spMk id="7" creationId="{9DD2A67E-BF6C-45F9-944D-228CBABA9676}"/>
          </ac:spMkLst>
        </pc:spChg>
        <pc:spChg chg="add mod">
          <ac:chgData name="今井　隆太" userId="6e05045b-0455-437e-b2af-88b74753b3bb" providerId="ADAL" clId="{00117060-5CD0-41B5-ACC8-8DA65FEA1B90}" dt="2020-10-13T05:37:47.908" v="9383" actId="1076"/>
          <ac:spMkLst>
            <pc:docMk/>
            <pc:sldMk cId="1830847069" sldId="269"/>
            <ac:spMk id="8" creationId="{78EE8D4C-9C54-4BD0-83FE-DABC7D38899B}"/>
          </ac:spMkLst>
        </pc:spChg>
        <pc:spChg chg="add mod">
          <ac:chgData name="今井　隆太" userId="6e05045b-0455-437e-b2af-88b74753b3bb" providerId="ADAL" clId="{00117060-5CD0-41B5-ACC8-8DA65FEA1B90}" dt="2020-10-13T05:37:50.428" v="9384" actId="1076"/>
          <ac:spMkLst>
            <pc:docMk/>
            <pc:sldMk cId="1830847069" sldId="269"/>
            <ac:spMk id="10" creationId="{F3F28B0C-F68D-4A9E-AC97-DC6061D0F2B7}"/>
          </ac:spMkLst>
        </pc:spChg>
        <pc:spChg chg="add del mod">
          <ac:chgData name="今井　隆太" userId="6e05045b-0455-437e-b2af-88b74753b3bb" providerId="ADAL" clId="{00117060-5CD0-41B5-ACC8-8DA65FEA1B90}" dt="2020-10-13T06:38:01.705" v="10511"/>
          <ac:spMkLst>
            <pc:docMk/>
            <pc:sldMk cId="1830847069" sldId="269"/>
            <ac:spMk id="12" creationId="{F2925070-E980-4564-AE6A-2390EF005B78}"/>
          </ac:spMkLst>
        </pc:spChg>
        <pc:graphicFrameChg chg="mod modGraphic">
          <ac:chgData name="今井　隆太" userId="6e05045b-0455-437e-b2af-88b74753b3bb" providerId="ADAL" clId="{00117060-5CD0-41B5-ACC8-8DA65FEA1B90}" dt="2020-10-13T08:46:13.935" v="10753" actId="14100"/>
          <ac:graphicFrameMkLst>
            <pc:docMk/>
            <pc:sldMk cId="1830847069" sldId="269"/>
            <ac:graphicFrameMk id="9" creationId="{4CA8BD6D-238F-457B-A64D-99D5691C2223}"/>
          </ac:graphicFrameMkLst>
        </pc:graphicFrameChg>
        <pc:picChg chg="add mod">
          <ac:chgData name="今井　隆太" userId="6e05045b-0455-437e-b2af-88b74753b3bb" providerId="ADAL" clId="{00117060-5CD0-41B5-ACC8-8DA65FEA1B90}" dt="2020-10-08T06:52:29.412" v="6331"/>
          <ac:picMkLst>
            <pc:docMk/>
            <pc:sldMk cId="1830847069" sldId="269"/>
            <ac:picMk id="5" creationId="{A452DC68-D429-418F-B43F-698602FB7DB2}"/>
          </ac:picMkLst>
        </pc:picChg>
        <pc:picChg chg="add mod">
          <ac:chgData name="今井　隆太" userId="6e05045b-0455-437e-b2af-88b74753b3bb" providerId="ADAL" clId="{00117060-5CD0-41B5-ACC8-8DA65FEA1B90}" dt="2020-10-02T05:04:38.812" v="4450" actId="14100"/>
          <ac:picMkLst>
            <pc:docMk/>
            <pc:sldMk cId="1830847069" sldId="269"/>
            <ac:picMk id="6" creationId="{FAC7071A-4BC1-4A38-9752-545BE68C841A}"/>
          </ac:picMkLst>
        </pc:picChg>
        <pc:cxnChg chg="add del mod">
          <ac:chgData name="今井　隆太" userId="6e05045b-0455-437e-b2af-88b74753b3bb" providerId="ADAL" clId="{00117060-5CD0-41B5-ACC8-8DA65FEA1B90}" dt="2020-10-13T06:38:01.705" v="10511"/>
          <ac:cxnSpMkLst>
            <pc:docMk/>
            <pc:sldMk cId="1830847069" sldId="269"/>
            <ac:cxnSpMk id="11" creationId="{E2FF7A78-CACD-46AE-8EEA-9ACA74758851}"/>
          </ac:cxnSpMkLst>
        </pc:cxnChg>
      </pc:sldChg>
      <pc:sldChg chg="add del ord">
        <pc:chgData name="今井　隆太" userId="6e05045b-0455-437e-b2af-88b74753b3bb" providerId="ADAL" clId="{00117060-5CD0-41B5-ACC8-8DA65FEA1B90}" dt="2020-10-02T02:33:11.679" v="3237" actId="47"/>
        <pc:sldMkLst>
          <pc:docMk/>
          <pc:sldMk cId="0" sldId="270"/>
        </pc:sldMkLst>
      </pc:sldChg>
      <pc:sldChg chg="addSp modSp new mod">
        <pc:chgData name="今井　隆太" userId="6e05045b-0455-437e-b2af-88b74753b3bb" providerId="ADAL" clId="{00117060-5CD0-41B5-ACC8-8DA65FEA1B90}" dt="2020-10-08T06:52:29.412" v="6331"/>
        <pc:sldMkLst>
          <pc:docMk/>
          <pc:sldMk cId="443205475" sldId="271"/>
        </pc:sldMkLst>
        <pc:spChg chg="mod">
          <ac:chgData name="今井　隆太" userId="6e05045b-0455-437e-b2af-88b74753b3bb" providerId="ADAL" clId="{00117060-5CD0-41B5-ACC8-8DA65FEA1B90}" dt="2020-10-08T06:52:29.412" v="6331"/>
          <ac:spMkLst>
            <pc:docMk/>
            <pc:sldMk cId="443205475" sldId="271"/>
            <ac:spMk id="2" creationId="{B95E42AE-4D05-4643-AB86-64928BE5C90B}"/>
          </ac:spMkLst>
        </pc:spChg>
        <pc:spChg chg="mod">
          <ac:chgData name="今井　隆太" userId="6e05045b-0455-437e-b2af-88b74753b3bb" providerId="ADAL" clId="{00117060-5CD0-41B5-ACC8-8DA65FEA1B90}" dt="2020-10-08T06:52:29.412" v="6331"/>
          <ac:spMkLst>
            <pc:docMk/>
            <pc:sldMk cId="443205475" sldId="271"/>
            <ac:spMk id="3" creationId="{A3859420-CB61-4D3C-A817-69C0C90B7009}"/>
          </ac:spMkLst>
        </pc:spChg>
        <pc:spChg chg="add mod">
          <ac:chgData name="今井　隆太" userId="6e05045b-0455-437e-b2af-88b74753b3bb" providerId="ADAL" clId="{00117060-5CD0-41B5-ACC8-8DA65FEA1B90}" dt="2020-10-08T06:52:29.412" v="6331"/>
          <ac:spMkLst>
            <pc:docMk/>
            <pc:sldMk cId="443205475" sldId="271"/>
            <ac:spMk id="4" creationId="{767B8900-199A-4A64-B8D8-4ED5D001BE9A}"/>
          </ac:spMkLst>
        </pc:spChg>
        <pc:spChg chg="add mod">
          <ac:chgData name="今井　隆太" userId="6e05045b-0455-437e-b2af-88b74753b3bb" providerId="ADAL" clId="{00117060-5CD0-41B5-ACC8-8DA65FEA1B90}" dt="2020-10-08T06:52:29.412" v="6331"/>
          <ac:spMkLst>
            <pc:docMk/>
            <pc:sldMk cId="443205475" sldId="271"/>
            <ac:spMk id="5" creationId="{370D73A0-1490-429A-A0D5-9B23D2B43A5D}"/>
          </ac:spMkLst>
        </pc:spChg>
        <pc:spChg chg="mod">
          <ac:chgData name="今井　隆太" userId="6e05045b-0455-437e-b2af-88b74753b3bb" providerId="ADAL" clId="{00117060-5CD0-41B5-ACC8-8DA65FEA1B90}" dt="2020-10-08T06:52:29.412" v="6331"/>
          <ac:spMkLst>
            <pc:docMk/>
            <pc:sldMk cId="443205475" sldId="271"/>
            <ac:spMk id="6" creationId="{283067EC-42B4-4AB1-A975-41DB6D42C6D1}"/>
          </ac:spMkLst>
        </pc:spChg>
        <pc:spChg chg="mod">
          <ac:chgData name="今井　隆太" userId="6e05045b-0455-437e-b2af-88b74753b3bb" providerId="ADAL" clId="{00117060-5CD0-41B5-ACC8-8DA65FEA1B90}" dt="2020-10-08T06:52:29.412" v="6331"/>
          <ac:spMkLst>
            <pc:docMk/>
            <pc:sldMk cId="443205475" sldId="271"/>
            <ac:spMk id="8" creationId="{30D4F207-5511-425A-9D0E-9C9B2BA8DA28}"/>
          </ac:spMkLst>
        </pc:spChg>
        <pc:picChg chg="add mod">
          <ac:chgData name="今井　隆太" userId="6e05045b-0455-437e-b2af-88b74753b3bb" providerId="ADAL" clId="{00117060-5CD0-41B5-ACC8-8DA65FEA1B90}" dt="2020-10-08T06:52:29.412" v="6331"/>
          <ac:picMkLst>
            <pc:docMk/>
            <pc:sldMk cId="443205475" sldId="271"/>
            <ac:picMk id="7" creationId="{8418D16A-4712-458C-AA12-8A0CFA32D164}"/>
          </ac:picMkLst>
        </pc:picChg>
      </pc:sldChg>
      <pc:sldChg chg="addSp delSp modSp new mod">
        <pc:chgData name="今井　隆太" userId="6e05045b-0455-437e-b2af-88b74753b3bb" providerId="ADAL" clId="{00117060-5CD0-41B5-ACC8-8DA65FEA1B90}" dt="2020-10-08T06:52:29.412" v="6331"/>
        <pc:sldMkLst>
          <pc:docMk/>
          <pc:sldMk cId="876724049" sldId="272"/>
        </pc:sldMkLst>
        <pc:spChg chg="mod">
          <ac:chgData name="今井　隆太" userId="6e05045b-0455-437e-b2af-88b74753b3bb" providerId="ADAL" clId="{00117060-5CD0-41B5-ACC8-8DA65FEA1B90}" dt="2020-10-08T06:52:29.412" v="6331"/>
          <ac:spMkLst>
            <pc:docMk/>
            <pc:sldMk cId="876724049" sldId="272"/>
            <ac:spMk id="2" creationId="{A15ED587-689B-4661-8F58-82BAF55219C1}"/>
          </ac:spMkLst>
        </pc:spChg>
        <pc:spChg chg="mod">
          <ac:chgData name="今井　隆太" userId="6e05045b-0455-437e-b2af-88b74753b3bb" providerId="ADAL" clId="{00117060-5CD0-41B5-ACC8-8DA65FEA1B90}" dt="2020-10-08T06:52:29.412" v="6331"/>
          <ac:spMkLst>
            <pc:docMk/>
            <pc:sldMk cId="876724049" sldId="272"/>
            <ac:spMk id="3" creationId="{A1C0567C-8655-4858-8E6B-7361097B40E3}"/>
          </ac:spMkLst>
        </pc:spChg>
        <pc:spChg chg="mod">
          <ac:chgData name="今井　隆太" userId="6e05045b-0455-437e-b2af-88b74753b3bb" providerId="ADAL" clId="{00117060-5CD0-41B5-ACC8-8DA65FEA1B90}" dt="2020-10-08T06:52:29.412" v="6331"/>
          <ac:spMkLst>
            <pc:docMk/>
            <pc:sldMk cId="876724049" sldId="272"/>
            <ac:spMk id="4" creationId="{DF19E536-58C5-444C-930A-5326786BE8ED}"/>
          </ac:spMkLst>
        </pc:spChg>
        <pc:spChg chg="mod">
          <ac:chgData name="今井　隆太" userId="6e05045b-0455-437e-b2af-88b74753b3bb" providerId="ADAL" clId="{00117060-5CD0-41B5-ACC8-8DA65FEA1B90}" dt="2020-10-08T06:52:29.412" v="6331"/>
          <ac:spMkLst>
            <pc:docMk/>
            <pc:sldMk cId="876724049" sldId="272"/>
            <ac:spMk id="6" creationId="{838AD9FF-4769-4DE3-8FCB-1770410FBC66}"/>
          </ac:spMkLst>
        </pc:spChg>
        <pc:spChg chg="mod">
          <ac:chgData name="今井　隆太" userId="6e05045b-0455-437e-b2af-88b74753b3bb" providerId="ADAL" clId="{00117060-5CD0-41B5-ACC8-8DA65FEA1B90}" dt="2020-10-08T06:52:29.412" v="6331"/>
          <ac:spMkLst>
            <pc:docMk/>
            <pc:sldMk cId="876724049" sldId="272"/>
            <ac:spMk id="8" creationId="{9D48CDFD-11C4-4E92-A074-00A604249A2D}"/>
          </ac:spMkLst>
        </pc:spChg>
        <pc:spChg chg="add del mod">
          <ac:chgData name="今井　隆太" userId="6e05045b-0455-437e-b2af-88b74753b3bb" providerId="ADAL" clId="{00117060-5CD0-41B5-ACC8-8DA65FEA1B90}" dt="2020-10-08T05:32:14.008" v="5033" actId="478"/>
          <ac:spMkLst>
            <pc:docMk/>
            <pc:sldMk cId="876724049" sldId="272"/>
            <ac:spMk id="10" creationId="{F99A0BFE-5EB1-422E-B6EF-BD90A98060D0}"/>
          </ac:spMkLst>
        </pc:spChg>
        <pc:spChg chg="mod">
          <ac:chgData name="今井　隆太" userId="6e05045b-0455-437e-b2af-88b74753b3bb" providerId="ADAL" clId="{00117060-5CD0-41B5-ACC8-8DA65FEA1B90}" dt="2020-10-08T06:52:29.412" v="6331"/>
          <ac:spMkLst>
            <pc:docMk/>
            <pc:sldMk cId="876724049" sldId="272"/>
            <ac:spMk id="11" creationId="{A315DF3B-3520-42DC-8277-E431EC2E1898}"/>
          </ac:spMkLst>
        </pc:spChg>
        <pc:spChg chg="add mod">
          <ac:chgData name="今井　隆太" userId="6e05045b-0455-437e-b2af-88b74753b3bb" providerId="ADAL" clId="{00117060-5CD0-41B5-ACC8-8DA65FEA1B90}" dt="2020-10-08T06:52:29.412" v="6331"/>
          <ac:spMkLst>
            <pc:docMk/>
            <pc:sldMk cId="876724049" sldId="272"/>
            <ac:spMk id="12" creationId="{A92235F7-3657-492C-BD74-4365A779F5E4}"/>
          </ac:spMkLst>
        </pc:spChg>
        <pc:spChg chg="mod">
          <ac:chgData name="今井　隆太" userId="6e05045b-0455-437e-b2af-88b74753b3bb" providerId="ADAL" clId="{00117060-5CD0-41B5-ACC8-8DA65FEA1B90}" dt="2020-10-08T06:52:29.412" v="6331"/>
          <ac:spMkLst>
            <pc:docMk/>
            <pc:sldMk cId="876724049" sldId="272"/>
            <ac:spMk id="13" creationId="{1A59D9A3-19DF-40A5-86F5-AF8CCF769D9F}"/>
          </ac:spMkLst>
        </pc:spChg>
        <pc:spChg chg="del mod">
          <ac:chgData name="今井　隆太" userId="6e05045b-0455-437e-b2af-88b74753b3bb" providerId="ADAL" clId="{00117060-5CD0-41B5-ACC8-8DA65FEA1B90}" dt="2020-10-08T05:32:48.826" v="5069" actId="478"/>
          <ac:spMkLst>
            <pc:docMk/>
            <pc:sldMk cId="876724049" sldId="272"/>
            <ac:spMk id="14" creationId="{84491C2F-FC31-4593-8350-4510A09F8F2E}"/>
          </ac:spMkLst>
        </pc:spChg>
        <pc:spChg chg="add mod">
          <ac:chgData name="今井　隆太" userId="6e05045b-0455-437e-b2af-88b74753b3bb" providerId="ADAL" clId="{00117060-5CD0-41B5-ACC8-8DA65FEA1B90}" dt="2020-10-08T06:52:29.412" v="6331"/>
          <ac:spMkLst>
            <pc:docMk/>
            <pc:sldMk cId="876724049" sldId="272"/>
            <ac:spMk id="16" creationId="{69812248-772E-424E-8674-EB63FCB24DD6}"/>
          </ac:spMkLst>
        </pc:spChg>
        <pc:spChg chg="add mod">
          <ac:chgData name="今井　隆太" userId="6e05045b-0455-437e-b2af-88b74753b3bb" providerId="ADAL" clId="{00117060-5CD0-41B5-ACC8-8DA65FEA1B90}" dt="2020-10-08T06:52:29.412" v="6331"/>
          <ac:spMkLst>
            <pc:docMk/>
            <pc:sldMk cId="876724049" sldId="272"/>
            <ac:spMk id="17" creationId="{3E2DA0EE-B07A-489F-9080-E2AD4F9FC847}"/>
          </ac:spMkLst>
        </pc:spChg>
        <pc:spChg chg="mod">
          <ac:chgData name="今井　隆太" userId="6e05045b-0455-437e-b2af-88b74753b3bb" providerId="ADAL" clId="{00117060-5CD0-41B5-ACC8-8DA65FEA1B90}" dt="2020-10-08T06:18:26.379" v="5764"/>
          <ac:spMkLst>
            <pc:docMk/>
            <pc:sldMk cId="876724049" sldId="272"/>
            <ac:spMk id="19" creationId="{51790462-3BAA-4A1B-A6D8-1BDFF03E124E}"/>
          </ac:spMkLst>
        </pc:spChg>
        <pc:spChg chg="mod">
          <ac:chgData name="今井　隆太" userId="6e05045b-0455-437e-b2af-88b74753b3bb" providerId="ADAL" clId="{00117060-5CD0-41B5-ACC8-8DA65FEA1B90}" dt="2020-10-08T06:18:26.379" v="5764"/>
          <ac:spMkLst>
            <pc:docMk/>
            <pc:sldMk cId="876724049" sldId="272"/>
            <ac:spMk id="20" creationId="{E40EB2A2-C1B9-4BB5-B398-DA6D1E3AEE9E}"/>
          </ac:spMkLst>
        </pc:spChg>
        <pc:spChg chg="mod">
          <ac:chgData name="今井　隆太" userId="6e05045b-0455-437e-b2af-88b74753b3bb" providerId="ADAL" clId="{00117060-5CD0-41B5-ACC8-8DA65FEA1B90}" dt="2020-10-08T06:18:26.379" v="5764"/>
          <ac:spMkLst>
            <pc:docMk/>
            <pc:sldMk cId="876724049" sldId="272"/>
            <ac:spMk id="21" creationId="{0EE4A6FA-CDB4-46B9-A398-7CA27C511106}"/>
          </ac:spMkLst>
        </pc:spChg>
        <pc:spChg chg="mod">
          <ac:chgData name="今井　隆太" userId="6e05045b-0455-437e-b2af-88b74753b3bb" providerId="ADAL" clId="{00117060-5CD0-41B5-ACC8-8DA65FEA1B90}" dt="2020-10-08T06:18:26.379" v="5764"/>
          <ac:spMkLst>
            <pc:docMk/>
            <pc:sldMk cId="876724049" sldId="272"/>
            <ac:spMk id="22" creationId="{9A56ED23-275A-4564-A1AF-CD19056690D3}"/>
          </ac:spMkLst>
        </pc:spChg>
        <pc:spChg chg="mod">
          <ac:chgData name="今井　隆太" userId="6e05045b-0455-437e-b2af-88b74753b3bb" providerId="ADAL" clId="{00117060-5CD0-41B5-ACC8-8DA65FEA1B90}" dt="2020-10-08T06:18:26.379" v="5764"/>
          <ac:spMkLst>
            <pc:docMk/>
            <pc:sldMk cId="876724049" sldId="272"/>
            <ac:spMk id="23" creationId="{44F5A850-B21A-4179-B103-2803996D495D}"/>
          </ac:spMkLst>
        </pc:spChg>
        <pc:spChg chg="mod">
          <ac:chgData name="今井　隆太" userId="6e05045b-0455-437e-b2af-88b74753b3bb" providerId="ADAL" clId="{00117060-5CD0-41B5-ACC8-8DA65FEA1B90}" dt="2020-10-08T06:18:26.379" v="5764"/>
          <ac:spMkLst>
            <pc:docMk/>
            <pc:sldMk cId="876724049" sldId="272"/>
            <ac:spMk id="24" creationId="{146C65F1-5F23-486C-A714-558009073BE5}"/>
          </ac:spMkLst>
        </pc:spChg>
        <pc:spChg chg="mod">
          <ac:chgData name="今井　隆太" userId="6e05045b-0455-437e-b2af-88b74753b3bb" providerId="ADAL" clId="{00117060-5CD0-41B5-ACC8-8DA65FEA1B90}" dt="2020-10-08T06:18:26.379" v="5764"/>
          <ac:spMkLst>
            <pc:docMk/>
            <pc:sldMk cId="876724049" sldId="272"/>
            <ac:spMk id="25" creationId="{5EDE1C81-F862-419E-AD5A-C1F92ABD2A96}"/>
          </ac:spMkLst>
        </pc:spChg>
        <pc:spChg chg="mod">
          <ac:chgData name="今井　隆太" userId="6e05045b-0455-437e-b2af-88b74753b3bb" providerId="ADAL" clId="{00117060-5CD0-41B5-ACC8-8DA65FEA1B90}" dt="2020-10-08T06:18:26.379" v="5764"/>
          <ac:spMkLst>
            <pc:docMk/>
            <pc:sldMk cId="876724049" sldId="272"/>
            <ac:spMk id="26" creationId="{55F93061-BF16-4643-B5F6-61CF4476B122}"/>
          </ac:spMkLst>
        </pc:spChg>
        <pc:spChg chg="mod">
          <ac:chgData name="今井　隆太" userId="6e05045b-0455-437e-b2af-88b74753b3bb" providerId="ADAL" clId="{00117060-5CD0-41B5-ACC8-8DA65FEA1B90}" dt="2020-10-08T06:18:26.379" v="5764"/>
          <ac:spMkLst>
            <pc:docMk/>
            <pc:sldMk cId="876724049" sldId="272"/>
            <ac:spMk id="27" creationId="{A78EBDC6-213D-4623-819D-C9C9109E5D50}"/>
          </ac:spMkLst>
        </pc:spChg>
        <pc:spChg chg="mod">
          <ac:chgData name="今井　隆太" userId="6e05045b-0455-437e-b2af-88b74753b3bb" providerId="ADAL" clId="{00117060-5CD0-41B5-ACC8-8DA65FEA1B90}" dt="2020-10-08T06:18:26.379" v="5764"/>
          <ac:spMkLst>
            <pc:docMk/>
            <pc:sldMk cId="876724049" sldId="272"/>
            <ac:spMk id="28" creationId="{68270A5C-1750-4B22-AA02-895E99792B56}"/>
          </ac:spMkLst>
        </pc:spChg>
        <pc:spChg chg="mod">
          <ac:chgData name="今井　隆太" userId="6e05045b-0455-437e-b2af-88b74753b3bb" providerId="ADAL" clId="{00117060-5CD0-41B5-ACC8-8DA65FEA1B90}" dt="2020-10-08T06:18:26.379" v="5764"/>
          <ac:spMkLst>
            <pc:docMk/>
            <pc:sldMk cId="876724049" sldId="272"/>
            <ac:spMk id="29" creationId="{C3BF8494-ADFD-42A6-9E7F-79910136126F}"/>
          </ac:spMkLst>
        </pc:spChg>
        <pc:spChg chg="mod">
          <ac:chgData name="今井　隆太" userId="6e05045b-0455-437e-b2af-88b74753b3bb" providerId="ADAL" clId="{00117060-5CD0-41B5-ACC8-8DA65FEA1B90}" dt="2020-10-08T06:18:26.379" v="5764"/>
          <ac:spMkLst>
            <pc:docMk/>
            <pc:sldMk cId="876724049" sldId="272"/>
            <ac:spMk id="30" creationId="{C1630AC6-1DE2-444D-A02E-F8D12E2E7CE5}"/>
          </ac:spMkLst>
        </pc:spChg>
        <pc:spChg chg="mod">
          <ac:chgData name="今井　隆太" userId="6e05045b-0455-437e-b2af-88b74753b3bb" providerId="ADAL" clId="{00117060-5CD0-41B5-ACC8-8DA65FEA1B90}" dt="2020-10-08T06:18:26.379" v="5764"/>
          <ac:spMkLst>
            <pc:docMk/>
            <pc:sldMk cId="876724049" sldId="272"/>
            <ac:spMk id="31" creationId="{DF268D6F-63CF-4548-A8B6-FA3A0486D4E2}"/>
          </ac:spMkLst>
        </pc:spChg>
        <pc:spChg chg="mod">
          <ac:chgData name="今井　隆太" userId="6e05045b-0455-437e-b2af-88b74753b3bb" providerId="ADAL" clId="{00117060-5CD0-41B5-ACC8-8DA65FEA1B90}" dt="2020-10-08T06:18:26.379" v="5764"/>
          <ac:spMkLst>
            <pc:docMk/>
            <pc:sldMk cId="876724049" sldId="272"/>
            <ac:spMk id="32" creationId="{A507187C-D495-4FA3-B23A-1C53F6EFC466}"/>
          </ac:spMkLst>
        </pc:spChg>
        <pc:grpChg chg="add del mod">
          <ac:chgData name="今井　隆太" userId="6e05045b-0455-437e-b2af-88b74753b3bb" providerId="ADAL" clId="{00117060-5CD0-41B5-ACC8-8DA65FEA1B90}" dt="2020-10-08T06:18:32.094" v="5767"/>
          <ac:grpSpMkLst>
            <pc:docMk/>
            <pc:sldMk cId="876724049" sldId="272"/>
            <ac:grpSpMk id="18" creationId="{65245D73-5860-4BDC-B614-94674C95312C}"/>
          </ac:grpSpMkLst>
        </pc:grpChg>
        <pc:picChg chg="add del mod">
          <ac:chgData name="今井　隆太" userId="6e05045b-0455-437e-b2af-88b74753b3bb" providerId="ADAL" clId="{00117060-5CD0-41B5-ACC8-8DA65FEA1B90}" dt="2020-10-08T05:32:12.727" v="5032" actId="478"/>
          <ac:picMkLst>
            <pc:docMk/>
            <pc:sldMk cId="876724049" sldId="272"/>
            <ac:picMk id="5" creationId="{21B2EDF1-62CD-426D-8DE5-8A2449F2364D}"/>
          </ac:picMkLst>
        </pc:picChg>
        <pc:picChg chg="add del mod">
          <ac:chgData name="今井　隆太" userId="6e05045b-0455-437e-b2af-88b74753b3bb" providerId="ADAL" clId="{00117060-5CD0-41B5-ACC8-8DA65FEA1B90}" dt="2020-10-08T06:18:25.411" v="5763" actId="478"/>
          <ac:picMkLst>
            <pc:docMk/>
            <pc:sldMk cId="876724049" sldId="272"/>
            <ac:picMk id="7" creationId="{25898E44-28F2-476D-B421-3100919BF40E}"/>
          </ac:picMkLst>
        </pc:picChg>
        <pc:picChg chg="add del mod">
          <ac:chgData name="今井　隆太" userId="6e05045b-0455-437e-b2af-88b74753b3bb" providerId="ADAL" clId="{00117060-5CD0-41B5-ACC8-8DA65FEA1B90}" dt="2020-10-08T06:24:14.219" v="5810" actId="478"/>
          <ac:picMkLst>
            <pc:docMk/>
            <pc:sldMk cId="876724049" sldId="272"/>
            <ac:picMk id="9" creationId="{B2A3E606-CB1E-4EFD-8105-5238B3E614D8}"/>
          </ac:picMkLst>
        </pc:picChg>
        <pc:picChg chg="mod">
          <ac:chgData name="今井　隆太" userId="6e05045b-0455-437e-b2af-88b74753b3bb" providerId="ADAL" clId="{00117060-5CD0-41B5-ACC8-8DA65FEA1B90}" dt="2020-10-08T06:18:26.379" v="5764"/>
          <ac:picMkLst>
            <pc:docMk/>
            <pc:sldMk cId="876724049" sldId="272"/>
            <ac:picMk id="33" creationId="{74943199-8874-49CA-AE2A-07BC7DC4728A}"/>
          </ac:picMkLst>
        </pc:picChg>
        <pc:picChg chg="add mod modCrop">
          <ac:chgData name="今井　隆太" userId="6e05045b-0455-437e-b2af-88b74753b3bb" providerId="ADAL" clId="{00117060-5CD0-41B5-ACC8-8DA65FEA1B90}" dt="2020-10-08T06:52:29.412" v="6331"/>
          <ac:picMkLst>
            <pc:docMk/>
            <pc:sldMk cId="876724049" sldId="272"/>
            <ac:picMk id="35" creationId="{0255AA4B-945A-46A3-B820-A663489A718F}"/>
          </ac:picMkLst>
        </pc:picChg>
        <pc:picChg chg="add mod ord modCrop">
          <ac:chgData name="今井　隆太" userId="6e05045b-0455-437e-b2af-88b74753b3bb" providerId="ADAL" clId="{00117060-5CD0-41B5-ACC8-8DA65FEA1B90}" dt="2020-10-08T06:52:29.412" v="6331"/>
          <ac:picMkLst>
            <pc:docMk/>
            <pc:sldMk cId="876724049" sldId="272"/>
            <ac:picMk id="37" creationId="{5F4D2E32-0717-47C6-9724-43B41AE13915}"/>
          </ac:picMkLst>
        </pc:picChg>
        <pc:picChg chg="add mod ord modCrop">
          <ac:chgData name="今井　隆太" userId="6e05045b-0455-437e-b2af-88b74753b3bb" providerId="ADAL" clId="{00117060-5CD0-41B5-ACC8-8DA65FEA1B90}" dt="2020-10-08T06:52:29.412" v="6331"/>
          <ac:picMkLst>
            <pc:docMk/>
            <pc:sldMk cId="876724049" sldId="272"/>
            <ac:picMk id="39" creationId="{A83DD428-199D-4427-A82B-6A9C28A9961C}"/>
          </ac:picMkLst>
        </pc:picChg>
        <pc:picChg chg="add mod modCrop">
          <ac:chgData name="今井　隆太" userId="6e05045b-0455-437e-b2af-88b74753b3bb" providerId="ADAL" clId="{00117060-5CD0-41B5-ACC8-8DA65FEA1B90}" dt="2020-10-08T06:52:29.412" v="6331"/>
          <ac:picMkLst>
            <pc:docMk/>
            <pc:sldMk cId="876724049" sldId="272"/>
            <ac:picMk id="41" creationId="{DCDE299B-70E4-4688-94C3-B9767448D3D9}"/>
          </ac:picMkLst>
        </pc:picChg>
        <pc:picChg chg="add mod ord modCrop">
          <ac:chgData name="今井　隆太" userId="6e05045b-0455-437e-b2af-88b74753b3bb" providerId="ADAL" clId="{00117060-5CD0-41B5-ACC8-8DA65FEA1B90}" dt="2020-10-08T06:52:29.412" v="6331"/>
          <ac:picMkLst>
            <pc:docMk/>
            <pc:sldMk cId="876724049" sldId="272"/>
            <ac:picMk id="43" creationId="{F912E995-3437-4882-9517-4843B92B1CC0}"/>
          </ac:picMkLst>
        </pc:picChg>
        <pc:picChg chg="add mod ord modCrop">
          <ac:chgData name="今井　隆太" userId="6e05045b-0455-437e-b2af-88b74753b3bb" providerId="ADAL" clId="{00117060-5CD0-41B5-ACC8-8DA65FEA1B90}" dt="2020-10-08T06:52:29.412" v="6331"/>
          <ac:picMkLst>
            <pc:docMk/>
            <pc:sldMk cId="876724049" sldId="272"/>
            <ac:picMk id="45" creationId="{814B5F3E-CFF9-47D5-A102-BE9E46820D21}"/>
          </ac:picMkLst>
        </pc:picChg>
      </pc:sldChg>
      <pc:sldChg chg="addSp delSp modSp new mod">
        <pc:chgData name="今井　隆太" userId="6e05045b-0455-437e-b2af-88b74753b3bb" providerId="ADAL" clId="{00117060-5CD0-41B5-ACC8-8DA65FEA1B90}" dt="2020-10-14T07:28:05.659" v="13147" actId="14100"/>
        <pc:sldMkLst>
          <pc:docMk/>
          <pc:sldMk cId="229703555" sldId="273"/>
        </pc:sldMkLst>
        <pc:spChg chg="mod">
          <ac:chgData name="今井　隆太" userId="6e05045b-0455-437e-b2af-88b74753b3bb" providerId="ADAL" clId="{00117060-5CD0-41B5-ACC8-8DA65FEA1B90}" dt="2020-10-08T06:52:29.412" v="6331"/>
          <ac:spMkLst>
            <pc:docMk/>
            <pc:sldMk cId="229703555" sldId="273"/>
            <ac:spMk id="2" creationId="{DF6295C4-490E-4947-86E9-FD20578154F6}"/>
          </ac:spMkLst>
        </pc:spChg>
        <pc:spChg chg="mod">
          <ac:chgData name="今井　隆太" userId="6e05045b-0455-437e-b2af-88b74753b3bb" providerId="ADAL" clId="{00117060-5CD0-41B5-ACC8-8DA65FEA1B90}" dt="2020-10-14T07:28:05.659" v="13147" actId="14100"/>
          <ac:spMkLst>
            <pc:docMk/>
            <pc:sldMk cId="229703555" sldId="273"/>
            <ac:spMk id="3" creationId="{B54B4581-34C7-4B95-8E72-8E36B640DA9C}"/>
          </ac:spMkLst>
        </pc:spChg>
        <pc:spChg chg="add mod">
          <ac:chgData name="今井　隆太" userId="6e05045b-0455-437e-b2af-88b74753b3bb" providerId="ADAL" clId="{00117060-5CD0-41B5-ACC8-8DA65FEA1B90}" dt="2020-10-08T06:52:29.412" v="6331"/>
          <ac:spMkLst>
            <pc:docMk/>
            <pc:sldMk cId="229703555" sldId="273"/>
            <ac:spMk id="4" creationId="{FC3A6F7A-78AC-41B2-901C-B5149CDACF78}"/>
          </ac:spMkLst>
        </pc:spChg>
        <pc:spChg chg="add mod">
          <ac:chgData name="今井　隆太" userId="6e05045b-0455-437e-b2af-88b74753b3bb" providerId="ADAL" clId="{00117060-5CD0-41B5-ACC8-8DA65FEA1B90}" dt="2020-10-08T06:52:29.412" v="6331"/>
          <ac:spMkLst>
            <pc:docMk/>
            <pc:sldMk cId="229703555" sldId="273"/>
            <ac:spMk id="5" creationId="{4808D84A-DACB-4A57-8D34-5FBCB93D2C87}"/>
          </ac:spMkLst>
        </pc:spChg>
        <pc:spChg chg="add mod">
          <ac:chgData name="今井　隆太" userId="6e05045b-0455-437e-b2af-88b74753b3bb" providerId="ADAL" clId="{00117060-5CD0-41B5-ACC8-8DA65FEA1B90}" dt="2020-10-08T06:52:29.412" v="6331"/>
          <ac:spMkLst>
            <pc:docMk/>
            <pc:sldMk cId="229703555" sldId="273"/>
            <ac:spMk id="6" creationId="{51745E48-E4EC-4325-81C8-53E8584E71E5}"/>
          </ac:spMkLst>
        </pc:spChg>
        <pc:spChg chg="add mod">
          <ac:chgData name="今井　隆太" userId="6e05045b-0455-437e-b2af-88b74753b3bb" providerId="ADAL" clId="{00117060-5CD0-41B5-ACC8-8DA65FEA1B90}" dt="2020-10-08T06:52:29.412" v="6331"/>
          <ac:spMkLst>
            <pc:docMk/>
            <pc:sldMk cId="229703555" sldId="273"/>
            <ac:spMk id="7" creationId="{92023B98-4409-456B-9C97-065183B381DE}"/>
          </ac:spMkLst>
        </pc:spChg>
        <pc:spChg chg="add mod">
          <ac:chgData name="今井　隆太" userId="6e05045b-0455-437e-b2af-88b74753b3bb" providerId="ADAL" clId="{00117060-5CD0-41B5-ACC8-8DA65FEA1B90}" dt="2020-10-08T06:52:29.412" v="6331"/>
          <ac:spMkLst>
            <pc:docMk/>
            <pc:sldMk cId="229703555" sldId="273"/>
            <ac:spMk id="8" creationId="{689D2E96-273D-4E3C-875F-7A4A68292D3D}"/>
          </ac:spMkLst>
        </pc:spChg>
        <pc:spChg chg="mod">
          <ac:chgData name="今井　隆太" userId="6e05045b-0455-437e-b2af-88b74753b3bb" providerId="ADAL" clId="{00117060-5CD0-41B5-ACC8-8DA65FEA1B90}" dt="2020-10-08T06:52:29.412" v="6331"/>
          <ac:spMkLst>
            <pc:docMk/>
            <pc:sldMk cId="229703555" sldId="273"/>
            <ac:spMk id="9" creationId="{B1DA4107-23B1-41E5-BB29-0069AD2C6261}"/>
          </ac:spMkLst>
        </pc:spChg>
        <pc:spChg chg="mod">
          <ac:chgData name="今井　隆太" userId="6e05045b-0455-437e-b2af-88b74753b3bb" providerId="ADAL" clId="{00117060-5CD0-41B5-ACC8-8DA65FEA1B90}" dt="2020-10-08T06:52:29.412" v="6331"/>
          <ac:spMkLst>
            <pc:docMk/>
            <pc:sldMk cId="229703555" sldId="273"/>
            <ac:spMk id="10" creationId="{4ECCCDC9-8D37-47C2-AF12-B90B8939F7A6}"/>
          </ac:spMkLst>
        </pc:spChg>
        <pc:spChg chg="mod">
          <ac:chgData name="今井　隆太" userId="6e05045b-0455-437e-b2af-88b74753b3bb" providerId="ADAL" clId="{00117060-5CD0-41B5-ACC8-8DA65FEA1B90}" dt="2020-10-08T06:52:29.412" v="6331"/>
          <ac:spMkLst>
            <pc:docMk/>
            <pc:sldMk cId="229703555" sldId="273"/>
            <ac:spMk id="11" creationId="{33E6515F-093B-4350-B3D3-95440B41418A}"/>
          </ac:spMkLst>
        </pc:spChg>
        <pc:spChg chg="mod">
          <ac:chgData name="今井　隆太" userId="6e05045b-0455-437e-b2af-88b74753b3bb" providerId="ADAL" clId="{00117060-5CD0-41B5-ACC8-8DA65FEA1B90}" dt="2020-10-08T06:52:29.412" v="6331"/>
          <ac:spMkLst>
            <pc:docMk/>
            <pc:sldMk cId="229703555" sldId="273"/>
            <ac:spMk id="13" creationId="{22DFD23F-6BB6-488A-A246-E2B162AD9773}"/>
          </ac:spMkLst>
        </pc:spChg>
        <pc:spChg chg="mod">
          <ac:chgData name="今井　隆太" userId="6e05045b-0455-437e-b2af-88b74753b3bb" providerId="ADAL" clId="{00117060-5CD0-41B5-ACC8-8DA65FEA1B90}" dt="2020-10-08T06:52:29.412" v="6331"/>
          <ac:spMkLst>
            <pc:docMk/>
            <pc:sldMk cId="229703555" sldId="273"/>
            <ac:spMk id="14" creationId="{24ACB1A2-2768-41B0-88A4-CB5B2751A727}"/>
          </ac:spMkLst>
        </pc:spChg>
        <pc:spChg chg="mod">
          <ac:chgData name="今井　隆太" userId="6e05045b-0455-437e-b2af-88b74753b3bb" providerId="ADAL" clId="{00117060-5CD0-41B5-ACC8-8DA65FEA1B90}" dt="2020-10-08T06:52:29.412" v="6331"/>
          <ac:spMkLst>
            <pc:docMk/>
            <pc:sldMk cId="229703555" sldId="273"/>
            <ac:spMk id="16" creationId="{F91EBC2F-5E69-40EF-82E7-56DCB63695C7}"/>
          </ac:spMkLst>
        </pc:spChg>
        <pc:spChg chg="mod">
          <ac:chgData name="今井　隆太" userId="6e05045b-0455-437e-b2af-88b74753b3bb" providerId="ADAL" clId="{00117060-5CD0-41B5-ACC8-8DA65FEA1B90}" dt="2020-10-08T06:52:29.412" v="6331"/>
          <ac:spMkLst>
            <pc:docMk/>
            <pc:sldMk cId="229703555" sldId="273"/>
            <ac:spMk id="17" creationId="{C87A374C-0A7B-4C62-B06B-59124D4EE8AF}"/>
          </ac:spMkLst>
        </pc:spChg>
        <pc:spChg chg="mod">
          <ac:chgData name="今井　隆太" userId="6e05045b-0455-437e-b2af-88b74753b3bb" providerId="ADAL" clId="{00117060-5CD0-41B5-ACC8-8DA65FEA1B90}" dt="2020-10-08T06:52:29.412" v="6331"/>
          <ac:spMkLst>
            <pc:docMk/>
            <pc:sldMk cId="229703555" sldId="273"/>
            <ac:spMk id="19" creationId="{C68EBF77-CB49-4357-B67E-95B4604C3E97}"/>
          </ac:spMkLst>
        </pc:spChg>
        <pc:spChg chg="mod">
          <ac:chgData name="今井　隆太" userId="6e05045b-0455-437e-b2af-88b74753b3bb" providerId="ADAL" clId="{00117060-5CD0-41B5-ACC8-8DA65FEA1B90}" dt="2020-10-13T04:31:59.053" v="7749" actId="1076"/>
          <ac:spMkLst>
            <pc:docMk/>
            <pc:sldMk cId="229703555" sldId="273"/>
            <ac:spMk id="29" creationId="{75232212-4C8C-49F5-A9A5-6E57FE2A4948}"/>
          </ac:spMkLst>
        </pc:spChg>
        <pc:spChg chg="mod">
          <ac:chgData name="今井　隆太" userId="6e05045b-0455-437e-b2af-88b74753b3bb" providerId="ADAL" clId="{00117060-5CD0-41B5-ACC8-8DA65FEA1B90}" dt="2020-10-13T04:31:59.053" v="7749" actId="1076"/>
          <ac:spMkLst>
            <pc:docMk/>
            <pc:sldMk cId="229703555" sldId="273"/>
            <ac:spMk id="30" creationId="{1F11693F-B643-408A-8F39-DEC7CC166104}"/>
          </ac:spMkLst>
        </pc:spChg>
        <pc:spChg chg="mod">
          <ac:chgData name="今井　隆太" userId="6e05045b-0455-437e-b2af-88b74753b3bb" providerId="ADAL" clId="{00117060-5CD0-41B5-ACC8-8DA65FEA1B90}" dt="2020-10-13T04:31:59.053" v="7749" actId="1076"/>
          <ac:spMkLst>
            <pc:docMk/>
            <pc:sldMk cId="229703555" sldId="273"/>
            <ac:spMk id="31" creationId="{66A81621-4CE7-4BE1-B0A1-E6ECFDDCDE77}"/>
          </ac:spMkLst>
        </pc:spChg>
        <pc:grpChg chg="mod">
          <ac:chgData name="今井　隆太" userId="6e05045b-0455-437e-b2af-88b74753b3bb" providerId="ADAL" clId="{00117060-5CD0-41B5-ACC8-8DA65FEA1B90}" dt="2020-10-13T04:31:59.053" v="7749" actId="1076"/>
          <ac:grpSpMkLst>
            <pc:docMk/>
            <pc:sldMk cId="229703555" sldId="273"/>
            <ac:grpSpMk id="23" creationId="{295C5011-83AF-44E7-84CA-055D0052E3AE}"/>
          </ac:grpSpMkLst>
        </pc:grpChg>
        <pc:grpChg chg="mod">
          <ac:chgData name="今井　隆太" userId="6e05045b-0455-437e-b2af-88b74753b3bb" providerId="ADAL" clId="{00117060-5CD0-41B5-ACC8-8DA65FEA1B90}" dt="2020-10-13T04:31:59.053" v="7749" actId="1076"/>
          <ac:grpSpMkLst>
            <pc:docMk/>
            <pc:sldMk cId="229703555" sldId="273"/>
            <ac:grpSpMk id="24" creationId="{031692CC-1383-4985-BA61-AC34A08C20E5}"/>
          </ac:grpSpMkLst>
        </pc:grpChg>
        <pc:picChg chg="add del mod">
          <ac:chgData name="今井　隆太" userId="6e05045b-0455-437e-b2af-88b74753b3bb" providerId="ADAL" clId="{00117060-5CD0-41B5-ACC8-8DA65FEA1B90}" dt="2020-10-13T09:37:46.955" v="12513" actId="21"/>
          <ac:picMkLst>
            <pc:docMk/>
            <pc:sldMk cId="229703555" sldId="273"/>
            <ac:picMk id="18" creationId="{A0E998B4-0E0E-491D-8DBC-994B22002301}"/>
          </ac:picMkLst>
        </pc:picChg>
      </pc:sldChg>
      <pc:sldChg chg="modSp">
        <pc:chgData name="今井　隆太" userId="6e05045b-0455-437e-b2af-88b74753b3bb" providerId="ADAL" clId="{00117060-5CD0-41B5-ACC8-8DA65FEA1B90}" dt="2020-10-08T06:52:29.412" v="6331"/>
        <pc:sldMkLst>
          <pc:docMk/>
          <pc:sldMk cId="56582110" sldId="293"/>
        </pc:sldMkLst>
        <pc:spChg chg="mod">
          <ac:chgData name="今井　隆太" userId="6e05045b-0455-437e-b2af-88b74753b3bb" providerId="ADAL" clId="{00117060-5CD0-41B5-ACC8-8DA65FEA1B90}" dt="2020-10-08T06:52:29.412" v="6331"/>
          <ac:spMkLst>
            <pc:docMk/>
            <pc:sldMk cId="56582110" sldId="293"/>
            <ac:spMk id="2" creationId="{6A4C9AFA-8E80-4CEE-8FC5-29D07AFE8410}"/>
          </ac:spMkLst>
        </pc:spChg>
        <pc:spChg chg="mod">
          <ac:chgData name="今井　隆太" userId="6e05045b-0455-437e-b2af-88b74753b3bb" providerId="ADAL" clId="{00117060-5CD0-41B5-ACC8-8DA65FEA1B90}" dt="2020-10-08T06:52:29.412" v="6331"/>
          <ac:spMkLst>
            <pc:docMk/>
            <pc:sldMk cId="56582110" sldId="293"/>
            <ac:spMk id="3" creationId="{E31F9E00-29A9-4FDA-BE45-25F02A01070A}"/>
          </ac:spMkLst>
        </pc:spChg>
        <pc:spChg chg="mod">
          <ac:chgData name="今井　隆太" userId="6e05045b-0455-437e-b2af-88b74753b3bb" providerId="ADAL" clId="{00117060-5CD0-41B5-ACC8-8DA65FEA1B90}" dt="2020-10-08T06:52:29.412" v="6331"/>
          <ac:spMkLst>
            <pc:docMk/>
            <pc:sldMk cId="56582110" sldId="293"/>
            <ac:spMk id="5" creationId="{B063A887-8384-4F0C-8D0F-3195DBBAF637}"/>
          </ac:spMkLst>
        </pc:spChg>
        <pc:spChg chg="mod">
          <ac:chgData name="今井　隆太" userId="6e05045b-0455-437e-b2af-88b74753b3bb" providerId="ADAL" clId="{00117060-5CD0-41B5-ACC8-8DA65FEA1B90}" dt="2020-10-08T06:52:29.412" v="6331"/>
          <ac:spMkLst>
            <pc:docMk/>
            <pc:sldMk cId="56582110" sldId="293"/>
            <ac:spMk id="6" creationId="{E4E732D9-464C-4C56-AA40-6D183F5305D6}"/>
          </ac:spMkLst>
        </pc:spChg>
        <pc:spChg chg="mod">
          <ac:chgData name="今井　隆太" userId="6e05045b-0455-437e-b2af-88b74753b3bb" providerId="ADAL" clId="{00117060-5CD0-41B5-ACC8-8DA65FEA1B90}" dt="2020-10-08T06:52:29.412" v="6331"/>
          <ac:spMkLst>
            <pc:docMk/>
            <pc:sldMk cId="56582110" sldId="293"/>
            <ac:spMk id="16" creationId="{419742EE-AFFE-43BD-86AC-F26CE3EBB9AA}"/>
          </ac:spMkLst>
        </pc:spChg>
        <pc:spChg chg="mod">
          <ac:chgData name="今井　隆太" userId="6e05045b-0455-437e-b2af-88b74753b3bb" providerId="ADAL" clId="{00117060-5CD0-41B5-ACC8-8DA65FEA1B90}" dt="2020-10-08T06:52:29.412" v="6331"/>
          <ac:spMkLst>
            <pc:docMk/>
            <pc:sldMk cId="56582110" sldId="293"/>
            <ac:spMk id="18" creationId="{3E44C952-0833-48AE-974A-3277985C113F}"/>
          </ac:spMkLst>
        </pc:spChg>
        <pc:spChg chg="mod">
          <ac:chgData name="今井　隆太" userId="6e05045b-0455-437e-b2af-88b74753b3bb" providerId="ADAL" clId="{00117060-5CD0-41B5-ACC8-8DA65FEA1B90}" dt="2020-10-08T06:52:29.412" v="6331"/>
          <ac:spMkLst>
            <pc:docMk/>
            <pc:sldMk cId="56582110" sldId="293"/>
            <ac:spMk id="20" creationId="{FA0104F8-D511-49AE-9A32-78614A36BC77}"/>
          </ac:spMkLst>
        </pc:spChg>
        <pc:spChg chg="mod">
          <ac:chgData name="今井　隆太" userId="6e05045b-0455-437e-b2af-88b74753b3bb" providerId="ADAL" clId="{00117060-5CD0-41B5-ACC8-8DA65FEA1B90}" dt="2020-10-08T06:52:29.412" v="6331"/>
          <ac:spMkLst>
            <pc:docMk/>
            <pc:sldMk cId="56582110" sldId="293"/>
            <ac:spMk id="22" creationId="{DC1215B5-0B47-4443-8DB4-C5104EF4F296}"/>
          </ac:spMkLst>
        </pc:spChg>
        <pc:spChg chg="mod">
          <ac:chgData name="今井　隆太" userId="6e05045b-0455-437e-b2af-88b74753b3bb" providerId="ADAL" clId="{00117060-5CD0-41B5-ACC8-8DA65FEA1B90}" dt="2020-10-08T06:52:29.412" v="6331"/>
          <ac:spMkLst>
            <pc:docMk/>
            <pc:sldMk cId="56582110" sldId="293"/>
            <ac:spMk id="24" creationId="{F0D97C26-AA76-44E6-B95F-74611B86B83F}"/>
          </ac:spMkLst>
        </pc:spChg>
        <pc:spChg chg="mod">
          <ac:chgData name="今井　隆太" userId="6e05045b-0455-437e-b2af-88b74753b3bb" providerId="ADAL" clId="{00117060-5CD0-41B5-ACC8-8DA65FEA1B90}" dt="2020-10-08T06:52:29.412" v="6331"/>
          <ac:spMkLst>
            <pc:docMk/>
            <pc:sldMk cId="56582110" sldId="293"/>
            <ac:spMk id="26" creationId="{0E7166EE-5053-4B01-88D0-1B5FAFE94A81}"/>
          </ac:spMkLst>
        </pc:spChg>
        <pc:spChg chg="mod">
          <ac:chgData name="今井　隆太" userId="6e05045b-0455-437e-b2af-88b74753b3bb" providerId="ADAL" clId="{00117060-5CD0-41B5-ACC8-8DA65FEA1B90}" dt="2020-10-08T06:52:29.412" v="6331"/>
          <ac:spMkLst>
            <pc:docMk/>
            <pc:sldMk cId="56582110" sldId="293"/>
            <ac:spMk id="28" creationId="{CE9A3C67-1F7F-4571-87F0-F9947DD8B6F3}"/>
          </ac:spMkLst>
        </pc:spChg>
        <pc:spChg chg="mod">
          <ac:chgData name="今井　隆太" userId="6e05045b-0455-437e-b2af-88b74753b3bb" providerId="ADAL" clId="{00117060-5CD0-41B5-ACC8-8DA65FEA1B90}" dt="2020-10-08T06:52:29.412" v="6331"/>
          <ac:spMkLst>
            <pc:docMk/>
            <pc:sldMk cId="56582110" sldId="293"/>
            <ac:spMk id="30" creationId="{6E21BFC0-5DD0-44CA-94B0-7EA19C4E3CA7}"/>
          </ac:spMkLst>
        </pc:spChg>
        <pc:spChg chg="mod">
          <ac:chgData name="今井　隆太" userId="6e05045b-0455-437e-b2af-88b74753b3bb" providerId="ADAL" clId="{00117060-5CD0-41B5-ACC8-8DA65FEA1B90}" dt="2020-10-08T06:52:29.412" v="6331"/>
          <ac:spMkLst>
            <pc:docMk/>
            <pc:sldMk cId="56582110" sldId="293"/>
            <ac:spMk id="32" creationId="{9E936818-FCDD-42A7-9E0E-FB502E11EDA2}"/>
          </ac:spMkLst>
        </pc:spChg>
        <pc:spChg chg="mod">
          <ac:chgData name="今井　隆太" userId="6e05045b-0455-437e-b2af-88b74753b3bb" providerId="ADAL" clId="{00117060-5CD0-41B5-ACC8-8DA65FEA1B90}" dt="2020-10-08T06:52:29.412" v="6331"/>
          <ac:spMkLst>
            <pc:docMk/>
            <pc:sldMk cId="56582110" sldId="293"/>
            <ac:spMk id="35" creationId="{25987F70-7B98-46DD-BB0D-19117B1C28D5}"/>
          </ac:spMkLst>
        </pc:spChg>
        <pc:spChg chg="mod">
          <ac:chgData name="今井　隆太" userId="6e05045b-0455-437e-b2af-88b74753b3bb" providerId="ADAL" clId="{00117060-5CD0-41B5-ACC8-8DA65FEA1B90}" dt="2020-10-08T06:52:29.412" v="6331"/>
          <ac:spMkLst>
            <pc:docMk/>
            <pc:sldMk cId="56582110" sldId="293"/>
            <ac:spMk id="37" creationId="{1CD9A02A-C549-4C05-B0F5-185BFD86C46A}"/>
          </ac:spMkLst>
        </pc:spChg>
        <pc:spChg chg="mod">
          <ac:chgData name="今井　隆太" userId="6e05045b-0455-437e-b2af-88b74753b3bb" providerId="ADAL" clId="{00117060-5CD0-41B5-ACC8-8DA65FEA1B90}" dt="2020-10-08T06:52:29.412" v="6331"/>
          <ac:spMkLst>
            <pc:docMk/>
            <pc:sldMk cId="56582110" sldId="293"/>
            <ac:spMk id="39" creationId="{8C4D0CF2-C0D7-4A85-916E-41011F41BFC2}"/>
          </ac:spMkLst>
        </pc:spChg>
        <pc:spChg chg="mod">
          <ac:chgData name="今井　隆太" userId="6e05045b-0455-437e-b2af-88b74753b3bb" providerId="ADAL" clId="{00117060-5CD0-41B5-ACC8-8DA65FEA1B90}" dt="2020-10-08T06:52:29.412" v="6331"/>
          <ac:spMkLst>
            <pc:docMk/>
            <pc:sldMk cId="56582110" sldId="293"/>
            <ac:spMk id="41" creationId="{73B7D6E3-E47D-4935-B8F8-0B1F2BCE2814}"/>
          </ac:spMkLst>
        </pc:spChg>
        <pc:spChg chg="mod">
          <ac:chgData name="今井　隆太" userId="6e05045b-0455-437e-b2af-88b74753b3bb" providerId="ADAL" clId="{00117060-5CD0-41B5-ACC8-8DA65FEA1B90}" dt="2020-10-08T06:52:29.412" v="6331"/>
          <ac:spMkLst>
            <pc:docMk/>
            <pc:sldMk cId="56582110" sldId="293"/>
            <ac:spMk id="43" creationId="{9340D193-1F66-47AC-8942-C5FC72EF7F78}"/>
          </ac:spMkLst>
        </pc:spChg>
        <pc:spChg chg="mod">
          <ac:chgData name="今井　隆太" userId="6e05045b-0455-437e-b2af-88b74753b3bb" providerId="ADAL" clId="{00117060-5CD0-41B5-ACC8-8DA65FEA1B90}" dt="2020-10-08T06:52:29.412" v="6331"/>
          <ac:spMkLst>
            <pc:docMk/>
            <pc:sldMk cId="56582110" sldId="293"/>
            <ac:spMk id="64" creationId="{5EA2D722-8B0D-41B3-9AC0-E0A07535AC05}"/>
          </ac:spMkLst>
        </pc:spChg>
        <pc:grpChg chg="mod">
          <ac:chgData name="今井　隆太" userId="6e05045b-0455-437e-b2af-88b74753b3bb" providerId="ADAL" clId="{00117060-5CD0-41B5-ACC8-8DA65FEA1B90}" dt="2020-10-08T06:52:29.412" v="6331"/>
          <ac:grpSpMkLst>
            <pc:docMk/>
            <pc:sldMk cId="56582110" sldId="293"/>
            <ac:grpSpMk id="62" creationId="{C1AABEB2-46ED-46C8-91E1-3D175E30D432}"/>
          </ac:grpSpMkLst>
        </pc:grpChg>
        <pc:cxnChg chg="mod">
          <ac:chgData name="今井　隆太" userId="6e05045b-0455-437e-b2af-88b74753b3bb" providerId="ADAL" clId="{00117060-5CD0-41B5-ACC8-8DA65FEA1B90}" dt="2020-10-08T06:52:29.412" v="6331"/>
          <ac:cxnSpMkLst>
            <pc:docMk/>
            <pc:sldMk cId="56582110" sldId="293"/>
            <ac:cxnSpMk id="45" creationId="{76F54C15-C38C-447F-A97F-C86D5CDE1053}"/>
          </ac:cxnSpMkLst>
        </pc:cxnChg>
        <pc:cxnChg chg="mod">
          <ac:chgData name="今井　隆太" userId="6e05045b-0455-437e-b2af-88b74753b3bb" providerId="ADAL" clId="{00117060-5CD0-41B5-ACC8-8DA65FEA1B90}" dt="2020-10-08T06:52:29.412" v="6331"/>
          <ac:cxnSpMkLst>
            <pc:docMk/>
            <pc:sldMk cId="56582110" sldId="293"/>
            <ac:cxnSpMk id="46" creationId="{34328A84-D16C-4AB6-96D2-AAB77D58FD2D}"/>
          </ac:cxnSpMkLst>
        </pc:cxnChg>
        <pc:cxnChg chg="mod">
          <ac:chgData name="今井　隆太" userId="6e05045b-0455-437e-b2af-88b74753b3bb" providerId="ADAL" clId="{00117060-5CD0-41B5-ACC8-8DA65FEA1B90}" dt="2020-10-08T06:52:29.412" v="6331"/>
          <ac:cxnSpMkLst>
            <pc:docMk/>
            <pc:sldMk cId="56582110" sldId="293"/>
            <ac:cxnSpMk id="47" creationId="{494B81E1-C146-4041-BF0D-C0CC64D0A2E7}"/>
          </ac:cxnSpMkLst>
        </pc:cxnChg>
        <pc:cxnChg chg="mod">
          <ac:chgData name="今井　隆太" userId="6e05045b-0455-437e-b2af-88b74753b3bb" providerId="ADAL" clId="{00117060-5CD0-41B5-ACC8-8DA65FEA1B90}" dt="2020-10-08T06:52:29.412" v="6331"/>
          <ac:cxnSpMkLst>
            <pc:docMk/>
            <pc:sldMk cId="56582110" sldId="293"/>
            <ac:cxnSpMk id="48" creationId="{F8D9D96E-D913-4531-86BF-03AC9991ED67}"/>
          </ac:cxnSpMkLst>
        </pc:cxnChg>
      </pc:sldChg>
      <pc:sldChg chg="modSp">
        <pc:chgData name="今井　隆太" userId="6e05045b-0455-437e-b2af-88b74753b3bb" providerId="ADAL" clId="{00117060-5CD0-41B5-ACC8-8DA65FEA1B90}" dt="2020-10-08T06:52:29.412" v="6331"/>
        <pc:sldMkLst>
          <pc:docMk/>
          <pc:sldMk cId="0" sldId="305"/>
        </pc:sldMkLst>
        <pc:spChg chg="mod">
          <ac:chgData name="今井　隆太" userId="6e05045b-0455-437e-b2af-88b74753b3bb" providerId="ADAL" clId="{00117060-5CD0-41B5-ACC8-8DA65FEA1B90}" dt="2020-10-08T06:52:29.412" v="6331"/>
          <ac:spMkLst>
            <pc:docMk/>
            <pc:sldMk cId="0" sldId="305"/>
            <ac:spMk id="5" creationId="{00000000-0000-0000-0000-000000000000}"/>
          </ac:spMkLst>
        </pc:spChg>
        <pc:spChg chg="mod">
          <ac:chgData name="今井　隆太" userId="6e05045b-0455-437e-b2af-88b74753b3bb" providerId="ADAL" clId="{00117060-5CD0-41B5-ACC8-8DA65FEA1B90}" dt="2020-10-08T06:52:29.412" v="6331"/>
          <ac:spMkLst>
            <pc:docMk/>
            <pc:sldMk cId="0" sldId="305"/>
            <ac:spMk id="6" creationId="{00000000-0000-0000-0000-000000000000}"/>
          </ac:spMkLst>
        </pc:spChg>
        <pc:spChg chg="mod">
          <ac:chgData name="今井　隆太" userId="6e05045b-0455-437e-b2af-88b74753b3bb" providerId="ADAL" clId="{00117060-5CD0-41B5-ACC8-8DA65FEA1B90}" dt="2020-10-08T06:52:29.412" v="6331"/>
          <ac:spMkLst>
            <pc:docMk/>
            <pc:sldMk cId="0" sldId="305"/>
            <ac:spMk id="7172" creationId="{00000000-0000-0000-0000-000000000000}"/>
          </ac:spMkLst>
        </pc:spChg>
        <pc:graphicFrameChg chg="mod">
          <ac:chgData name="今井　隆太" userId="6e05045b-0455-437e-b2af-88b74753b3bb" providerId="ADAL" clId="{00117060-5CD0-41B5-ACC8-8DA65FEA1B90}" dt="2020-10-08T06:52:29.412" v="6331"/>
          <ac:graphicFrameMkLst>
            <pc:docMk/>
            <pc:sldMk cId="0" sldId="305"/>
            <ac:graphicFrameMk id="7170" creationId="{00000000-0000-0000-0000-000000000000}"/>
          </ac:graphicFrameMkLst>
        </pc:graphicFrameChg>
        <pc:picChg chg="mod">
          <ac:chgData name="今井　隆太" userId="6e05045b-0455-437e-b2af-88b74753b3bb" providerId="ADAL" clId="{00117060-5CD0-41B5-ACC8-8DA65FEA1B90}" dt="2020-10-08T06:52:29.412" v="6331"/>
          <ac:picMkLst>
            <pc:docMk/>
            <pc:sldMk cId="0" sldId="305"/>
            <ac:picMk id="7171" creationId="{00000000-0000-0000-0000-000000000000}"/>
          </ac:picMkLst>
        </pc:picChg>
        <pc:picChg chg="mod">
          <ac:chgData name="今井　隆太" userId="6e05045b-0455-437e-b2af-88b74753b3bb" providerId="ADAL" clId="{00117060-5CD0-41B5-ACC8-8DA65FEA1B90}" dt="2020-10-08T06:52:29.412" v="6331"/>
          <ac:picMkLst>
            <pc:docMk/>
            <pc:sldMk cId="0" sldId="305"/>
            <ac:picMk id="7176" creationId="{00000000-0000-0000-0000-000000000000}"/>
          </ac:picMkLst>
        </pc:picChg>
        <pc:picChg chg="mod">
          <ac:chgData name="今井　隆太" userId="6e05045b-0455-437e-b2af-88b74753b3bb" providerId="ADAL" clId="{00117060-5CD0-41B5-ACC8-8DA65FEA1B90}" dt="2020-10-08T06:52:29.412" v="6331"/>
          <ac:picMkLst>
            <pc:docMk/>
            <pc:sldMk cId="0" sldId="305"/>
            <ac:picMk id="7177" creationId="{00000000-0000-0000-0000-000000000000}"/>
          </ac:picMkLst>
        </pc:picChg>
        <pc:picChg chg="mod">
          <ac:chgData name="今井　隆太" userId="6e05045b-0455-437e-b2af-88b74753b3bb" providerId="ADAL" clId="{00117060-5CD0-41B5-ACC8-8DA65FEA1B90}" dt="2020-10-08T06:52:29.412" v="6331"/>
          <ac:picMkLst>
            <pc:docMk/>
            <pc:sldMk cId="0" sldId="305"/>
            <ac:picMk id="7178" creationId="{00000000-0000-0000-0000-000000000000}"/>
          </ac:picMkLst>
        </pc:picChg>
        <pc:picChg chg="mod">
          <ac:chgData name="今井　隆太" userId="6e05045b-0455-437e-b2af-88b74753b3bb" providerId="ADAL" clId="{00117060-5CD0-41B5-ACC8-8DA65FEA1B90}" dt="2020-10-08T06:52:29.412" v="6331"/>
          <ac:picMkLst>
            <pc:docMk/>
            <pc:sldMk cId="0" sldId="305"/>
            <ac:picMk id="7179" creationId="{00000000-0000-0000-0000-000000000000}"/>
          </ac:picMkLst>
        </pc:picChg>
        <pc:picChg chg="mod">
          <ac:chgData name="今井　隆太" userId="6e05045b-0455-437e-b2af-88b74753b3bb" providerId="ADAL" clId="{00117060-5CD0-41B5-ACC8-8DA65FEA1B90}" dt="2020-10-08T06:52:29.412" v="6331"/>
          <ac:picMkLst>
            <pc:docMk/>
            <pc:sldMk cId="0" sldId="305"/>
            <ac:picMk id="7180" creationId="{00000000-0000-0000-0000-000000000000}"/>
          </ac:picMkLst>
        </pc:picChg>
      </pc:sldChg>
      <pc:sldChg chg="modSp">
        <pc:chgData name="今井　隆太" userId="6e05045b-0455-437e-b2af-88b74753b3bb" providerId="ADAL" clId="{00117060-5CD0-41B5-ACC8-8DA65FEA1B90}" dt="2020-10-08T06:52:29.412" v="6331"/>
        <pc:sldMkLst>
          <pc:docMk/>
          <pc:sldMk cId="3059746091" sldId="312"/>
        </pc:sldMkLst>
        <pc:spChg chg="mod">
          <ac:chgData name="今井　隆太" userId="6e05045b-0455-437e-b2af-88b74753b3bb" providerId="ADAL" clId="{00117060-5CD0-41B5-ACC8-8DA65FEA1B90}" dt="2020-10-08T06:52:29.412" v="6331"/>
          <ac:spMkLst>
            <pc:docMk/>
            <pc:sldMk cId="3059746091" sldId="312"/>
            <ac:spMk id="2" creationId="{055EAF03-2C17-47D4-A7CE-B0A75D3BC65C}"/>
          </ac:spMkLst>
        </pc:spChg>
        <pc:spChg chg="mod">
          <ac:chgData name="今井　隆太" userId="6e05045b-0455-437e-b2af-88b74753b3bb" providerId="ADAL" clId="{00117060-5CD0-41B5-ACC8-8DA65FEA1B90}" dt="2020-10-08T06:52:29.412" v="6331"/>
          <ac:spMkLst>
            <pc:docMk/>
            <pc:sldMk cId="3059746091" sldId="312"/>
            <ac:spMk id="4" creationId="{9CEC82EE-5F4B-49A4-8419-337CCD232753}"/>
          </ac:spMkLst>
        </pc:spChg>
        <pc:spChg chg="mod">
          <ac:chgData name="今井　隆太" userId="6e05045b-0455-437e-b2af-88b74753b3bb" providerId="ADAL" clId="{00117060-5CD0-41B5-ACC8-8DA65FEA1B90}" dt="2020-10-08T06:52:29.412" v="6331"/>
          <ac:spMkLst>
            <pc:docMk/>
            <pc:sldMk cId="3059746091" sldId="312"/>
            <ac:spMk id="5" creationId="{1F295A06-8F65-4A1A-91C0-CE14CCFEF50F}"/>
          </ac:spMkLst>
        </pc:spChg>
        <pc:spChg chg="mod">
          <ac:chgData name="今井　隆太" userId="6e05045b-0455-437e-b2af-88b74753b3bb" providerId="ADAL" clId="{00117060-5CD0-41B5-ACC8-8DA65FEA1B90}" dt="2020-10-08T06:52:29.412" v="6331"/>
          <ac:spMkLst>
            <pc:docMk/>
            <pc:sldMk cId="3059746091" sldId="312"/>
            <ac:spMk id="6" creationId="{DE47E4A2-95C3-4EAA-91C5-90574357624D}"/>
          </ac:spMkLst>
        </pc:spChg>
        <pc:spChg chg="mod">
          <ac:chgData name="今井　隆太" userId="6e05045b-0455-437e-b2af-88b74753b3bb" providerId="ADAL" clId="{00117060-5CD0-41B5-ACC8-8DA65FEA1B90}" dt="2020-10-08T06:52:29.412" v="6331"/>
          <ac:spMkLst>
            <pc:docMk/>
            <pc:sldMk cId="3059746091" sldId="312"/>
            <ac:spMk id="8" creationId="{F58542C5-380F-4C50-BB7A-76ADF85738CF}"/>
          </ac:spMkLst>
        </pc:spChg>
        <pc:spChg chg="mod">
          <ac:chgData name="今井　隆太" userId="6e05045b-0455-437e-b2af-88b74753b3bb" providerId="ADAL" clId="{00117060-5CD0-41B5-ACC8-8DA65FEA1B90}" dt="2020-10-08T06:52:29.412" v="6331"/>
          <ac:spMkLst>
            <pc:docMk/>
            <pc:sldMk cId="3059746091" sldId="312"/>
            <ac:spMk id="11" creationId="{E6060198-8DFE-49B5-96D4-03B7C95EECB4}"/>
          </ac:spMkLst>
        </pc:spChg>
        <pc:picChg chg="mod">
          <ac:chgData name="今井　隆太" userId="6e05045b-0455-437e-b2af-88b74753b3bb" providerId="ADAL" clId="{00117060-5CD0-41B5-ACC8-8DA65FEA1B90}" dt="2020-10-08T06:52:29.412" v="6331"/>
          <ac:picMkLst>
            <pc:docMk/>
            <pc:sldMk cId="3059746091" sldId="312"/>
            <ac:picMk id="10" creationId="{952FB073-3CFD-4A1C-8C8A-0B77629D5D3E}"/>
          </ac:picMkLst>
        </pc:picChg>
      </pc:sldChg>
      <pc:sldChg chg="addSp delSp modSp mod">
        <pc:chgData name="今井　隆太" userId="6e05045b-0455-437e-b2af-88b74753b3bb" providerId="ADAL" clId="{00117060-5CD0-41B5-ACC8-8DA65FEA1B90}" dt="2020-10-13T10:22:14.798" v="13047" actId="14100"/>
        <pc:sldMkLst>
          <pc:docMk/>
          <pc:sldMk cId="2363022242" sldId="313"/>
        </pc:sldMkLst>
        <pc:spChg chg="mod">
          <ac:chgData name="今井　隆太" userId="6e05045b-0455-437e-b2af-88b74753b3bb" providerId="ADAL" clId="{00117060-5CD0-41B5-ACC8-8DA65FEA1B90}" dt="2020-10-08T06:52:29.412" v="6331"/>
          <ac:spMkLst>
            <pc:docMk/>
            <pc:sldMk cId="2363022242" sldId="313"/>
            <ac:spMk id="2" creationId="{3DF73D5A-E08B-4967-B8B8-BC745AEA0334}"/>
          </ac:spMkLst>
        </pc:spChg>
        <pc:spChg chg="mod">
          <ac:chgData name="今井　隆太" userId="6e05045b-0455-437e-b2af-88b74753b3bb" providerId="ADAL" clId="{00117060-5CD0-41B5-ACC8-8DA65FEA1B90}" dt="2020-10-08T07:10:17.828" v="6614" actId="1076"/>
          <ac:spMkLst>
            <pc:docMk/>
            <pc:sldMk cId="2363022242" sldId="313"/>
            <ac:spMk id="3" creationId="{FB347438-5B77-4DA0-9AB0-642A590E07A7}"/>
          </ac:spMkLst>
        </pc:spChg>
        <pc:spChg chg="add del mod">
          <ac:chgData name="今井　隆太" userId="6e05045b-0455-437e-b2af-88b74753b3bb" providerId="ADAL" clId="{00117060-5CD0-41B5-ACC8-8DA65FEA1B90}" dt="2020-10-08T07:09:29.352" v="6568" actId="478"/>
          <ac:spMkLst>
            <pc:docMk/>
            <pc:sldMk cId="2363022242" sldId="313"/>
            <ac:spMk id="4" creationId="{F7C6E941-B5F5-4255-A926-07F8A2A47BAB}"/>
          </ac:spMkLst>
        </pc:spChg>
        <pc:spChg chg="add mod">
          <ac:chgData name="今井　隆太" userId="6e05045b-0455-437e-b2af-88b74753b3bb" providerId="ADAL" clId="{00117060-5CD0-41B5-ACC8-8DA65FEA1B90}" dt="2020-10-08T07:11:21.375" v="6769" actId="208"/>
          <ac:spMkLst>
            <pc:docMk/>
            <pc:sldMk cId="2363022242" sldId="313"/>
            <ac:spMk id="6" creationId="{B94FCC82-E343-4276-A174-88E0271E730A}"/>
          </ac:spMkLst>
        </pc:spChg>
        <pc:spChg chg="add mod">
          <ac:chgData name="今井　隆太" userId="6e05045b-0455-437e-b2af-88b74753b3bb" providerId="ADAL" clId="{00117060-5CD0-41B5-ACC8-8DA65FEA1B90}" dt="2020-10-13T10:22:14.798" v="13047" actId="14100"/>
          <ac:spMkLst>
            <pc:docMk/>
            <pc:sldMk cId="2363022242" sldId="313"/>
            <ac:spMk id="8" creationId="{074FDF0A-C8FF-4192-99FF-C8A5DD249AC4}"/>
          </ac:spMkLst>
        </pc:spChg>
        <pc:spChg chg="mod">
          <ac:chgData name="今井　隆太" userId="6e05045b-0455-437e-b2af-88b74753b3bb" providerId="ADAL" clId="{00117060-5CD0-41B5-ACC8-8DA65FEA1B90}" dt="2020-10-08T06:52:29.412" v="6331"/>
          <ac:spMkLst>
            <pc:docMk/>
            <pc:sldMk cId="2363022242" sldId="313"/>
            <ac:spMk id="9" creationId="{14FD794A-7D0C-4B4B-8F22-3448E7D98925}"/>
          </ac:spMkLst>
        </pc:spChg>
        <pc:spChg chg="mod">
          <ac:chgData name="今井　隆太" userId="6e05045b-0455-437e-b2af-88b74753b3bb" providerId="ADAL" clId="{00117060-5CD0-41B5-ACC8-8DA65FEA1B90}" dt="2020-10-08T06:52:29.412" v="6331"/>
          <ac:spMkLst>
            <pc:docMk/>
            <pc:sldMk cId="2363022242" sldId="313"/>
            <ac:spMk id="10" creationId="{848BF298-225B-4E05-8436-9A034B82F811}"/>
          </ac:spMkLst>
        </pc:spChg>
        <pc:spChg chg="mod">
          <ac:chgData name="今井　隆太" userId="6e05045b-0455-437e-b2af-88b74753b3bb" providerId="ADAL" clId="{00117060-5CD0-41B5-ACC8-8DA65FEA1B90}" dt="2020-10-08T06:52:29.412" v="6331"/>
          <ac:spMkLst>
            <pc:docMk/>
            <pc:sldMk cId="2363022242" sldId="313"/>
            <ac:spMk id="14" creationId="{8C665F9C-3A56-4AF8-9F30-D41AEC0012A7}"/>
          </ac:spMkLst>
        </pc:spChg>
        <pc:picChg chg="mod">
          <ac:chgData name="今井　隆太" userId="6e05045b-0455-437e-b2af-88b74753b3bb" providerId="ADAL" clId="{00117060-5CD0-41B5-ACC8-8DA65FEA1B90}" dt="2020-10-08T07:11:03.161" v="6764" actId="1076"/>
          <ac:picMkLst>
            <pc:docMk/>
            <pc:sldMk cId="2363022242" sldId="313"/>
            <ac:picMk id="5" creationId="{66B26492-29EE-4702-A149-86F241E9A655}"/>
          </ac:picMkLst>
        </pc:picChg>
        <pc:picChg chg="mod">
          <ac:chgData name="今井　隆太" userId="6e05045b-0455-437e-b2af-88b74753b3bb" providerId="ADAL" clId="{00117060-5CD0-41B5-ACC8-8DA65FEA1B90}" dt="2020-10-08T07:10:21.249" v="6616" actId="1076"/>
          <ac:picMkLst>
            <pc:docMk/>
            <pc:sldMk cId="2363022242" sldId="313"/>
            <ac:picMk id="7" creationId="{F3A4B2BA-E7FD-4871-88B5-C3D9343F5B96}"/>
          </ac:picMkLst>
        </pc:picChg>
      </pc:sldChg>
      <pc:sldChg chg="modSp mod">
        <pc:chgData name="今井　隆太" userId="6e05045b-0455-437e-b2af-88b74753b3bb" providerId="ADAL" clId="{00117060-5CD0-41B5-ACC8-8DA65FEA1B90}" dt="2020-10-13T06:38:15.744" v="10518" actId="20577"/>
        <pc:sldMkLst>
          <pc:docMk/>
          <pc:sldMk cId="4280664260" sldId="314"/>
        </pc:sldMkLst>
        <pc:spChg chg="mod">
          <ac:chgData name="今井　隆太" userId="6e05045b-0455-437e-b2af-88b74753b3bb" providerId="ADAL" clId="{00117060-5CD0-41B5-ACC8-8DA65FEA1B90}" dt="2020-10-13T06:38:15.744" v="10518" actId="20577"/>
          <ac:spMkLst>
            <pc:docMk/>
            <pc:sldMk cId="4280664260" sldId="314"/>
            <ac:spMk id="2" creationId="{F90C4658-3B21-4D40-891F-D74C23077096}"/>
          </ac:spMkLst>
        </pc:spChg>
        <pc:spChg chg="mod">
          <ac:chgData name="今井　隆太" userId="6e05045b-0455-437e-b2af-88b74753b3bb" providerId="ADAL" clId="{00117060-5CD0-41B5-ACC8-8DA65FEA1B90}" dt="2020-10-08T06:52:29.412" v="6331"/>
          <ac:spMkLst>
            <pc:docMk/>
            <pc:sldMk cId="4280664260" sldId="314"/>
            <ac:spMk id="3" creationId="{9C8A70A0-9B8B-4E71-9436-1E3E282B54E1}"/>
          </ac:spMkLst>
        </pc:spChg>
        <pc:spChg chg="mod">
          <ac:chgData name="今井　隆太" userId="6e05045b-0455-437e-b2af-88b74753b3bb" providerId="ADAL" clId="{00117060-5CD0-41B5-ACC8-8DA65FEA1B90}" dt="2020-10-08T06:52:29.412" v="6331"/>
          <ac:spMkLst>
            <pc:docMk/>
            <pc:sldMk cId="4280664260" sldId="314"/>
            <ac:spMk id="4" creationId="{FD0731A9-5061-4A73-BBBF-8D890675A8A1}"/>
          </ac:spMkLst>
        </pc:spChg>
        <pc:spChg chg="mod">
          <ac:chgData name="今井　隆太" userId="6e05045b-0455-437e-b2af-88b74753b3bb" providerId="ADAL" clId="{00117060-5CD0-41B5-ACC8-8DA65FEA1B90}" dt="2020-10-08T06:52:29.412" v="6331"/>
          <ac:spMkLst>
            <pc:docMk/>
            <pc:sldMk cId="4280664260" sldId="314"/>
            <ac:spMk id="5" creationId="{0E8F21FE-E3CD-4AA3-AD13-35CFF1FBB55A}"/>
          </ac:spMkLst>
        </pc:spChg>
      </pc:sldChg>
      <pc:sldChg chg="addSp delSp modSp mod">
        <pc:chgData name="今井　隆太" userId="6e05045b-0455-437e-b2af-88b74753b3bb" providerId="ADAL" clId="{00117060-5CD0-41B5-ACC8-8DA65FEA1B90}" dt="2020-10-13T09:29:44.429" v="12145" actId="1076"/>
        <pc:sldMkLst>
          <pc:docMk/>
          <pc:sldMk cId="3890281046" sldId="316"/>
        </pc:sldMkLst>
        <pc:spChg chg="mod">
          <ac:chgData name="今井　隆太" userId="6e05045b-0455-437e-b2af-88b74753b3bb" providerId="ADAL" clId="{00117060-5CD0-41B5-ACC8-8DA65FEA1B90}" dt="2020-10-08T06:52:29.412" v="6331"/>
          <ac:spMkLst>
            <pc:docMk/>
            <pc:sldMk cId="3890281046" sldId="316"/>
            <ac:spMk id="2" creationId="{C636E839-3E4D-4A98-9F96-0FED9EE37DD3}"/>
          </ac:spMkLst>
        </pc:spChg>
        <pc:spChg chg="mod">
          <ac:chgData name="今井　隆太" userId="6e05045b-0455-437e-b2af-88b74753b3bb" providerId="ADAL" clId="{00117060-5CD0-41B5-ACC8-8DA65FEA1B90}" dt="2020-10-13T09:28:27.934" v="11991"/>
          <ac:spMkLst>
            <pc:docMk/>
            <pc:sldMk cId="3890281046" sldId="316"/>
            <ac:spMk id="3" creationId="{35EA9DA4-F4DF-4B7E-95E1-EB3351826130}"/>
          </ac:spMkLst>
        </pc:spChg>
        <pc:spChg chg="mod">
          <ac:chgData name="今井　隆太" userId="6e05045b-0455-437e-b2af-88b74753b3bb" providerId="ADAL" clId="{00117060-5CD0-41B5-ACC8-8DA65FEA1B90}" dt="2020-10-08T06:52:29.412" v="6331"/>
          <ac:spMkLst>
            <pc:docMk/>
            <pc:sldMk cId="3890281046" sldId="316"/>
            <ac:spMk id="4" creationId="{D77BC93F-96A6-4806-8F5C-9EAE995B125C}"/>
          </ac:spMkLst>
        </pc:spChg>
        <pc:spChg chg="mod">
          <ac:chgData name="今井　隆太" userId="6e05045b-0455-437e-b2af-88b74753b3bb" providerId="ADAL" clId="{00117060-5CD0-41B5-ACC8-8DA65FEA1B90}" dt="2020-10-08T06:52:29.412" v="6331"/>
          <ac:spMkLst>
            <pc:docMk/>
            <pc:sldMk cId="3890281046" sldId="316"/>
            <ac:spMk id="5" creationId="{093D59EC-A8C6-4C13-AAB0-07A5396EC704}"/>
          </ac:spMkLst>
        </pc:spChg>
        <pc:spChg chg="add mod">
          <ac:chgData name="今井　隆太" userId="6e05045b-0455-437e-b2af-88b74753b3bb" providerId="ADAL" clId="{00117060-5CD0-41B5-ACC8-8DA65FEA1B90}" dt="2020-10-13T09:28:47.644" v="11994" actId="14100"/>
          <ac:spMkLst>
            <pc:docMk/>
            <pc:sldMk cId="3890281046" sldId="316"/>
            <ac:spMk id="6" creationId="{AA7827F7-FD25-40E8-8675-CCE72408B41F}"/>
          </ac:spMkLst>
        </pc:spChg>
        <pc:spChg chg="add del mod">
          <ac:chgData name="今井　隆太" userId="6e05045b-0455-437e-b2af-88b74753b3bb" providerId="ADAL" clId="{00117060-5CD0-41B5-ACC8-8DA65FEA1B90}" dt="2020-10-13T05:27:45.716" v="8891" actId="478"/>
          <ac:spMkLst>
            <pc:docMk/>
            <pc:sldMk cId="3890281046" sldId="316"/>
            <ac:spMk id="6" creationId="{CF3BC5DF-8E74-49D9-A2D2-AB119D66BD89}"/>
          </ac:spMkLst>
        </pc:spChg>
        <pc:spChg chg="add mod">
          <ac:chgData name="今井　隆太" userId="6e05045b-0455-437e-b2af-88b74753b3bb" providerId="ADAL" clId="{00117060-5CD0-41B5-ACC8-8DA65FEA1B90}" dt="2020-10-13T09:29:44.429" v="12145" actId="1076"/>
          <ac:spMkLst>
            <pc:docMk/>
            <pc:sldMk cId="3890281046" sldId="316"/>
            <ac:spMk id="7" creationId="{E3106072-A381-4F4D-94AA-A12194911610}"/>
          </ac:spMkLst>
        </pc:spChg>
        <pc:spChg chg="del mod">
          <ac:chgData name="今井　隆太" userId="6e05045b-0455-437e-b2af-88b74753b3bb" providerId="ADAL" clId="{00117060-5CD0-41B5-ACC8-8DA65FEA1B90}" dt="2020-10-13T04:23:24.795" v="7399" actId="478"/>
          <ac:spMkLst>
            <pc:docMk/>
            <pc:sldMk cId="3890281046" sldId="316"/>
            <ac:spMk id="10" creationId="{793DC0E5-58DD-4043-B9B5-F37196FB81D0}"/>
          </ac:spMkLst>
        </pc:spChg>
        <pc:spChg chg="del mod">
          <ac:chgData name="今井　隆太" userId="6e05045b-0455-437e-b2af-88b74753b3bb" providerId="ADAL" clId="{00117060-5CD0-41B5-ACC8-8DA65FEA1B90}" dt="2020-10-13T04:23:26.475" v="7400" actId="478"/>
          <ac:spMkLst>
            <pc:docMk/>
            <pc:sldMk cId="3890281046" sldId="316"/>
            <ac:spMk id="11" creationId="{766F6DEE-C620-4A11-9BA6-E28B06AF5356}"/>
          </ac:spMkLst>
        </pc:spChg>
        <pc:spChg chg="del mod">
          <ac:chgData name="今井　隆太" userId="6e05045b-0455-437e-b2af-88b74753b3bb" providerId="ADAL" clId="{00117060-5CD0-41B5-ACC8-8DA65FEA1B90}" dt="2020-10-13T04:23:28.922" v="7401" actId="478"/>
          <ac:spMkLst>
            <pc:docMk/>
            <pc:sldMk cId="3890281046" sldId="316"/>
            <ac:spMk id="14" creationId="{B2D66F84-6685-494C-BD99-9FBA4AD5FD39}"/>
          </ac:spMkLst>
        </pc:spChg>
        <pc:spChg chg="del mod topLvl">
          <ac:chgData name="今井　隆太" userId="6e05045b-0455-437e-b2af-88b74753b3bb" providerId="ADAL" clId="{00117060-5CD0-41B5-ACC8-8DA65FEA1B90}" dt="2020-10-13T06:04:46.411" v="9724" actId="478"/>
          <ac:spMkLst>
            <pc:docMk/>
            <pc:sldMk cId="3890281046" sldId="316"/>
            <ac:spMk id="16" creationId="{EEFADFF6-9109-433D-AF90-3022FEF45B44}"/>
          </ac:spMkLst>
        </pc:spChg>
        <pc:spChg chg="del mod topLvl">
          <ac:chgData name="今井　隆太" userId="6e05045b-0455-437e-b2af-88b74753b3bb" providerId="ADAL" clId="{00117060-5CD0-41B5-ACC8-8DA65FEA1B90}" dt="2020-10-13T05:32:05.713" v="9118" actId="478"/>
          <ac:spMkLst>
            <pc:docMk/>
            <pc:sldMk cId="3890281046" sldId="316"/>
            <ac:spMk id="17" creationId="{C9EDE52C-3CA4-471A-B9A6-3C5598A7FC3C}"/>
          </ac:spMkLst>
        </pc:spChg>
        <pc:spChg chg="add del mod">
          <ac:chgData name="今井　隆太" userId="6e05045b-0455-437e-b2af-88b74753b3bb" providerId="ADAL" clId="{00117060-5CD0-41B5-ACC8-8DA65FEA1B90}" dt="2020-10-13T06:19:55.068" v="10043" actId="478"/>
          <ac:spMkLst>
            <pc:docMk/>
            <pc:sldMk cId="3890281046" sldId="316"/>
            <ac:spMk id="18" creationId="{BB8EBE25-034D-47E8-8E09-000E91BD4E26}"/>
          </ac:spMkLst>
        </pc:spChg>
        <pc:spChg chg="add del mod">
          <ac:chgData name="今井　隆太" userId="6e05045b-0455-437e-b2af-88b74753b3bb" providerId="ADAL" clId="{00117060-5CD0-41B5-ACC8-8DA65FEA1B90}" dt="2020-10-13T06:19:55.068" v="10043" actId="478"/>
          <ac:spMkLst>
            <pc:docMk/>
            <pc:sldMk cId="3890281046" sldId="316"/>
            <ac:spMk id="19" creationId="{9E4582B6-2160-48EF-AC48-37C5A5540103}"/>
          </ac:spMkLst>
        </pc:spChg>
        <pc:grpChg chg="add del mod">
          <ac:chgData name="今井　隆太" userId="6e05045b-0455-437e-b2af-88b74753b3bb" providerId="ADAL" clId="{00117060-5CD0-41B5-ACC8-8DA65FEA1B90}" dt="2020-10-13T05:32:05.713" v="9118" actId="478"/>
          <ac:grpSpMkLst>
            <pc:docMk/>
            <pc:sldMk cId="3890281046" sldId="316"/>
            <ac:grpSpMk id="15" creationId="{6B1F0C82-B619-4B09-BED5-668EC31FC393}"/>
          </ac:grpSpMkLst>
        </pc:grpChg>
        <pc:picChg chg="del mod">
          <ac:chgData name="今井　隆太" userId="6e05045b-0455-437e-b2af-88b74753b3bb" providerId="ADAL" clId="{00117060-5CD0-41B5-ACC8-8DA65FEA1B90}" dt="2020-10-13T04:23:16.850" v="7396" actId="478"/>
          <ac:picMkLst>
            <pc:docMk/>
            <pc:sldMk cId="3890281046" sldId="316"/>
            <ac:picMk id="7" creationId="{6EA7F3BD-8FD6-4CD1-B55D-07078EDE96A0}"/>
          </ac:picMkLst>
        </pc:picChg>
        <pc:picChg chg="del mod">
          <ac:chgData name="今井　隆太" userId="6e05045b-0455-437e-b2af-88b74753b3bb" providerId="ADAL" clId="{00117060-5CD0-41B5-ACC8-8DA65FEA1B90}" dt="2020-10-13T04:23:19.778" v="7397" actId="478"/>
          <ac:picMkLst>
            <pc:docMk/>
            <pc:sldMk cId="3890281046" sldId="316"/>
            <ac:picMk id="13" creationId="{A9B1DF9A-E687-4D48-A7B7-A7348CF641E5}"/>
          </ac:picMkLst>
        </pc:picChg>
        <pc:cxnChg chg="del mod">
          <ac:chgData name="今井　隆太" userId="6e05045b-0455-437e-b2af-88b74753b3bb" providerId="ADAL" clId="{00117060-5CD0-41B5-ACC8-8DA65FEA1B90}" dt="2020-10-13T04:23:21.376" v="7398" actId="478"/>
          <ac:cxnSpMkLst>
            <pc:docMk/>
            <pc:sldMk cId="3890281046" sldId="316"/>
            <ac:cxnSpMk id="9" creationId="{5BBE3FC8-7839-465F-8BD8-94FBC05431B9}"/>
          </ac:cxnSpMkLst>
        </pc:cxnChg>
      </pc:sldChg>
      <pc:sldChg chg="addSp delSp modSp mod ord modShow">
        <pc:chgData name="今井　隆太" userId="6e05045b-0455-437e-b2af-88b74753b3bb" providerId="ADAL" clId="{00117060-5CD0-41B5-ACC8-8DA65FEA1B90}" dt="2020-10-14T09:50:42.232" v="13433" actId="1076"/>
        <pc:sldMkLst>
          <pc:docMk/>
          <pc:sldMk cId="2596059474" sldId="317"/>
        </pc:sldMkLst>
        <pc:spChg chg="mod">
          <ac:chgData name="今井　隆太" userId="6e05045b-0455-437e-b2af-88b74753b3bb" providerId="ADAL" clId="{00117060-5CD0-41B5-ACC8-8DA65FEA1B90}" dt="2020-10-13T09:26:28.652" v="11943" actId="20577"/>
          <ac:spMkLst>
            <pc:docMk/>
            <pc:sldMk cId="2596059474" sldId="317"/>
            <ac:spMk id="2" creationId="{542B0661-9BAA-4572-9087-7EEFEA6C7743}"/>
          </ac:spMkLst>
        </pc:spChg>
        <pc:spChg chg="mod">
          <ac:chgData name="今井　隆太" userId="6e05045b-0455-437e-b2af-88b74753b3bb" providerId="ADAL" clId="{00117060-5CD0-41B5-ACC8-8DA65FEA1B90}" dt="2020-10-13T09:33:22.108" v="12452" actId="1076"/>
          <ac:spMkLst>
            <pc:docMk/>
            <pc:sldMk cId="2596059474" sldId="317"/>
            <ac:spMk id="3" creationId="{E120C4E4-7A87-4F8C-9AB8-ADA52482BBB7}"/>
          </ac:spMkLst>
        </pc:spChg>
        <pc:spChg chg="mod">
          <ac:chgData name="今井　隆太" userId="6e05045b-0455-437e-b2af-88b74753b3bb" providerId="ADAL" clId="{00117060-5CD0-41B5-ACC8-8DA65FEA1B90}" dt="2020-10-08T06:52:29.412" v="6331"/>
          <ac:spMkLst>
            <pc:docMk/>
            <pc:sldMk cId="2596059474" sldId="317"/>
            <ac:spMk id="4" creationId="{321C6B93-3D3C-4491-95E5-195A10EB6471}"/>
          </ac:spMkLst>
        </pc:spChg>
        <pc:spChg chg="mod">
          <ac:chgData name="今井　隆太" userId="6e05045b-0455-437e-b2af-88b74753b3bb" providerId="ADAL" clId="{00117060-5CD0-41B5-ACC8-8DA65FEA1B90}" dt="2020-10-08T06:52:29.412" v="6331"/>
          <ac:spMkLst>
            <pc:docMk/>
            <pc:sldMk cId="2596059474" sldId="317"/>
            <ac:spMk id="5" creationId="{0A25A699-E02B-40EA-976B-9B27B147B1D8}"/>
          </ac:spMkLst>
        </pc:spChg>
        <pc:spChg chg="mod">
          <ac:chgData name="今井　隆太" userId="6e05045b-0455-437e-b2af-88b74753b3bb" providerId="ADAL" clId="{00117060-5CD0-41B5-ACC8-8DA65FEA1B90}" dt="2020-10-08T06:52:29.412" v="6331"/>
          <ac:spMkLst>
            <pc:docMk/>
            <pc:sldMk cId="2596059474" sldId="317"/>
            <ac:spMk id="7" creationId="{44736323-C230-4F30-8266-D7402BA1FA3D}"/>
          </ac:spMkLst>
        </pc:spChg>
        <pc:spChg chg="add mod">
          <ac:chgData name="今井　隆太" userId="6e05045b-0455-437e-b2af-88b74753b3bb" providerId="ADAL" clId="{00117060-5CD0-41B5-ACC8-8DA65FEA1B90}" dt="2020-10-14T09:50:40.013" v="13432" actId="403"/>
          <ac:spMkLst>
            <pc:docMk/>
            <pc:sldMk cId="2596059474" sldId="317"/>
            <ac:spMk id="8" creationId="{901E76AE-74A9-4AC5-905C-068877A5B312}"/>
          </ac:spMkLst>
        </pc:spChg>
        <pc:spChg chg="add del mod">
          <ac:chgData name="今井　隆太" userId="6e05045b-0455-437e-b2af-88b74753b3bb" providerId="ADAL" clId="{00117060-5CD0-41B5-ACC8-8DA65FEA1B90}" dt="2020-10-13T09:33:00.963" v="12448" actId="478"/>
          <ac:spMkLst>
            <pc:docMk/>
            <pc:sldMk cId="2596059474" sldId="317"/>
            <ac:spMk id="9" creationId="{A16AD030-1FFA-41B6-98EB-2220CE5F9202}"/>
          </ac:spMkLst>
        </pc:spChg>
        <pc:spChg chg="add mod">
          <ac:chgData name="今井　隆太" userId="6e05045b-0455-437e-b2af-88b74753b3bb" providerId="ADAL" clId="{00117060-5CD0-41B5-ACC8-8DA65FEA1B90}" dt="2020-10-13T09:42:52.397" v="12618" actId="20577"/>
          <ac:spMkLst>
            <pc:docMk/>
            <pc:sldMk cId="2596059474" sldId="317"/>
            <ac:spMk id="10" creationId="{26225A1E-327C-4C2E-9AAB-F3378096BAE2}"/>
          </ac:spMkLst>
        </pc:spChg>
        <pc:spChg chg="add mod">
          <ac:chgData name="今井　隆太" userId="6e05045b-0455-437e-b2af-88b74753b3bb" providerId="ADAL" clId="{00117060-5CD0-41B5-ACC8-8DA65FEA1B90}" dt="2020-10-13T09:33:44.774" v="12478" actId="1076"/>
          <ac:spMkLst>
            <pc:docMk/>
            <pc:sldMk cId="2596059474" sldId="317"/>
            <ac:spMk id="11" creationId="{8BCDCB76-9CB8-4AB9-814E-7ACB03F505BC}"/>
          </ac:spMkLst>
        </pc:spChg>
        <pc:spChg chg="add mod">
          <ac:chgData name="今井　隆太" userId="6e05045b-0455-437e-b2af-88b74753b3bb" providerId="ADAL" clId="{00117060-5CD0-41B5-ACC8-8DA65FEA1B90}" dt="2020-10-13T09:34:19.440" v="12503" actId="1076"/>
          <ac:spMkLst>
            <pc:docMk/>
            <pc:sldMk cId="2596059474" sldId="317"/>
            <ac:spMk id="12" creationId="{CDA4BE4B-0564-47B2-A5D3-3B575C05014E}"/>
          </ac:spMkLst>
        </pc:spChg>
        <pc:picChg chg="add mod modCrop">
          <ac:chgData name="今井　隆太" userId="6e05045b-0455-437e-b2af-88b74753b3bb" providerId="ADAL" clId="{00117060-5CD0-41B5-ACC8-8DA65FEA1B90}" dt="2020-10-14T09:50:42.232" v="13433" actId="1076"/>
          <ac:picMkLst>
            <pc:docMk/>
            <pc:sldMk cId="2596059474" sldId="317"/>
            <ac:picMk id="6" creationId="{A00A324F-6CF0-41AA-9B8E-149359E05301}"/>
          </ac:picMkLst>
        </pc:picChg>
        <pc:picChg chg="add del mod">
          <ac:chgData name="今井　隆太" userId="6e05045b-0455-437e-b2af-88b74753b3bb" providerId="ADAL" clId="{00117060-5CD0-41B5-ACC8-8DA65FEA1B90}" dt="2020-10-13T09:42:41.509" v="12616" actId="478"/>
          <ac:picMkLst>
            <pc:docMk/>
            <pc:sldMk cId="2596059474" sldId="317"/>
            <ac:picMk id="6" creationId="{DA0EA113-AD95-493F-A29D-8BA4EB5D6E01}"/>
          </ac:picMkLst>
        </pc:picChg>
      </pc:sldChg>
      <pc:sldChg chg="modSp mod modShow">
        <pc:chgData name="今井　隆太" userId="6e05045b-0455-437e-b2af-88b74753b3bb" providerId="ADAL" clId="{00117060-5CD0-41B5-ACC8-8DA65FEA1B90}" dt="2020-10-13T04:40:58.977" v="7758" actId="729"/>
        <pc:sldMkLst>
          <pc:docMk/>
          <pc:sldMk cId="3134958201" sldId="318"/>
        </pc:sldMkLst>
        <pc:spChg chg="mod">
          <ac:chgData name="今井　隆太" userId="6e05045b-0455-437e-b2af-88b74753b3bb" providerId="ADAL" clId="{00117060-5CD0-41B5-ACC8-8DA65FEA1B90}" dt="2020-10-08T06:52:29.412" v="6331"/>
          <ac:spMkLst>
            <pc:docMk/>
            <pc:sldMk cId="3134958201" sldId="318"/>
            <ac:spMk id="2" creationId="{1E151F0D-7C4C-4BA4-B758-2D53FDB87672}"/>
          </ac:spMkLst>
        </pc:spChg>
        <pc:spChg chg="mod">
          <ac:chgData name="今井　隆太" userId="6e05045b-0455-437e-b2af-88b74753b3bb" providerId="ADAL" clId="{00117060-5CD0-41B5-ACC8-8DA65FEA1B90}" dt="2020-10-08T06:52:29.412" v="6331"/>
          <ac:spMkLst>
            <pc:docMk/>
            <pc:sldMk cId="3134958201" sldId="318"/>
            <ac:spMk id="3" creationId="{D6F3EFBA-29CB-4A49-B706-CCA9AA747E53}"/>
          </ac:spMkLst>
        </pc:spChg>
        <pc:spChg chg="mod">
          <ac:chgData name="今井　隆太" userId="6e05045b-0455-437e-b2af-88b74753b3bb" providerId="ADAL" clId="{00117060-5CD0-41B5-ACC8-8DA65FEA1B90}" dt="2020-10-08T06:52:29.412" v="6331"/>
          <ac:spMkLst>
            <pc:docMk/>
            <pc:sldMk cId="3134958201" sldId="318"/>
            <ac:spMk id="4" creationId="{C767D2A9-AD5B-4F6A-A67F-590772734DAB}"/>
          </ac:spMkLst>
        </pc:spChg>
        <pc:spChg chg="mod">
          <ac:chgData name="今井　隆太" userId="6e05045b-0455-437e-b2af-88b74753b3bb" providerId="ADAL" clId="{00117060-5CD0-41B5-ACC8-8DA65FEA1B90}" dt="2020-10-08T06:52:29.412" v="6331"/>
          <ac:spMkLst>
            <pc:docMk/>
            <pc:sldMk cId="3134958201" sldId="318"/>
            <ac:spMk id="5" creationId="{7D2741A3-D137-47BE-9C02-90BDFD80EB90}"/>
          </ac:spMkLst>
        </pc:spChg>
        <pc:spChg chg="mod">
          <ac:chgData name="今井　隆太" userId="6e05045b-0455-437e-b2af-88b74753b3bb" providerId="ADAL" clId="{00117060-5CD0-41B5-ACC8-8DA65FEA1B90}" dt="2020-10-08T06:52:29.412" v="6331"/>
          <ac:spMkLst>
            <pc:docMk/>
            <pc:sldMk cId="3134958201" sldId="318"/>
            <ac:spMk id="6" creationId="{0966147E-D8E7-4A73-A1B5-849F7291EE6F}"/>
          </ac:spMkLst>
        </pc:spChg>
        <pc:spChg chg="mod">
          <ac:chgData name="今井　隆太" userId="6e05045b-0455-437e-b2af-88b74753b3bb" providerId="ADAL" clId="{00117060-5CD0-41B5-ACC8-8DA65FEA1B90}" dt="2020-10-08T06:52:29.412" v="6331"/>
          <ac:spMkLst>
            <pc:docMk/>
            <pc:sldMk cId="3134958201" sldId="318"/>
            <ac:spMk id="8" creationId="{4A00747B-FE14-41ED-99A7-04B4FA7A301D}"/>
          </ac:spMkLst>
        </pc:spChg>
      </pc:sldChg>
      <pc:sldChg chg="modSp del">
        <pc:chgData name="今井　隆太" userId="6e05045b-0455-437e-b2af-88b74753b3bb" providerId="ADAL" clId="{00117060-5CD0-41B5-ACC8-8DA65FEA1B90}" dt="2020-10-08T07:09:47.739" v="6613" actId="47"/>
        <pc:sldMkLst>
          <pc:docMk/>
          <pc:sldMk cId="2536197066" sldId="321"/>
        </pc:sldMkLst>
        <pc:spChg chg="mod">
          <ac:chgData name="今井　隆太" userId="6e05045b-0455-437e-b2af-88b74753b3bb" providerId="ADAL" clId="{00117060-5CD0-41B5-ACC8-8DA65FEA1B90}" dt="2020-10-08T06:52:29.412" v="6331"/>
          <ac:spMkLst>
            <pc:docMk/>
            <pc:sldMk cId="2536197066" sldId="321"/>
            <ac:spMk id="2" creationId="{3DF73D5A-E08B-4967-B8B8-BC745AEA0334}"/>
          </ac:spMkLst>
        </pc:spChg>
        <pc:spChg chg="mod">
          <ac:chgData name="今井　隆太" userId="6e05045b-0455-437e-b2af-88b74753b3bb" providerId="ADAL" clId="{00117060-5CD0-41B5-ACC8-8DA65FEA1B90}" dt="2020-10-08T06:52:29.412" v="6331"/>
          <ac:spMkLst>
            <pc:docMk/>
            <pc:sldMk cId="2536197066" sldId="321"/>
            <ac:spMk id="9" creationId="{14FD794A-7D0C-4B4B-8F22-3448E7D98925}"/>
          </ac:spMkLst>
        </pc:spChg>
        <pc:spChg chg="mod">
          <ac:chgData name="今井　隆太" userId="6e05045b-0455-437e-b2af-88b74753b3bb" providerId="ADAL" clId="{00117060-5CD0-41B5-ACC8-8DA65FEA1B90}" dt="2020-10-08T06:52:29.412" v="6331"/>
          <ac:spMkLst>
            <pc:docMk/>
            <pc:sldMk cId="2536197066" sldId="321"/>
            <ac:spMk id="10" creationId="{848BF298-225B-4E05-8436-9A034B82F811}"/>
          </ac:spMkLst>
        </pc:spChg>
        <pc:spChg chg="mod">
          <ac:chgData name="今井　隆太" userId="6e05045b-0455-437e-b2af-88b74753b3bb" providerId="ADAL" clId="{00117060-5CD0-41B5-ACC8-8DA65FEA1B90}" dt="2020-10-08T06:52:29.412" v="6331"/>
          <ac:spMkLst>
            <pc:docMk/>
            <pc:sldMk cId="2536197066" sldId="321"/>
            <ac:spMk id="11" creationId="{A6B0EAE8-4CDD-47B1-A374-706A581F820D}"/>
          </ac:spMkLst>
        </pc:spChg>
        <pc:spChg chg="mod">
          <ac:chgData name="今井　隆太" userId="6e05045b-0455-437e-b2af-88b74753b3bb" providerId="ADAL" clId="{00117060-5CD0-41B5-ACC8-8DA65FEA1B90}" dt="2020-10-08T06:52:29.412" v="6331"/>
          <ac:spMkLst>
            <pc:docMk/>
            <pc:sldMk cId="2536197066" sldId="321"/>
            <ac:spMk id="12" creationId="{5B52AB2B-0E9B-4438-9DD4-527AEC08D28C}"/>
          </ac:spMkLst>
        </pc:spChg>
        <pc:spChg chg="mod">
          <ac:chgData name="今井　隆太" userId="6e05045b-0455-437e-b2af-88b74753b3bb" providerId="ADAL" clId="{00117060-5CD0-41B5-ACC8-8DA65FEA1B90}" dt="2020-10-08T06:52:29.412" v="6331"/>
          <ac:spMkLst>
            <pc:docMk/>
            <pc:sldMk cId="2536197066" sldId="321"/>
            <ac:spMk id="14" creationId="{8C665F9C-3A56-4AF8-9F30-D41AEC0012A7}"/>
          </ac:spMkLst>
        </pc:spChg>
        <pc:picChg chg="mod">
          <ac:chgData name="今井　隆太" userId="6e05045b-0455-437e-b2af-88b74753b3bb" providerId="ADAL" clId="{00117060-5CD0-41B5-ACC8-8DA65FEA1B90}" dt="2020-10-08T06:52:29.412" v="6331"/>
          <ac:picMkLst>
            <pc:docMk/>
            <pc:sldMk cId="2536197066" sldId="321"/>
            <ac:picMk id="7" creationId="{F3A4B2BA-E7FD-4871-88B5-C3D9343F5B96}"/>
          </ac:picMkLst>
        </pc:picChg>
        <pc:cxnChg chg="mod">
          <ac:chgData name="今井　隆太" userId="6e05045b-0455-437e-b2af-88b74753b3bb" providerId="ADAL" clId="{00117060-5CD0-41B5-ACC8-8DA65FEA1B90}" dt="2020-10-08T06:52:29.412" v="6331"/>
          <ac:cxnSpMkLst>
            <pc:docMk/>
            <pc:sldMk cId="2536197066" sldId="321"/>
            <ac:cxnSpMk id="13" creationId="{52E9B835-EEE0-4FF3-8303-058C3FA3186C}"/>
          </ac:cxnSpMkLst>
        </pc:cxnChg>
      </pc:sldChg>
      <pc:sldChg chg="modSp mod ord modShow">
        <pc:chgData name="今井　隆太" userId="6e05045b-0455-437e-b2af-88b74753b3bb" providerId="ADAL" clId="{00117060-5CD0-41B5-ACC8-8DA65FEA1B90}" dt="2020-10-08T06:52:29.412" v="6331"/>
        <pc:sldMkLst>
          <pc:docMk/>
          <pc:sldMk cId="1682164774" sldId="322"/>
        </pc:sldMkLst>
        <pc:spChg chg="mod">
          <ac:chgData name="今井　隆太" userId="6e05045b-0455-437e-b2af-88b74753b3bb" providerId="ADAL" clId="{00117060-5CD0-41B5-ACC8-8DA65FEA1B90}" dt="2020-10-08T06:52:29.412" v="6331"/>
          <ac:spMkLst>
            <pc:docMk/>
            <pc:sldMk cId="1682164774" sldId="322"/>
            <ac:spMk id="2" creationId="{2E412B14-3246-4DDE-B484-E4087590CBF4}"/>
          </ac:spMkLst>
        </pc:spChg>
        <pc:spChg chg="mod">
          <ac:chgData name="今井　隆太" userId="6e05045b-0455-437e-b2af-88b74753b3bb" providerId="ADAL" clId="{00117060-5CD0-41B5-ACC8-8DA65FEA1B90}" dt="2020-10-08T06:52:29.412" v="6331"/>
          <ac:spMkLst>
            <pc:docMk/>
            <pc:sldMk cId="1682164774" sldId="322"/>
            <ac:spMk id="4" creationId="{8127B25E-D0FB-488B-9276-C5A35682418F}"/>
          </ac:spMkLst>
        </pc:spChg>
        <pc:spChg chg="mod">
          <ac:chgData name="今井　隆太" userId="6e05045b-0455-437e-b2af-88b74753b3bb" providerId="ADAL" clId="{00117060-5CD0-41B5-ACC8-8DA65FEA1B90}" dt="2020-10-08T06:52:29.412" v="6331"/>
          <ac:spMkLst>
            <pc:docMk/>
            <pc:sldMk cId="1682164774" sldId="322"/>
            <ac:spMk id="5" creationId="{6E5697DC-88DA-439D-8A70-AB36C32B666B}"/>
          </ac:spMkLst>
        </pc:spChg>
        <pc:spChg chg="mod">
          <ac:chgData name="今井　隆太" userId="6e05045b-0455-437e-b2af-88b74753b3bb" providerId="ADAL" clId="{00117060-5CD0-41B5-ACC8-8DA65FEA1B90}" dt="2020-10-08T06:52:29.412" v="6331"/>
          <ac:spMkLst>
            <pc:docMk/>
            <pc:sldMk cId="1682164774" sldId="322"/>
            <ac:spMk id="6" creationId="{A43DCF07-207D-49A2-A837-209337EF535F}"/>
          </ac:spMkLst>
        </pc:spChg>
        <pc:spChg chg="mod">
          <ac:chgData name="今井　隆太" userId="6e05045b-0455-437e-b2af-88b74753b3bb" providerId="ADAL" clId="{00117060-5CD0-41B5-ACC8-8DA65FEA1B90}" dt="2020-10-08T06:52:29.412" v="6331"/>
          <ac:spMkLst>
            <pc:docMk/>
            <pc:sldMk cId="1682164774" sldId="322"/>
            <ac:spMk id="9" creationId="{093B183D-4DB8-4EBA-B42B-29A9BAD05A1E}"/>
          </ac:spMkLst>
        </pc:spChg>
        <pc:spChg chg="mod">
          <ac:chgData name="今井　隆太" userId="6e05045b-0455-437e-b2af-88b74753b3bb" providerId="ADAL" clId="{00117060-5CD0-41B5-ACC8-8DA65FEA1B90}" dt="2020-10-08T06:52:29.412" v="6331"/>
          <ac:spMkLst>
            <pc:docMk/>
            <pc:sldMk cId="1682164774" sldId="322"/>
            <ac:spMk id="11" creationId="{146FAC29-D921-4ED5-99CE-1B1341044B32}"/>
          </ac:spMkLst>
        </pc:spChg>
        <pc:spChg chg="mod">
          <ac:chgData name="今井　隆太" userId="6e05045b-0455-437e-b2af-88b74753b3bb" providerId="ADAL" clId="{00117060-5CD0-41B5-ACC8-8DA65FEA1B90}" dt="2020-10-08T06:52:29.412" v="6331"/>
          <ac:spMkLst>
            <pc:docMk/>
            <pc:sldMk cId="1682164774" sldId="322"/>
            <ac:spMk id="13" creationId="{F30B7F59-8DD0-4A5C-B42F-D6CE94D20F13}"/>
          </ac:spMkLst>
        </pc:spChg>
        <pc:spChg chg="mod">
          <ac:chgData name="今井　隆太" userId="6e05045b-0455-437e-b2af-88b74753b3bb" providerId="ADAL" clId="{00117060-5CD0-41B5-ACC8-8DA65FEA1B90}" dt="2020-10-08T06:52:29.412" v="6331"/>
          <ac:spMkLst>
            <pc:docMk/>
            <pc:sldMk cId="1682164774" sldId="322"/>
            <ac:spMk id="15" creationId="{34EA46AB-3C03-43A4-8B48-443DCAD18899}"/>
          </ac:spMkLst>
        </pc:spChg>
        <pc:spChg chg="mod">
          <ac:chgData name="今井　隆太" userId="6e05045b-0455-437e-b2af-88b74753b3bb" providerId="ADAL" clId="{00117060-5CD0-41B5-ACC8-8DA65FEA1B90}" dt="2020-10-08T06:52:29.412" v="6331"/>
          <ac:spMkLst>
            <pc:docMk/>
            <pc:sldMk cId="1682164774" sldId="322"/>
            <ac:spMk id="16" creationId="{D9C84C5E-6B50-4AFF-B9CE-72056411A8A4}"/>
          </ac:spMkLst>
        </pc:spChg>
        <pc:spChg chg="mod">
          <ac:chgData name="今井　隆太" userId="6e05045b-0455-437e-b2af-88b74753b3bb" providerId="ADAL" clId="{00117060-5CD0-41B5-ACC8-8DA65FEA1B90}" dt="2020-10-08T06:52:29.412" v="6331"/>
          <ac:spMkLst>
            <pc:docMk/>
            <pc:sldMk cId="1682164774" sldId="322"/>
            <ac:spMk id="17" creationId="{8F86C281-5535-4C12-A240-36672976ADF4}"/>
          </ac:spMkLst>
        </pc:spChg>
        <pc:spChg chg="mod">
          <ac:chgData name="今井　隆太" userId="6e05045b-0455-437e-b2af-88b74753b3bb" providerId="ADAL" clId="{00117060-5CD0-41B5-ACC8-8DA65FEA1B90}" dt="2020-10-08T06:52:29.412" v="6331"/>
          <ac:spMkLst>
            <pc:docMk/>
            <pc:sldMk cId="1682164774" sldId="322"/>
            <ac:spMk id="19" creationId="{9A3BAB6A-62F7-420A-95CE-6E424259A072}"/>
          </ac:spMkLst>
        </pc:spChg>
        <pc:grpChg chg="mod">
          <ac:chgData name="今井　隆太" userId="6e05045b-0455-437e-b2af-88b74753b3bb" providerId="ADAL" clId="{00117060-5CD0-41B5-ACC8-8DA65FEA1B90}" dt="2020-10-08T06:52:29.412" v="6331"/>
          <ac:grpSpMkLst>
            <pc:docMk/>
            <pc:sldMk cId="1682164774" sldId="322"/>
            <ac:grpSpMk id="24" creationId="{06C0AACF-4247-4173-8EB7-D3611B1CCECA}"/>
          </ac:grpSpMkLst>
        </pc:grpChg>
      </pc:sldChg>
      <pc:sldChg chg="addSp delSp modSp new mod">
        <pc:chgData name="今井　隆太" userId="6e05045b-0455-437e-b2af-88b74753b3bb" providerId="ADAL" clId="{00117060-5CD0-41B5-ACC8-8DA65FEA1B90}" dt="2020-10-13T09:54:54.994" v="12795" actId="1076"/>
        <pc:sldMkLst>
          <pc:docMk/>
          <pc:sldMk cId="3467993307" sldId="323"/>
        </pc:sldMkLst>
        <pc:spChg chg="del">
          <ac:chgData name="今井　隆太" userId="6e05045b-0455-437e-b2af-88b74753b3bb" providerId="ADAL" clId="{00117060-5CD0-41B5-ACC8-8DA65FEA1B90}" dt="2020-10-08T06:54:35.121" v="6333"/>
          <ac:spMkLst>
            <pc:docMk/>
            <pc:sldMk cId="3467993307" sldId="323"/>
            <ac:spMk id="2" creationId="{A89AA3EF-DFC4-42DA-A8E1-CF37F80C4F1D}"/>
          </ac:spMkLst>
        </pc:spChg>
        <pc:spChg chg="mod">
          <ac:chgData name="今井　隆太" userId="6e05045b-0455-437e-b2af-88b74753b3bb" providerId="ADAL" clId="{00117060-5CD0-41B5-ACC8-8DA65FEA1B90}" dt="2020-10-13T09:52:36.732" v="12690" actId="20577"/>
          <ac:spMkLst>
            <pc:docMk/>
            <pc:sldMk cId="3467993307" sldId="323"/>
            <ac:spMk id="3" creationId="{087E51E5-F919-407A-9A71-E8B5A2F93095}"/>
          </ac:spMkLst>
        </pc:spChg>
        <pc:spChg chg="add mod">
          <ac:chgData name="今井　隆太" userId="6e05045b-0455-437e-b2af-88b74753b3bb" providerId="ADAL" clId="{00117060-5CD0-41B5-ACC8-8DA65FEA1B90}" dt="2020-10-08T06:54:35.121" v="6333"/>
          <ac:spMkLst>
            <pc:docMk/>
            <pc:sldMk cId="3467993307" sldId="323"/>
            <ac:spMk id="6" creationId="{A105AC86-88FF-4BFA-AC14-0CF26C5D2B7A}"/>
          </ac:spMkLst>
        </pc:spChg>
        <pc:spChg chg="add del mod">
          <ac:chgData name="今井　隆太" userId="6e05045b-0455-437e-b2af-88b74753b3bb" providerId="ADAL" clId="{00117060-5CD0-41B5-ACC8-8DA65FEA1B90}" dt="2020-10-13T08:40:32.529" v="10666" actId="478"/>
          <ac:spMkLst>
            <pc:docMk/>
            <pc:sldMk cId="3467993307" sldId="323"/>
            <ac:spMk id="7" creationId="{1981D223-A254-4E12-B55E-4667C797CB8A}"/>
          </ac:spMkLst>
        </pc:spChg>
        <pc:spChg chg="del mod">
          <ac:chgData name="今井　隆太" userId="6e05045b-0455-437e-b2af-88b74753b3bb" providerId="ADAL" clId="{00117060-5CD0-41B5-ACC8-8DA65FEA1B90}" dt="2020-10-13T08:42:01.119" v="10687" actId="478"/>
          <ac:spMkLst>
            <pc:docMk/>
            <pc:sldMk cId="3467993307" sldId="323"/>
            <ac:spMk id="9" creationId="{D5F36AA3-9EA0-4DB9-A11B-40401BEF729E}"/>
          </ac:spMkLst>
        </pc:spChg>
        <pc:spChg chg="add mod">
          <ac:chgData name="今井　隆太" userId="6e05045b-0455-437e-b2af-88b74753b3bb" providerId="ADAL" clId="{00117060-5CD0-41B5-ACC8-8DA65FEA1B90}" dt="2020-10-13T08:43:01.616" v="10705" actId="1076"/>
          <ac:spMkLst>
            <pc:docMk/>
            <pc:sldMk cId="3467993307" sldId="323"/>
            <ac:spMk id="13" creationId="{A6409526-3BE2-419E-AD4A-A6A773BC9600}"/>
          </ac:spMkLst>
        </pc:spChg>
        <pc:spChg chg="add mod">
          <ac:chgData name="今井　隆太" userId="6e05045b-0455-437e-b2af-88b74753b3bb" providerId="ADAL" clId="{00117060-5CD0-41B5-ACC8-8DA65FEA1B90}" dt="2020-10-13T08:43:04.321" v="10706" actId="1076"/>
          <ac:spMkLst>
            <pc:docMk/>
            <pc:sldMk cId="3467993307" sldId="323"/>
            <ac:spMk id="14" creationId="{642D7E05-0664-4EE1-BA45-3A98CD821C4A}"/>
          </ac:spMkLst>
        </pc:spChg>
        <pc:spChg chg="add mod">
          <ac:chgData name="今井　隆太" userId="6e05045b-0455-437e-b2af-88b74753b3bb" providerId="ADAL" clId="{00117060-5CD0-41B5-ACC8-8DA65FEA1B90}" dt="2020-10-13T08:43:07.471" v="10707" actId="1076"/>
          <ac:spMkLst>
            <pc:docMk/>
            <pc:sldMk cId="3467993307" sldId="323"/>
            <ac:spMk id="15" creationId="{CC3246DA-0714-48EE-94E3-0268AC6FC7D1}"/>
          </ac:spMkLst>
        </pc:spChg>
        <pc:spChg chg="add mod">
          <ac:chgData name="今井　隆太" userId="6e05045b-0455-437e-b2af-88b74753b3bb" providerId="ADAL" clId="{00117060-5CD0-41B5-ACC8-8DA65FEA1B90}" dt="2020-10-13T08:42:52.132" v="10701" actId="1076"/>
          <ac:spMkLst>
            <pc:docMk/>
            <pc:sldMk cId="3467993307" sldId="323"/>
            <ac:spMk id="16" creationId="{9BA47AD0-737D-494A-9F83-0FDF7830E781}"/>
          </ac:spMkLst>
        </pc:spChg>
        <pc:spChg chg="add mod">
          <ac:chgData name="今井　隆太" userId="6e05045b-0455-437e-b2af-88b74753b3bb" providerId="ADAL" clId="{00117060-5CD0-41B5-ACC8-8DA65FEA1B90}" dt="2020-10-13T08:42:57.695" v="10704" actId="1076"/>
          <ac:spMkLst>
            <pc:docMk/>
            <pc:sldMk cId="3467993307" sldId="323"/>
            <ac:spMk id="18" creationId="{3B5F819F-89C4-4E73-AD8D-2304FBF7CC8B}"/>
          </ac:spMkLst>
        </pc:spChg>
        <pc:spChg chg="add mod">
          <ac:chgData name="今井　隆太" userId="6e05045b-0455-437e-b2af-88b74753b3bb" providerId="ADAL" clId="{00117060-5CD0-41B5-ACC8-8DA65FEA1B90}" dt="2020-10-13T09:52:57.289" v="12694" actId="1076"/>
          <ac:spMkLst>
            <pc:docMk/>
            <pc:sldMk cId="3467993307" sldId="323"/>
            <ac:spMk id="19" creationId="{06F30148-3622-4A8B-8D7C-6C8273B548A6}"/>
          </ac:spMkLst>
        </pc:spChg>
        <pc:spChg chg="add del">
          <ac:chgData name="今井　隆太" userId="6e05045b-0455-437e-b2af-88b74753b3bb" providerId="ADAL" clId="{00117060-5CD0-41B5-ACC8-8DA65FEA1B90}" dt="2020-10-08T07:11:52.478" v="6771" actId="478"/>
          <ac:spMkLst>
            <pc:docMk/>
            <pc:sldMk cId="3467993307" sldId="323"/>
            <ac:spMk id="20" creationId="{C746F430-2F41-49D6-8AED-2454519CD771}"/>
          </ac:spMkLst>
        </pc:spChg>
        <pc:spChg chg="add mod">
          <ac:chgData name="今井　隆太" userId="6e05045b-0455-437e-b2af-88b74753b3bb" providerId="ADAL" clId="{00117060-5CD0-41B5-ACC8-8DA65FEA1B90}" dt="2020-10-13T09:52:59.383" v="12695" actId="1076"/>
          <ac:spMkLst>
            <pc:docMk/>
            <pc:sldMk cId="3467993307" sldId="323"/>
            <ac:spMk id="21" creationId="{AED2A93E-F241-467F-9168-36526F376A13}"/>
          </ac:spMkLst>
        </pc:spChg>
        <pc:spChg chg="add mod">
          <ac:chgData name="今井　隆太" userId="6e05045b-0455-437e-b2af-88b74753b3bb" providerId="ADAL" clId="{00117060-5CD0-41B5-ACC8-8DA65FEA1B90}" dt="2020-10-13T08:43:12.724" v="10709" actId="14100"/>
          <ac:spMkLst>
            <pc:docMk/>
            <pc:sldMk cId="3467993307" sldId="323"/>
            <ac:spMk id="24" creationId="{40088F7D-EA2D-42B3-953F-89B71025814E}"/>
          </ac:spMkLst>
        </pc:spChg>
        <pc:spChg chg="add del mod">
          <ac:chgData name="今井　隆太" userId="6e05045b-0455-437e-b2af-88b74753b3bb" providerId="ADAL" clId="{00117060-5CD0-41B5-ACC8-8DA65FEA1B90}" dt="2020-10-13T08:40:31.323" v="10664" actId="478"/>
          <ac:spMkLst>
            <pc:docMk/>
            <pc:sldMk cId="3467993307" sldId="323"/>
            <ac:spMk id="26" creationId="{7B662A22-54A9-49E7-86A9-2ED8FB4A7F82}"/>
          </ac:spMkLst>
        </pc:spChg>
        <pc:spChg chg="add mod">
          <ac:chgData name="今井　隆太" userId="6e05045b-0455-437e-b2af-88b74753b3bb" providerId="ADAL" clId="{00117060-5CD0-41B5-ACC8-8DA65FEA1B90}" dt="2020-10-13T09:54:16.574" v="12741" actId="1076"/>
          <ac:spMkLst>
            <pc:docMk/>
            <pc:sldMk cId="3467993307" sldId="323"/>
            <ac:spMk id="27" creationId="{91CCE61B-F78D-4641-96A0-3086709E2753}"/>
          </ac:spMkLst>
        </pc:spChg>
        <pc:spChg chg="add mod">
          <ac:chgData name="今井　隆太" userId="6e05045b-0455-437e-b2af-88b74753b3bb" providerId="ADAL" clId="{00117060-5CD0-41B5-ACC8-8DA65FEA1B90}" dt="2020-10-13T09:53:43.935" v="12735" actId="1076"/>
          <ac:spMkLst>
            <pc:docMk/>
            <pc:sldMk cId="3467993307" sldId="323"/>
            <ac:spMk id="28" creationId="{65C79861-FD69-45BC-A141-DB156D3A11FC}"/>
          </ac:spMkLst>
        </pc:spChg>
        <pc:spChg chg="add mod">
          <ac:chgData name="今井　隆太" userId="6e05045b-0455-437e-b2af-88b74753b3bb" providerId="ADAL" clId="{00117060-5CD0-41B5-ACC8-8DA65FEA1B90}" dt="2020-10-13T09:54:08.338" v="12740" actId="1076"/>
          <ac:spMkLst>
            <pc:docMk/>
            <pc:sldMk cId="3467993307" sldId="323"/>
            <ac:spMk id="29" creationId="{8B40CCDA-516E-40C9-9720-F6A057702D70}"/>
          </ac:spMkLst>
        </pc:spChg>
        <pc:spChg chg="add mod">
          <ac:chgData name="今井　隆太" userId="6e05045b-0455-437e-b2af-88b74753b3bb" providerId="ADAL" clId="{00117060-5CD0-41B5-ACC8-8DA65FEA1B90}" dt="2020-10-13T09:54:54.994" v="12795" actId="1076"/>
          <ac:spMkLst>
            <pc:docMk/>
            <pc:sldMk cId="3467993307" sldId="323"/>
            <ac:spMk id="30" creationId="{7AFC46FF-C89A-494B-BADB-36C355FDB963}"/>
          </ac:spMkLst>
        </pc:spChg>
        <pc:grpChg chg="add mod">
          <ac:chgData name="今井　隆太" userId="6e05045b-0455-437e-b2af-88b74753b3bb" providerId="ADAL" clId="{00117060-5CD0-41B5-ACC8-8DA65FEA1B90}" dt="2020-10-13T09:52:46.654" v="12691" actId="1076"/>
          <ac:grpSpMkLst>
            <pc:docMk/>
            <pc:sldMk cId="3467993307" sldId="323"/>
            <ac:grpSpMk id="11" creationId="{C27F6227-BEA9-47F2-8461-B2D6E6A0B843}"/>
          </ac:grpSpMkLst>
        </pc:grpChg>
        <pc:picChg chg="add del mod modCrop">
          <ac:chgData name="今井　隆太" userId="6e05045b-0455-437e-b2af-88b74753b3bb" providerId="ADAL" clId="{00117060-5CD0-41B5-ACC8-8DA65FEA1B90}" dt="2020-10-13T08:40:30.385" v="10663" actId="478"/>
          <ac:picMkLst>
            <pc:docMk/>
            <pc:sldMk cId="3467993307" sldId="323"/>
            <ac:picMk id="2" creationId="{BF5F97ED-E780-4063-8540-A6F1908D0FF3}"/>
          </ac:picMkLst>
        </pc:picChg>
        <pc:picChg chg="add mod">
          <ac:chgData name="今井　隆太" userId="6e05045b-0455-437e-b2af-88b74753b3bb" providerId="ADAL" clId="{00117060-5CD0-41B5-ACC8-8DA65FEA1B90}" dt="2020-10-13T08:42:41.435" v="10698" actId="1076"/>
          <ac:picMkLst>
            <pc:docMk/>
            <pc:sldMk cId="3467993307" sldId="323"/>
            <ac:picMk id="8" creationId="{239BAD94-EFC7-4676-8E75-9A0BE9C98C32}"/>
          </ac:picMkLst>
        </pc:picChg>
        <pc:picChg chg="add mod">
          <ac:chgData name="今井　隆太" userId="6e05045b-0455-437e-b2af-88b74753b3bb" providerId="ADAL" clId="{00117060-5CD0-41B5-ACC8-8DA65FEA1B90}" dt="2020-10-13T08:42:39.785" v="10697" actId="1076"/>
          <ac:picMkLst>
            <pc:docMk/>
            <pc:sldMk cId="3467993307" sldId="323"/>
            <ac:picMk id="10" creationId="{14101FA1-E34B-4310-9269-0BD286E0D599}"/>
          </ac:picMkLst>
        </pc:picChg>
        <pc:picChg chg="add mod">
          <ac:chgData name="今井　隆太" userId="6e05045b-0455-437e-b2af-88b74753b3bb" providerId="ADAL" clId="{00117060-5CD0-41B5-ACC8-8DA65FEA1B90}" dt="2020-10-13T08:42:35.151" v="10694" actId="1076"/>
          <ac:picMkLst>
            <pc:docMk/>
            <pc:sldMk cId="3467993307" sldId="323"/>
            <ac:picMk id="12" creationId="{3C6DF2A4-3925-43EE-8376-C1E0B53497A3}"/>
          </ac:picMkLst>
        </pc:picChg>
        <pc:picChg chg="add del">
          <ac:chgData name="今井　隆太" userId="6e05045b-0455-437e-b2af-88b74753b3bb" providerId="ADAL" clId="{00117060-5CD0-41B5-ACC8-8DA65FEA1B90}" dt="2020-10-13T08:43:41.185" v="10711" actId="21"/>
          <ac:picMkLst>
            <pc:docMk/>
            <pc:sldMk cId="3467993307" sldId="323"/>
            <ac:picMk id="17" creationId="{391FEAF7-1C04-412C-BC1C-37CB1AF6C104}"/>
          </ac:picMkLst>
        </pc:picChg>
        <pc:picChg chg="add mod">
          <ac:chgData name="今井　隆太" userId="6e05045b-0455-437e-b2af-88b74753b3bb" providerId="ADAL" clId="{00117060-5CD0-41B5-ACC8-8DA65FEA1B90}" dt="2020-10-13T09:52:57.289" v="12694" actId="1076"/>
          <ac:picMkLst>
            <pc:docMk/>
            <pc:sldMk cId="3467993307" sldId="323"/>
            <ac:picMk id="20" creationId="{58F3978D-2125-4969-AB0E-577EAE924A94}"/>
          </ac:picMkLst>
        </pc:picChg>
        <pc:picChg chg="add del mod">
          <ac:chgData name="今井　隆太" userId="6e05045b-0455-437e-b2af-88b74753b3bb" providerId="ADAL" clId="{00117060-5CD0-41B5-ACC8-8DA65FEA1B90}" dt="2020-10-13T08:42:01.119" v="10687" actId="478"/>
          <ac:picMkLst>
            <pc:docMk/>
            <pc:sldMk cId="3467993307" sldId="323"/>
            <ac:picMk id="23" creationId="{B49D3A2A-CB40-4149-88BD-930E060E62C6}"/>
          </ac:picMkLst>
        </pc:picChg>
      </pc:sldChg>
      <pc:sldChg chg="new add del">
        <pc:chgData name="今井　隆太" userId="6e05045b-0455-437e-b2af-88b74753b3bb" providerId="ADAL" clId="{00117060-5CD0-41B5-ACC8-8DA65FEA1B90}" dt="2020-10-13T06:38:16.150" v="10519" actId="47"/>
        <pc:sldMkLst>
          <pc:docMk/>
          <pc:sldMk cId="1044926073" sldId="324"/>
        </pc:sldMkLst>
      </pc:sldChg>
      <pc:sldChg chg="addSp delSp modSp new mod modShow">
        <pc:chgData name="今井　隆太" userId="6e05045b-0455-437e-b2af-88b74753b3bb" providerId="ADAL" clId="{00117060-5CD0-41B5-ACC8-8DA65FEA1B90}" dt="2020-10-13T09:41:26.026" v="12615" actId="1076"/>
        <pc:sldMkLst>
          <pc:docMk/>
          <pc:sldMk cId="2841884991" sldId="325"/>
        </pc:sldMkLst>
        <pc:spChg chg="mod">
          <ac:chgData name="今井　隆太" userId="6e05045b-0455-437e-b2af-88b74753b3bb" providerId="ADAL" clId="{00117060-5CD0-41B5-ACC8-8DA65FEA1B90}" dt="2020-10-13T04:49:51.981" v="8076"/>
          <ac:spMkLst>
            <pc:docMk/>
            <pc:sldMk cId="2841884991" sldId="325"/>
            <ac:spMk id="2" creationId="{FF23DF2D-0218-4EEC-97C8-D0239BA90770}"/>
          </ac:spMkLst>
        </pc:spChg>
        <pc:spChg chg="mod">
          <ac:chgData name="今井　隆太" userId="6e05045b-0455-437e-b2af-88b74753b3bb" providerId="ADAL" clId="{00117060-5CD0-41B5-ACC8-8DA65FEA1B90}" dt="2020-10-13T05:05:04.500" v="8541" actId="20577"/>
          <ac:spMkLst>
            <pc:docMk/>
            <pc:sldMk cId="2841884991" sldId="325"/>
            <ac:spMk id="3" creationId="{69043058-60F6-449F-9624-3A3CCE0D866F}"/>
          </ac:spMkLst>
        </pc:spChg>
        <pc:spChg chg="add mod">
          <ac:chgData name="今井　隆太" userId="6e05045b-0455-437e-b2af-88b74753b3bb" providerId="ADAL" clId="{00117060-5CD0-41B5-ACC8-8DA65FEA1B90}" dt="2020-10-13T09:41:03.646" v="12607" actId="1076"/>
          <ac:spMkLst>
            <pc:docMk/>
            <pc:sldMk cId="2841884991" sldId="325"/>
            <ac:spMk id="6" creationId="{0641F929-8465-467A-9765-780A74FE98EF}"/>
          </ac:spMkLst>
        </pc:spChg>
        <pc:spChg chg="add mod">
          <ac:chgData name="今井　隆太" userId="6e05045b-0455-437e-b2af-88b74753b3bb" providerId="ADAL" clId="{00117060-5CD0-41B5-ACC8-8DA65FEA1B90}" dt="2020-10-13T09:41:13.311" v="12611" actId="1076"/>
          <ac:spMkLst>
            <pc:docMk/>
            <pc:sldMk cId="2841884991" sldId="325"/>
            <ac:spMk id="8" creationId="{2E4F982D-D1A2-405D-A459-D851AAB840D9}"/>
          </ac:spMkLst>
        </pc:spChg>
        <pc:spChg chg="add mod">
          <ac:chgData name="今井　隆太" userId="6e05045b-0455-437e-b2af-88b74753b3bb" providerId="ADAL" clId="{00117060-5CD0-41B5-ACC8-8DA65FEA1B90}" dt="2020-10-13T09:41:26.026" v="12615" actId="1076"/>
          <ac:spMkLst>
            <pc:docMk/>
            <pc:sldMk cId="2841884991" sldId="325"/>
            <ac:spMk id="10" creationId="{EF68B751-FB36-4F67-9DA1-5D96E59FC773}"/>
          </ac:spMkLst>
        </pc:spChg>
        <pc:spChg chg="add mod">
          <ac:chgData name="今井　隆太" userId="6e05045b-0455-437e-b2af-88b74753b3bb" providerId="ADAL" clId="{00117060-5CD0-41B5-ACC8-8DA65FEA1B90}" dt="2020-10-13T09:41:26.026" v="12615" actId="1076"/>
          <ac:spMkLst>
            <pc:docMk/>
            <pc:sldMk cId="2841884991" sldId="325"/>
            <ac:spMk id="11" creationId="{52440F8F-3849-41F3-A62E-A32A467E0276}"/>
          </ac:spMkLst>
        </pc:spChg>
        <pc:spChg chg="add mod">
          <ac:chgData name="今井　隆太" userId="6e05045b-0455-437e-b2af-88b74753b3bb" providerId="ADAL" clId="{00117060-5CD0-41B5-ACC8-8DA65FEA1B90}" dt="2020-10-13T04:59:09.165" v="8481" actId="1076"/>
          <ac:spMkLst>
            <pc:docMk/>
            <pc:sldMk cId="2841884991" sldId="325"/>
            <ac:spMk id="12" creationId="{6C5C8A0D-6E10-4AD5-9863-5169B22727E8}"/>
          </ac:spMkLst>
        </pc:spChg>
        <pc:spChg chg="add mod">
          <ac:chgData name="今井　隆太" userId="6e05045b-0455-437e-b2af-88b74753b3bb" providerId="ADAL" clId="{00117060-5CD0-41B5-ACC8-8DA65FEA1B90}" dt="2020-10-13T09:41:19.778" v="12614" actId="1076"/>
          <ac:spMkLst>
            <pc:docMk/>
            <pc:sldMk cId="2841884991" sldId="325"/>
            <ac:spMk id="13" creationId="{EFCADD4B-5BED-48CD-8713-BA97CEF503E8}"/>
          </ac:spMkLst>
        </pc:spChg>
        <pc:spChg chg="add mod">
          <ac:chgData name="今井　隆太" userId="6e05045b-0455-437e-b2af-88b74753b3bb" providerId="ADAL" clId="{00117060-5CD0-41B5-ACC8-8DA65FEA1B90}" dt="2020-10-13T09:41:19.778" v="12614" actId="1076"/>
          <ac:spMkLst>
            <pc:docMk/>
            <pc:sldMk cId="2841884991" sldId="325"/>
            <ac:spMk id="15" creationId="{576851E8-26D3-4B0F-9FA1-A1346604B806}"/>
          </ac:spMkLst>
        </pc:spChg>
        <pc:spChg chg="add mod">
          <ac:chgData name="今井　隆太" userId="6e05045b-0455-437e-b2af-88b74753b3bb" providerId="ADAL" clId="{00117060-5CD0-41B5-ACC8-8DA65FEA1B90}" dt="2020-10-13T04:59:09.165" v="8481" actId="1076"/>
          <ac:spMkLst>
            <pc:docMk/>
            <pc:sldMk cId="2841884991" sldId="325"/>
            <ac:spMk id="28" creationId="{85A3BD05-FCD2-479F-9BFE-AD14B439192F}"/>
          </ac:spMkLst>
        </pc:spChg>
        <pc:spChg chg="add del mod">
          <ac:chgData name="今井　隆太" userId="6e05045b-0455-437e-b2af-88b74753b3bb" providerId="ADAL" clId="{00117060-5CD0-41B5-ACC8-8DA65FEA1B90}" dt="2020-10-13T04:57:15.753" v="8440" actId="478"/>
          <ac:spMkLst>
            <pc:docMk/>
            <pc:sldMk cId="2841884991" sldId="325"/>
            <ac:spMk id="29" creationId="{3F479266-BFE8-4F55-A940-B48B896B3D2B}"/>
          </ac:spMkLst>
        </pc:spChg>
        <pc:spChg chg="add del">
          <ac:chgData name="今井　隆太" userId="6e05045b-0455-437e-b2af-88b74753b3bb" providerId="ADAL" clId="{00117060-5CD0-41B5-ACC8-8DA65FEA1B90}" dt="2020-10-13T04:57:17.428" v="8442" actId="478"/>
          <ac:spMkLst>
            <pc:docMk/>
            <pc:sldMk cId="2841884991" sldId="325"/>
            <ac:spMk id="31" creationId="{537B848B-5B9A-4DAD-B3A3-E80CCB5485CA}"/>
          </ac:spMkLst>
        </pc:spChg>
        <pc:spChg chg="add del mod">
          <ac:chgData name="今井　隆太" userId="6e05045b-0455-437e-b2af-88b74753b3bb" providerId="ADAL" clId="{00117060-5CD0-41B5-ACC8-8DA65FEA1B90}" dt="2020-10-13T04:57:16.709" v="8441" actId="478"/>
          <ac:spMkLst>
            <pc:docMk/>
            <pc:sldMk cId="2841884991" sldId="325"/>
            <ac:spMk id="33" creationId="{B214C396-05A7-4B67-9825-FC7C628A7042}"/>
          </ac:spMkLst>
        </pc:spChg>
        <pc:spChg chg="add del mod">
          <ac:chgData name="今井　隆太" userId="6e05045b-0455-437e-b2af-88b74753b3bb" providerId="ADAL" clId="{00117060-5CD0-41B5-ACC8-8DA65FEA1B90}" dt="2020-10-13T04:56:54.357" v="8436" actId="478"/>
          <ac:spMkLst>
            <pc:docMk/>
            <pc:sldMk cId="2841884991" sldId="325"/>
            <ac:spMk id="35" creationId="{62807F0A-2D6D-49A9-9173-B822F9C1A993}"/>
          </ac:spMkLst>
        </pc:spChg>
        <pc:spChg chg="add mod">
          <ac:chgData name="今井　隆太" userId="6e05045b-0455-437e-b2af-88b74753b3bb" providerId="ADAL" clId="{00117060-5CD0-41B5-ACC8-8DA65FEA1B90}" dt="2020-10-13T04:59:09.165" v="8481" actId="1076"/>
          <ac:spMkLst>
            <pc:docMk/>
            <pc:sldMk cId="2841884991" sldId="325"/>
            <ac:spMk id="36" creationId="{256A4810-EB64-4CAD-8C62-DF1BA0AC713B}"/>
          </ac:spMkLst>
        </pc:spChg>
        <pc:spChg chg="add mod">
          <ac:chgData name="今井　隆太" userId="6e05045b-0455-437e-b2af-88b74753b3bb" providerId="ADAL" clId="{00117060-5CD0-41B5-ACC8-8DA65FEA1B90}" dt="2020-10-13T04:59:09.165" v="8481" actId="1076"/>
          <ac:spMkLst>
            <pc:docMk/>
            <pc:sldMk cId="2841884991" sldId="325"/>
            <ac:spMk id="38" creationId="{54438F27-8FFD-4F0D-AF6D-19C2F855D433}"/>
          </ac:spMkLst>
        </pc:spChg>
        <pc:spChg chg="add mod">
          <ac:chgData name="今井　隆太" userId="6e05045b-0455-437e-b2af-88b74753b3bb" providerId="ADAL" clId="{00117060-5CD0-41B5-ACC8-8DA65FEA1B90}" dt="2020-10-13T04:59:09.165" v="8481" actId="1076"/>
          <ac:spMkLst>
            <pc:docMk/>
            <pc:sldMk cId="2841884991" sldId="325"/>
            <ac:spMk id="40" creationId="{E758AE9E-BB7A-48AE-B0E0-8B2E807D067D}"/>
          </ac:spMkLst>
        </pc:spChg>
        <pc:spChg chg="add mod">
          <ac:chgData name="今井　隆太" userId="6e05045b-0455-437e-b2af-88b74753b3bb" providerId="ADAL" clId="{00117060-5CD0-41B5-ACC8-8DA65FEA1B90}" dt="2020-10-13T04:59:09.165" v="8481" actId="1076"/>
          <ac:spMkLst>
            <pc:docMk/>
            <pc:sldMk cId="2841884991" sldId="325"/>
            <ac:spMk id="42" creationId="{2FBD0382-640D-4927-B60E-684144CE7270}"/>
          </ac:spMkLst>
        </pc:spChg>
        <pc:spChg chg="add mod">
          <ac:chgData name="今井　隆太" userId="6e05045b-0455-437e-b2af-88b74753b3bb" providerId="ADAL" clId="{00117060-5CD0-41B5-ACC8-8DA65FEA1B90}" dt="2020-10-13T04:59:26.433" v="8496" actId="1076"/>
          <ac:spMkLst>
            <pc:docMk/>
            <pc:sldMk cId="2841884991" sldId="325"/>
            <ac:spMk id="43" creationId="{D1866122-5728-434B-A588-2A0757B9B4A3}"/>
          </ac:spMkLst>
        </pc:spChg>
        <pc:spChg chg="add mod">
          <ac:chgData name="今井　隆太" userId="6e05045b-0455-437e-b2af-88b74753b3bb" providerId="ADAL" clId="{00117060-5CD0-41B5-ACC8-8DA65FEA1B90}" dt="2020-10-13T04:59:40.444" v="8510" actId="20577"/>
          <ac:spMkLst>
            <pc:docMk/>
            <pc:sldMk cId="2841884991" sldId="325"/>
            <ac:spMk id="45" creationId="{A88A923B-481C-42EE-8508-8C3B39FFF17B}"/>
          </ac:spMkLst>
        </pc:spChg>
        <pc:spChg chg="add mod">
          <ac:chgData name="今井　隆太" userId="6e05045b-0455-437e-b2af-88b74753b3bb" providerId="ADAL" clId="{00117060-5CD0-41B5-ACC8-8DA65FEA1B90}" dt="2020-10-13T04:59:44.149" v="8514" actId="20577"/>
          <ac:spMkLst>
            <pc:docMk/>
            <pc:sldMk cId="2841884991" sldId="325"/>
            <ac:spMk id="47" creationId="{A44B3FA0-5879-42AA-AFE4-3BEDAA3BD0AB}"/>
          </ac:spMkLst>
        </pc:spChg>
        <pc:spChg chg="add mod">
          <ac:chgData name="今井　隆太" userId="6e05045b-0455-437e-b2af-88b74753b3bb" providerId="ADAL" clId="{00117060-5CD0-41B5-ACC8-8DA65FEA1B90}" dt="2020-10-13T05:00:25.421" v="8527" actId="1076"/>
          <ac:spMkLst>
            <pc:docMk/>
            <pc:sldMk cId="2841884991" sldId="325"/>
            <ac:spMk id="48" creationId="{4C29217C-3DB6-4470-9FC3-FF6ACEA95562}"/>
          </ac:spMkLst>
        </pc:spChg>
        <pc:spChg chg="add mod">
          <ac:chgData name="今井　隆太" userId="6e05045b-0455-437e-b2af-88b74753b3bb" providerId="ADAL" clId="{00117060-5CD0-41B5-ACC8-8DA65FEA1B90}" dt="2020-10-13T05:25:27.974" v="8698" actId="20577"/>
          <ac:spMkLst>
            <pc:docMk/>
            <pc:sldMk cId="2841884991" sldId="325"/>
            <ac:spMk id="50" creationId="{5B155045-A8B5-4B1A-B2D1-8EEF823A3DEF}"/>
          </ac:spMkLst>
        </pc:spChg>
        <pc:cxnChg chg="add mod">
          <ac:chgData name="今井　隆太" userId="6e05045b-0455-437e-b2af-88b74753b3bb" providerId="ADAL" clId="{00117060-5CD0-41B5-ACC8-8DA65FEA1B90}" dt="2020-10-13T04:59:09.165" v="8481" actId="1076"/>
          <ac:cxnSpMkLst>
            <pc:docMk/>
            <pc:sldMk cId="2841884991" sldId="325"/>
            <ac:cxnSpMk id="7" creationId="{871B5CF3-47C6-4260-973F-C46ADD8473D1}"/>
          </ac:cxnSpMkLst>
        </pc:cxnChg>
        <pc:cxnChg chg="add mod">
          <ac:chgData name="今井　隆太" userId="6e05045b-0455-437e-b2af-88b74753b3bb" providerId="ADAL" clId="{00117060-5CD0-41B5-ACC8-8DA65FEA1B90}" dt="2020-10-13T04:59:09.165" v="8481" actId="1076"/>
          <ac:cxnSpMkLst>
            <pc:docMk/>
            <pc:sldMk cId="2841884991" sldId="325"/>
            <ac:cxnSpMk id="9" creationId="{60CA0C85-9B40-4EDD-B57A-4779C18FD1A9}"/>
          </ac:cxnSpMkLst>
        </pc:cxnChg>
        <pc:cxnChg chg="add mod">
          <ac:chgData name="今井　隆太" userId="6e05045b-0455-437e-b2af-88b74753b3bb" providerId="ADAL" clId="{00117060-5CD0-41B5-ACC8-8DA65FEA1B90}" dt="2020-10-13T04:59:09.165" v="8481" actId="1076"/>
          <ac:cxnSpMkLst>
            <pc:docMk/>
            <pc:sldMk cId="2841884991" sldId="325"/>
            <ac:cxnSpMk id="14" creationId="{145B3D1D-CC57-44E8-B7E2-7C79F5A50E8B}"/>
          </ac:cxnSpMkLst>
        </pc:cxnChg>
        <pc:cxnChg chg="add del mod">
          <ac:chgData name="今井　隆太" userId="6e05045b-0455-437e-b2af-88b74753b3bb" providerId="ADAL" clId="{00117060-5CD0-41B5-ACC8-8DA65FEA1B90}" dt="2020-10-13T04:52:49.828" v="8376" actId="478"/>
          <ac:cxnSpMkLst>
            <pc:docMk/>
            <pc:sldMk cId="2841884991" sldId="325"/>
            <ac:cxnSpMk id="15" creationId="{CAC435D4-C736-4A2E-9D2B-3B0BC2215946}"/>
          </ac:cxnSpMkLst>
        </pc:cxnChg>
        <pc:cxnChg chg="add del mod">
          <ac:chgData name="今井　隆太" userId="6e05045b-0455-437e-b2af-88b74753b3bb" providerId="ADAL" clId="{00117060-5CD0-41B5-ACC8-8DA65FEA1B90}" dt="2020-10-13T04:52:49.828" v="8376" actId="478"/>
          <ac:cxnSpMkLst>
            <pc:docMk/>
            <pc:sldMk cId="2841884991" sldId="325"/>
            <ac:cxnSpMk id="16" creationId="{C21F4B7C-CAD5-44B6-9978-321D175A7D82}"/>
          </ac:cxnSpMkLst>
        </pc:cxnChg>
        <pc:cxnChg chg="add del mod">
          <ac:chgData name="今井　隆太" userId="6e05045b-0455-437e-b2af-88b74753b3bb" providerId="ADAL" clId="{00117060-5CD0-41B5-ACC8-8DA65FEA1B90}" dt="2020-10-13T04:52:49.828" v="8376" actId="478"/>
          <ac:cxnSpMkLst>
            <pc:docMk/>
            <pc:sldMk cId="2841884991" sldId="325"/>
            <ac:cxnSpMk id="17" creationId="{CDC47E28-570A-458B-B274-E5ADAE95BB52}"/>
          </ac:cxnSpMkLst>
        </pc:cxnChg>
        <pc:cxnChg chg="add del mod">
          <ac:chgData name="今井　隆太" userId="6e05045b-0455-437e-b2af-88b74753b3bb" providerId="ADAL" clId="{00117060-5CD0-41B5-ACC8-8DA65FEA1B90}" dt="2020-10-13T04:52:49.828" v="8376" actId="478"/>
          <ac:cxnSpMkLst>
            <pc:docMk/>
            <pc:sldMk cId="2841884991" sldId="325"/>
            <ac:cxnSpMk id="18" creationId="{B9BF4D9D-41C4-4803-BCB2-FC93B86AA3DA}"/>
          </ac:cxnSpMkLst>
        </pc:cxnChg>
        <pc:cxnChg chg="add del mod">
          <ac:chgData name="今井　隆太" userId="6e05045b-0455-437e-b2af-88b74753b3bb" providerId="ADAL" clId="{00117060-5CD0-41B5-ACC8-8DA65FEA1B90}" dt="2020-10-13T04:52:49.828" v="8376" actId="478"/>
          <ac:cxnSpMkLst>
            <pc:docMk/>
            <pc:sldMk cId="2841884991" sldId="325"/>
            <ac:cxnSpMk id="19" creationId="{10CDAE16-ABB0-43A5-BE25-9C37FAA2829B}"/>
          </ac:cxnSpMkLst>
        </pc:cxnChg>
        <pc:cxnChg chg="add del mod">
          <ac:chgData name="今井　隆太" userId="6e05045b-0455-437e-b2af-88b74753b3bb" providerId="ADAL" clId="{00117060-5CD0-41B5-ACC8-8DA65FEA1B90}" dt="2020-10-13T04:52:49.828" v="8376" actId="478"/>
          <ac:cxnSpMkLst>
            <pc:docMk/>
            <pc:sldMk cId="2841884991" sldId="325"/>
            <ac:cxnSpMk id="20" creationId="{8727A03E-7607-4482-86E3-66FA485EA0C7}"/>
          </ac:cxnSpMkLst>
        </pc:cxnChg>
        <pc:cxnChg chg="add mod">
          <ac:chgData name="今井　隆太" userId="6e05045b-0455-437e-b2af-88b74753b3bb" providerId="ADAL" clId="{00117060-5CD0-41B5-ACC8-8DA65FEA1B90}" dt="2020-10-13T04:59:09.165" v="8481" actId="1076"/>
          <ac:cxnSpMkLst>
            <pc:docMk/>
            <pc:sldMk cId="2841884991" sldId="325"/>
            <ac:cxnSpMk id="22" creationId="{AA01B632-1631-41F8-ACEC-C3DDE19B0A43}"/>
          </ac:cxnSpMkLst>
        </pc:cxnChg>
        <pc:cxnChg chg="add mod">
          <ac:chgData name="今井　隆太" userId="6e05045b-0455-437e-b2af-88b74753b3bb" providerId="ADAL" clId="{00117060-5CD0-41B5-ACC8-8DA65FEA1B90}" dt="2020-10-13T04:59:09.165" v="8481" actId="1076"/>
          <ac:cxnSpMkLst>
            <pc:docMk/>
            <pc:sldMk cId="2841884991" sldId="325"/>
            <ac:cxnSpMk id="23" creationId="{B7579825-D147-4B9C-8F6C-8D6B1DDE9E16}"/>
          </ac:cxnSpMkLst>
        </pc:cxnChg>
        <pc:cxnChg chg="add mod">
          <ac:chgData name="今井　隆太" userId="6e05045b-0455-437e-b2af-88b74753b3bb" providerId="ADAL" clId="{00117060-5CD0-41B5-ACC8-8DA65FEA1B90}" dt="2020-10-13T04:59:09.165" v="8481" actId="1076"/>
          <ac:cxnSpMkLst>
            <pc:docMk/>
            <pc:sldMk cId="2841884991" sldId="325"/>
            <ac:cxnSpMk id="24" creationId="{008C9AAA-23CB-4A3E-BC48-F48BB0ADEE39}"/>
          </ac:cxnSpMkLst>
        </pc:cxnChg>
        <pc:cxnChg chg="add mod">
          <ac:chgData name="今井　隆太" userId="6e05045b-0455-437e-b2af-88b74753b3bb" providerId="ADAL" clId="{00117060-5CD0-41B5-ACC8-8DA65FEA1B90}" dt="2020-10-13T04:59:09.165" v="8481" actId="1076"/>
          <ac:cxnSpMkLst>
            <pc:docMk/>
            <pc:sldMk cId="2841884991" sldId="325"/>
            <ac:cxnSpMk id="25" creationId="{1D0BC0CE-F479-4DBA-901A-FF8E0914A97D}"/>
          </ac:cxnSpMkLst>
        </pc:cxnChg>
        <pc:cxnChg chg="add mod">
          <ac:chgData name="今井　隆太" userId="6e05045b-0455-437e-b2af-88b74753b3bb" providerId="ADAL" clId="{00117060-5CD0-41B5-ACC8-8DA65FEA1B90}" dt="2020-10-13T04:59:09.165" v="8481" actId="1076"/>
          <ac:cxnSpMkLst>
            <pc:docMk/>
            <pc:sldMk cId="2841884991" sldId="325"/>
            <ac:cxnSpMk id="26" creationId="{993EF861-F75C-4D10-8E26-D859E1D6AB55}"/>
          </ac:cxnSpMkLst>
        </pc:cxnChg>
        <pc:cxnChg chg="add mod">
          <ac:chgData name="今井　隆太" userId="6e05045b-0455-437e-b2af-88b74753b3bb" providerId="ADAL" clId="{00117060-5CD0-41B5-ACC8-8DA65FEA1B90}" dt="2020-10-13T04:59:09.165" v="8481" actId="1076"/>
          <ac:cxnSpMkLst>
            <pc:docMk/>
            <pc:sldMk cId="2841884991" sldId="325"/>
            <ac:cxnSpMk id="27" creationId="{D26E44B4-3B3D-43FD-83A6-7CA2E0BE3AFB}"/>
          </ac:cxnSpMkLst>
        </pc:cxnChg>
      </pc:sldChg>
      <pc:sldChg chg="addSp modSp new mod modShow">
        <pc:chgData name="今井　隆太" userId="6e05045b-0455-437e-b2af-88b74753b3bb" providerId="ADAL" clId="{00117060-5CD0-41B5-ACC8-8DA65FEA1B90}" dt="2020-10-13T06:32:17.171" v="10494" actId="729"/>
        <pc:sldMkLst>
          <pc:docMk/>
          <pc:sldMk cId="4084443055" sldId="326"/>
        </pc:sldMkLst>
        <pc:spChg chg="mod">
          <ac:chgData name="今井　隆太" userId="6e05045b-0455-437e-b2af-88b74753b3bb" providerId="ADAL" clId="{00117060-5CD0-41B5-ACC8-8DA65FEA1B90}" dt="2020-10-13T06:29:51.231" v="10109" actId="20577"/>
          <ac:spMkLst>
            <pc:docMk/>
            <pc:sldMk cId="4084443055" sldId="326"/>
            <ac:spMk id="2" creationId="{33F6FB6C-44AF-4BFA-894C-8974E5C16FF0}"/>
          </ac:spMkLst>
        </pc:spChg>
        <pc:spChg chg="mod">
          <ac:chgData name="今井　隆太" userId="6e05045b-0455-437e-b2af-88b74753b3bb" providerId="ADAL" clId="{00117060-5CD0-41B5-ACC8-8DA65FEA1B90}" dt="2020-10-13T06:32:05.200" v="10492" actId="1076"/>
          <ac:spMkLst>
            <pc:docMk/>
            <pc:sldMk cId="4084443055" sldId="326"/>
            <ac:spMk id="3" creationId="{664E8283-AD06-4761-B2A9-BABA0F82EAD8}"/>
          </ac:spMkLst>
        </pc:spChg>
        <pc:spChg chg="add mod">
          <ac:chgData name="今井　隆太" userId="6e05045b-0455-437e-b2af-88b74753b3bb" providerId="ADAL" clId="{00117060-5CD0-41B5-ACC8-8DA65FEA1B90}" dt="2020-10-13T06:32:07.702" v="10493" actId="1076"/>
          <ac:spMkLst>
            <pc:docMk/>
            <pc:sldMk cId="4084443055" sldId="326"/>
            <ac:spMk id="8" creationId="{FD1FC133-9664-43A3-AF6A-4DCADC19B0C5}"/>
          </ac:spMkLst>
        </pc:spChg>
        <pc:picChg chg="add mod">
          <ac:chgData name="今井　隆太" userId="6e05045b-0455-437e-b2af-88b74753b3bb" providerId="ADAL" clId="{00117060-5CD0-41B5-ACC8-8DA65FEA1B90}" dt="2020-10-13T06:31:25.031" v="10427" actId="14100"/>
          <ac:picMkLst>
            <pc:docMk/>
            <pc:sldMk cId="4084443055" sldId="326"/>
            <ac:picMk id="7" creationId="{F20947DD-88B7-4E35-8B81-293EEB4F6C56}"/>
          </ac:picMkLst>
        </pc:picChg>
      </pc:sldChg>
      <pc:sldChg chg="addSp delSp modSp new del mod modClrScheme chgLayout">
        <pc:chgData name="今井　隆太" userId="6e05045b-0455-437e-b2af-88b74753b3bb" providerId="ADAL" clId="{00117060-5CD0-41B5-ACC8-8DA65FEA1B90}" dt="2020-10-13T06:44:31.553" v="10577" actId="2696"/>
        <pc:sldMkLst>
          <pc:docMk/>
          <pc:sldMk cId="2299663921" sldId="327"/>
        </pc:sldMkLst>
        <pc:spChg chg="del">
          <ac:chgData name="今井　隆太" userId="6e05045b-0455-437e-b2af-88b74753b3bb" providerId="ADAL" clId="{00117060-5CD0-41B5-ACC8-8DA65FEA1B90}" dt="2020-10-13T06:42:28.754" v="10573" actId="700"/>
          <ac:spMkLst>
            <pc:docMk/>
            <pc:sldMk cId="2299663921" sldId="327"/>
            <ac:spMk id="2" creationId="{5A4784AF-E11A-4B12-88C0-9A1A5CBD6FC6}"/>
          </ac:spMkLst>
        </pc:spChg>
        <pc:spChg chg="del">
          <ac:chgData name="今井　隆太" userId="6e05045b-0455-437e-b2af-88b74753b3bb" providerId="ADAL" clId="{00117060-5CD0-41B5-ACC8-8DA65FEA1B90}" dt="2020-10-13T06:42:28.754" v="10573" actId="700"/>
          <ac:spMkLst>
            <pc:docMk/>
            <pc:sldMk cId="2299663921" sldId="327"/>
            <ac:spMk id="3" creationId="{87AFCC5B-89A2-4D8E-A231-05343F080F08}"/>
          </ac:spMkLst>
        </pc:spChg>
        <pc:spChg chg="mod ord">
          <ac:chgData name="今井　隆太" userId="6e05045b-0455-437e-b2af-88b74753b3bb" providerId="ADAL" clId="{00117060-5CD0-41B5-ACC8-8DA65FEA1B90}" dt="2020-10-13T06:42:28.754" v="10573" actId="700"/>
          <ac:spMkLst>
            <pc:docMk/>
            <pc:sldMk cId="2299663921" sldId="327"/>
            <ac:spMk id="4" creationId="{0BAE2E6A-6491-4E71-9528-58C47CF8030B}"/>
          </ac:spMkLst>
        </pc:spChg>
        <pc:spChg chg="mod ord">
          <ac:chgData name="今井　隆太" userId="6e05045b-0455-437e-b2af-88b74753b3bb" providerId="ADAL" clId="{00117060-5CD0-41B5-ACC8-8DA65FEA1B90}" dt="2020-10-13T06:42:28.754" v="10573" actId="700"/>
          <ac:spMkLst>
            <pc:docMk/>
            <pc:sldMk cId="2299663921" sldId="327"/>
            <ac:spMk id="5" creationId="{398A8EAA-557B-48C8-8C84-FB3C512F1024}"/>
          </ac:spMkLst>
        </pc:spChg>
        <pc:grpChg chg="add mod">
          <ac:chgData name="今井　隆太" userId="6e05045b-0455-437e-b2af-88b74753b3bb" providerId="ADAL" clId="{00117060-5CD0-41B5-ACC8-8DA65FEA1B90}" dt="2020-10-13T06:41:32.529" v="10566" actId="1076"/>
          <ac:grpSpMkLst>
            <pc:docMk/>
            <pc:sldMk cId="2299663921" sldId="327"/>
            <ac:grpSpMk id="16" creationId="{072771F4-2688-465D-A1D9-3C218F98BF2B}"/>
          </ac:grpSpMkLst>
        </pc:grpChg>
        <pc:cxnChg chg="add mod">
          <ac:chgData name="今井　隆太" userId="6e05045b-0455-437e-b2af-88b74753b3bb" providerId="ADAL" clId="{00117060-5CD0-41B5-ACC8-8DA65FEA1B90}" dt="2020-10-13T06:42:08.357" v="10569" actId="14100"/>
          <ac:cxnSpMkLst>
            <pc:docMk/>
            <pc:sldMk cId="2299663921" sldId="327"/>
            <ac:cxnSpMk id="6" creationId="{025627EE-E247-41DC-B9BB-BBB770524BC8}"/>
          </ac:cxnSpMkLst>
        </pc:cxnChg>
        <pc:cxnChg chg="add mod">
          <ac:chgData name="今井　隆太" userId="6e05045b-0455-437e-b2af-88b74753b3bb" providerId="ADAL" clId="{00117060-5CD0-41B5-ACC8-8DA65FEA1B90}" dt="2020-10-13T06:42:12.589" v="10570" actId="14100"/>
          <ac:cxnSpMkLst>
            <pc:docMk/>
            <pc:sldMk cId="2299663921" sldId="327"/>
            <ac:cxnSpMk id="7" creationId="{6136CA91-01E0-4509-AF15-AED4E89FBE41}"/>
          </ac:cxnSpMkLst>
        </pc:cxnChg>
        <pc:cxnChg chg="add mod">
          <ac:chgData name="今井　隆太" userId="6e05045b-0455-437e-b2af-88b74753b3bb" providerId="ADAL" clId="{00117060-5CD0-41B5-ACC8-8DA65FEA1B90}" dt="2020-10-13T06:41:26.185" v="10564" actId="164"/>
          <ac:cxnSpMkLst>
            <pc:docMk/>
            <pc:sldMk cId="2299663921" sldId="327"/>
            <ac:cxnSpMk id="8" creationId="{C52E6B37-80B4-46F0-B0A4-1F6742DA7EF6}"/>
          </ac:cxnSpMkLst>
        </pc:cxnChg>
        <pc:cxnChg chg="add mod">
          <ac:chgData name="今井　隆太" userId="6e05045b-0455-437e-b2af-88b74753b3bb" providerId="ADAL" clId="{00117060-5CD0-41B5-ACC8-8DA65FEA1B90}" dt="2020-10-13T06:42:34.819" v="10574" actId="14100"/>
          <ac:cxnSpMkLst>
            <pc:docMk/>
            <pc:sldMk cId="2299663921" sldId="327"/>
            <ac:cxnSpMk id="9" creationId="{F15746A9-73AF-453D-A334-0BA9B17C8A3E}"/>
          </ac:cxnSpMkLst>
        </pc:cxnChg>
        <pc:cxnChg chg="add mod">
          <ac:chgData name="今井　隆太" userId="6e05045b-0455-437e-b2af-88b74753b3bb" providerId="ADAL" clId="{00117060-5CD0-41B5-ACC8-8DA65FEA1B90}" dt="2020-10-13T06:41:26.185" v="10564" actId="164"/>
          <ac:cxnSpMkLst>
            <pc:docMk/>
            <pc:sldMk cId="2299663921" sldId="327"/>
            <ac:cxnSpMk id="10" creationId="{E9D69EC6-72A9-499A-81A0-7C7EC915DB0D}"/>
          </ac:cxnSpMkLst>
        </pc:cxnChg>
        <pc:cxnChg chg="add mod">
          <ac:chgData name="今井　隆太" userId="6e05045b-0455-437e-b2af-88b74753b3bb" providerId="ADAL" clId="{00117060-5CD0-41B5-ACC8-8DA65FEA1B90}" dt="2020-10-13T06:42:22.497" v="10572" actId="14100"/>
          <ac:cxnSpMkLst>
            <pc:docMk/>
            <pc:sldMk cId="2299663921" sldId="327"/>
            <ac:cxnSpMk id="11" creationId="{11243569-2F01-406C-867C-0641254AE48B}"/>
          </ac:cxnSpMkLst>
        </pc:cxnChg>
        <pc:cxnChg chg="add mod">
          <ac:chgData name="今井　隆太" userId="6e05045b-0455-437e-b2af-88b74753b3bb" providerId="ADAL" clId="{00117060-5CD0-41B5-ACC8-8DA65FEA1B90}" dt="2020-10-13T06:41:26.185" v="10564" actId="164"/>
          <ac:cxnSpMkLst>
            <pc:docMk/>
            <pc:sldMk cId="2299663921" sldId="327"/>
            <ac:cxnSpMk id="12" creationId="{140905C7-9874-4764-923D-BFC261827B06}"/>
          </ac:cxnSpMkLst>
        </pc:cxnChg>
        <pc:cxnChg chg="add mod">
          <ac:chgData name="今井　隆太" userId="6e05045b-0455-437e-b2af-88b74753b3bb" providerId="ADAL" clId="{00117060-5CD0-41B5-ACC8-8DA65FEA1B90}" dt="2020-10-13T06:42:42.661" v="10575" actId="14100"/>
          <ac:cxnSpMkLst>
            <pc:docMk/>
            <pc:sldMk cId="2299663921" sldId="327"/>
            <ac:cxnSpMk id="13" creationId="{015FA1B5-657A-44F1-9468-66734B714CEF}"/>
          </ac:cxnSpMkLst>
        </pc:cxnChg>
        <pc:cxnChg chg="add mod">
          <ac:chgData name="今井　隆太" userId="6e05045b-0455-437e-b2af-88b74753b3bb" providerId="ADAL" clId="{00117060-5CD0-41B5-ACC8-8DA65FEA1B90}" dt="2020-10-13T06:42:16.197" v="10571" actId="14100"/>
          <ac:cxnSpMkLst>
            <pc:docMk/>
            <pc:sldMk cId="2299663921" sldId="327"/>
            <ac:cxnSpMk id="14" creationId="{9A8F01D7-2946-4DCA-9523-ADC386879FAD}"/>
          </ac:cxnSpMkLst>
        </pc:cxnChg>
        <pc:cxnChg chg="add mod">
          <ac:chgData name="今井　隆太" userId="6e05045b-0455-437e-b2af-88b74753b3bb" providerId="ADAL" clId="{00117060-5CD0-41B5-ACC8-8DA65FEA1B90}" dt="2020-10-13T06:42:50.085" v="10576" actId="14100"/>
          <ac:cxnSpMkLst>
            <pc:docMk/>
            <pc:sldMk cId="2299663921" sldId="327"/>
            <ac:cxnSpMk id="15" creationId="{12261384-C385-4C94-A48F-F55024F90876}"/>
          </ac:cxnSpMkLst>
        </pc:cxnChg>
      </pc:sldChg>
      <pc:sldChg chg="addSp modSp add mod ord modShow">
        <pc:chgData name="今井　隆太" userId="6e05045b-0455-437e-b2af-88b74753b3bb" providerId="ADAL" clId="{00117060-5CD0-41B5-ACC8-8DA65FEA1B90}" dt="2020-10-14T07:50:48.477" v="13321" actId="1076"/>
        <pc:sldMkLst>
          <pc:docMk/>
          <pc:sldMk cId="2364106546" sldId="327"/>
        </pc:sldMkLst>
        <pc:spChg chg="mod">
          <ac:chgData name="今井　隆太" userId="6e05045b-0455-437e-b2af-88b74753b3bb" providerId="ADAL" clId="{00117060-5CD0-41B5-ACC8-8DA65FEA1B90}" dt="2020-10-13T09:04:25.926" v="11651" actId="20577"/>
          <ac:spMkLst>
            <pc:docMk/>
            <pc:sldMk cId="2364106546" sldId="327"/>
            <ac:spMk id="2" creationId="{B78F020C-65D5-4868-99EA-8915D184595B}"/>
          </ac:spMkLst>
        </pc:spChg>
        <pc:spChg chg="add mod">
          <ac:chgData name="今井　隆太" userId="6e05045b-0455-437e-b2af-88b74753b3bb" providerId="ADAL" clId="{00117060-5CD0-41B5-ACC8-8DA65FEA1B90}" dt="2020-10-14T07:36:38.889" v="13237" actId="1076"/>
          <ac:spMkLst>
            <pc:docMk/>
            <pc:sldMk cId="2364106546" sldId="327"/>
            <ac:spMk id="10" creationId="{ADF64A98-85E3-4725-80CE-1DBBBFE28308}"/>
          </ac:spMkLst>
        </pc:spChg>
        <pc:spChg chg="add mod">
          <ac:chgData name="今井　隆太" userId="6e05045b-0455-437e-b2af-88b74753b3bb" providerId="ADAL" clId="{00117060-5CD0-41B5-ACC8-8DA65FEA1B90}" dt="2020-10-14T07:50:48.477" v="13321" actId="1076"/>
          <ac:spMkLst>
            <pc:docMk/>
            <pc:sldMk cId="2364106546" sldId="327"/>
            <ac:spMk id="12" creationId="{2859E5C1-8BF8-4805-892B-1DF790ED9A5E}"/>
          </ac:spMkLst>
        </pc:spChg>
      </pc:sldChg>
      <pc:sldChg chg="addSp delSp modSp new del mod modClrScheme chgLayout">
        <pc:chgData name="今井　隆太" userId="6e05045b-0455-437e-b2af-88b74753b3bb" providerId="ADAL" clId="{00117060-5CD0-41B5-ACC8-8DA65FEA1B90}" dt="2020-10-13T06:45:35.035" v="10594" actId="47"/>
        <pc:sldMkLst>
          <pc:docMk/>
          <pc:sldMk cId="4291817681" sldId="327"/>
        </pc:sldMkLst>
        <pc:spChg chg="del">
          <ac:chgData name="今井　隆太" userId="6e05045b-0455-437e-b2af-88b74753b3bb" providerId="ADAL" clId="{00117060-5CD0-41B5-ACC8-8DA65FEA1B90}" dt="2020-10-13T06:45:00.074" v="10579" actId="700"/>
          <ac:spMkLst>
            <pc:docMk/>
            <pc:sldMk cId="4291817681" sldId="327"/>
            <ac:spMk id="2" creationId="{B7916579-2F07-42F8-8544-7F3264D893A5}"/>
          </ac:spMkLst>
        </pc:spChg>
        <pc:spChg chg="del">
          <ac:chgData name="今井　隆太" userId="6e05045b-0455-437e-b2af-88b74753b3bb" providerId="ADAL" clId="{00117060-5CD0-41B5-ACC8-8DA65FEA1B90}" dt="2020-10-13T06:45:00.074" v="10579" actId="700"/>
          <ac:spMkLst>
            <pc:docMk/>
            <pc:sldMk cId="4291817681" sldId="327"/>
            <ac:spMk id="3" creationId="{E1872DB2-8ED6-4F5A-9932-C50B30CA5E6D}"/>
          </ac:spMkLst>
        </pc:spChg>
        <pc:spChg chg="mod ord">
          <ac:chgData name="今井　隆太" userId="6e05045b-0455-437e-b2af-88b74753b3bb" providerId="ADAL" clId="{00117060-5CD0-41B5-ACC8-8DA65FEA1B90}" dt="2020-10-13T06:45:00.074" v="10579" actId="700"/>
          <ac:spMkLst>
            <pc:docMk/>
            <pc:sldMk cId="4291817681" sldId="327"/>
            <ac:spMk id="4" creationId="{62A9CECE-7ED9-44C1-B498-A3995C6E70A8}"/>
          </ac:spMkLst>
        </pc:spChg>
        <pc:spChg chg="mod ord">
          <ac:chgData name="今井　隆太" userId="6e05045b-0455-437e-b2af-88b74753b3bb" providerId="ADAL" clId="{00117060-5CD0-41B5-ACC8-8DA65FEA1B90}" dt="2020-10-13T06:45:00.074" v="10579" actId="700"/>
          <ac:spMkLst>
            <pc:docMk/>
            <pc:sldMk cId="4291817681" sldId="327"/>
            <ac:spMk id="5" creationId="{0CA0D1AF-46D2-4F7B-B8C7-53DF427000B7}"/>
          </ac:spMkLst>
        </pc:spChg>
        <pc:spChg chg="add mod">
          <ac:chgData name="今井　隆太" userId="6e05045b-0455-437e-b2af-88b74753b3bb" providerId="ADAL" clId="{00117060-5CD0-41B5-ACC8-8DA65FEA1B90}" dt="2020-10-13T06:45:15.101" v="10593" actId="1076"/>
          <ac:spMkLst>
            <pc:docMk/>
            <pc:sldMk cId="4291817681" sldId="327"/>
            <ac:spMk id="6" creationId="{C39CFA34-9EB1-4ADD-AFC0-B220282C80BE}"/>
          </ac:spMkLst>
        </pc:spChg>
      </pc:sldChg>
      <pc:sldMasterChg chg="modSp modSldLayout">
        <pc:chgData name="今井　隆太" userId="6e05045b-0455-437e-b2af-88b74753b3bb" providerId="ADAL" clId="{00117060-5CD0-41B5-ACC8-8DA65FEA1B90}" dt="2020-10-08T06:52:29.412" v="6331"/>
        <pc:sldMasterMkLst>
          <pc:docMk/>
          <pc:sldMasterMk cId="3001664126" sldId="2147483648"/>
        </pc:sldMasterMkLst>
        <pc:spChg chg="mod">
          <ac:chgData name="今井　隆太" userId="6e05045b-0455-437e-b2af-88b74753b3bb" providerId="ADAL" clId="{00117060-5CD0-41B5-ACC8-8DA65FEA1B90}" dt="2020-10-08T06:52:29.412" v="6331"/>
          <ac:spMkLst>
            <pc:docMk/>
            <pc:sldMasterMk cId="3001664126" sldId="2147483648"/>
            <ac:spMk id="2" creationId="{464B3187-C6FD-441E-8624-8D2E4F832DFB}"/>
          </ac:spMkLst>
        </pc:spChg>
        <pc:spChg chg="mod">
          <ac:chgData name="今井　隆太" userId="6e05045b-0455-437e-b2af-88b74753b3bb" providerId="ADAL" clId="{00117060-5CD0-41B5-ACC8-8DA65FEA1B90}" dt="2020-10-08T06:52:29.412" v="6331"/>
          <ac:spMkLst>
            <pc:docMk/>
            <pc:sldMasterMk cId="3001664126" sldId="2147483648"/>
            <ac:spMk id="3" creationId="{12F10BFA-37F2-4AB0-86AF-C9DF295A6BB0}"/>
          </ac:spMkLst>
        </pc:spChg>
        <pc:spChg chg="mod">
          <ac:chgData name="今井　隆太" userId="6e05045b-0455-437e-b2af-88b74753b3bb" providerId="ADAL" clId="{00117060-5CD0-41B5-ACC8-8DA65FEA1B90}" dt="2020-10-08T06:52:29.412" v="6331"/>
          <ac:spMkLst>
            <pc:docMk/>
            <pc:sldMasterMk cId="3001664126" sldId="2147483648"/>
            <ac:spMk id="4" creationId="{DF08F0DC-0E59-491E-8345-53D551F12732}"/>
          </ac:spMkLst>
        </pc:spChg>
        <pc:spChg chg="mod">
          <ac:chgData name="今井　隆太" userId="6e05045b-0455-437e-b2af-88b74753b3bb" providerId="ADAL" clId="{00117060-5CD0-41B5-ACC8-8DA65FEA1B90}" dt="2020-10-08T06:52:29.412" v="6331"/>
          <ac:spMkLst>
            <pc:docMk/>
            <pc:sldMasterMk cId="3001664126" sldId="2147483648"/>
            <ac:spMk id="5" creationId="{D7076FB6-A4E8-4A14-8A9B-8A3D1B8BF241}"/>
          </ac:spMkLst>
        </pc:spChg>
        <pc:spChg chg="mod">
          <ac:chgData name="今井　隆太" userId="6e05045b-0455-437e-b2af-88b74753b3bb" providerId="ADAL" clId="{00117060-5CD0-41B5-ACC8-8DA65FEA1B90}" dt="2020-10-08T06:52:29.412" v="6331"/>
          <ac:spMkLst>
            <pc:docMk/>
            <pc:sldMasterMk cId="3001664126" sldId="2147483648"/>
            <ac:spMk id="6" creationId="{97669D3F-FC73-4E5C-817B-0860DC270650}"/>
          </ac:spMkLst>
        </pc:spChg>
        <pc:sldLayoutChg chg="modSp">
          <pc:chgData name="今井　隆太" userId="6e05045b-0455-437e-b2af-88b74753b3bb" providerId="ADAL" clId="{00117060-5CD0-41B5-ACC8-8DA65FEA1B90}" dt="2020-10-08T06:52:29.412" v="6331"/>
          <pc:sldLayoutMkLst>
            <pc:docMk/>
            <pc:sldMasterMk cId="3001664126" sldId="2147483648"/>
            <pc:sldLayoutMk cId="1610931555" sldId="2147483649"/>
          </pc:sldLayoutMkLst>
          <pc:spChg chg="mod">
            <ac:chgData name="今井　隆太" userId="6e05045b-0455-437e-b2af-88b74753b3bb" providerId="ADAL" clId="{00117060-5CD0-41B5-ACC8-8DA65FEA1B90}" dt="2020-10-08T06:52:29.412" v="6331"/>
            <ac:spMkLst>
              <pc:docMk/>
              <pc:sldMasterMk cId="3001664126" sldId="2147483648"/>
              <pc:sldLayoutMk cId="1610931555" sldId="2147483649"/>
              <ac:spMk id="2" creationId="{8C01171E-7132-46F6-99D2-906CFAFD518F}"/>
            </ac:spMkLst>
          </pc:spChg>
          <pc:spChg chg="mod">
            <ac:chgData name="今井　隆太" userId="6e05045b-0455-437e-b2af-88b74753b3bb" providerId="ADAL" clId="{00117060-5CD0-41B5-ACC8-8DA65FEA1B90}" dt="2020-10-08T06:52:29.412" v="6331"/>
            <ac:spMkLst>
              <pc:docMk/>
              <pc:sldMasterMk cId="3001664126" sldId="2147483648"/>
              <pc:sldLayoutMk cId="1610931555" sldId="2147483649"/>
              <ac:spMk id="3" creationId="{2A3138E4-ADBE-4AED-B8FA-E7458AB4FAF6}"/>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442821451" sldId="2147483650"/>
          </pc:sldLayoutMkLst>
          <pc:spChg chg="mod">
            <ac:chgData name="今井　隆太" userId="6e05045b-0455-437e-b2af-88b74753b3bb" providerId="ADAL" clId="{00117060-5CD0-41B5-ACC8-8DA65FEA1B90}" dt="2020-10-08T06:52:29.412" v="6331"/>
            <ac:spMkLst>
              <pc:docMk/>
              <pc:sldMasterMk cId="3001664126" sldId="2147483648"/>
              <pc:sldLayoutMk cId="442821451" sldId="2147483650"/>
              <ac:spMk id="2" creationId="{8C6CB96D-DB80-4CB8-894F-EA0D0F930EFE}"/>
            </ac:spMkLst>
          </pc:spChg>
          <pc:spChg chg="mod">
            <ac:chgData name="今井　隆太" userId="6e05045b-0455-437e-b2af-88b74753b3bb" providerId="ADAL" clId="{00117060-5CD0-41B5-ACC8-8DA65FEA1B90}" dt="2020-10-08T06:52:29.412" v="6331"/>
            <ac:spMkLst>
              <pc:docMk/>
              <pc:sldMasterMk cId="3001664126" sldId="2147483648"/>
              <pc:sldLayoutMk cId="442821451" sldId="2147483650"/>
              <ac:spMk id="3" creationId="{0522FB65-2799-407A-B88C-686F863F4C84}"/>
            </ac:spMkLst>
          </pc:spChg>
          <pc:spChg chg="mod">
            <ac:chgData name="今井　隆太" userId="6e05045b-0455-437e-b2af-88b74753b3bb" providerId="ADAL" clId="{00117060-5CD0-41B5-ACC8-8DA65FEA1B90}" dt="2020-10-08T06:52:29.412" v="6331"/>
            <ac:spMkLst>
              <pc:docMk/>
              <pc:sldMasterMk cId="3001664126" sldId="2147483648"/>
              <pc:sldLayoutMk cId="442821451" sldId="2147483650"/>
              <ac:spMk id="6" creationId="{AF11CE88-7095-4618-A5AD-7EAF28B13E89}"/>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2084382705" sldId="2147483651"/>
          </pc:sldLayoutMkLst>
          <pc:spChg chg="mod">
            <ac:chgData name="今井　隆太" userId="6e05045b-0455-437e-b2af-88b74753b3bb" providerId="ADAL" clId="{00117060-5CD0-41B5-ACC8-8DA65FEA1B90}" dt="2020-10-08T06:52:29.412" v="6331"/>
            <ac:spMkLst>
              <pc:docMk/>
              <pc:sldMasterMk cId="3001664126" sldId="2147483648"/>
              <pc:sldLayoutMk cId="2084382705" sldId="2147483651"/>
              <ac:spMk id="2" creationId="{F09D69E0-8F17-4599-B7FA-B3A4503B7E7C}"/>
            </ac:spMkLst>
          </pc:spChg>
          <pc:spChg chg="mod">
            <ac:chgData name="今井　隆太" userId="6e05045b-0455-437e-b2af-88b74753b3bb" providerId="ADAL" clId="{00117060-5CD0-41B5-ACC8-8DA65FEA1B90}" dt="2020-10-08T06:52:29.412" v="6331"/>
            <ac:spMkLst>
              <pc:docMk/>
              <pc:sldMasterMk cId="3001664126" sldId="2147483648"/>
              <pc:sldLayoutMk cId="2084382705" sldId="2147483651"/>
              <ac:spMk id="3" creationId="{AD169CEA-940A-4DF0-8016-73187DBB74EE}"/>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2210487225" sldId="2147483652"/>
          </pc:sldLayoutMkLst>
          <pc:spChg chg="mod">
            <ac:chgData name="今井　隆太" userId="6e05045b-0455-437e-b2af-88b74753b3bb" providerId="ADAL" clId="{00117060-5CD0-41B5-ACC8-8DA65FEA1B90}" dt="2020-10-08T06:52:29.412" v="6331"/>
            <ac:spMkLst>
              <pc:docMk/>
              <pc:sldMasterMk cId="3001664126" sldId="2147483648"/>
              <pc:sldLayoutMk cId="2210487225" sldId="2147483652"/>
              <ac:spMk id="3" creationId="{EC48F760-E64E-4F37-9214-810361529CB3}"/>
            </ac:spMkLst>
          </pc:spChg>
          <pc:spChg chg="mod">
            <ac:chgData name="今井　隆太" userId="6e05045b-0455-437e-b2af-88b74753b3bb" providerId="ADAL" clId="{00117060-5CD0-41B5-ACC8-8DA65FEA1B90}" dt="2020-10-08T06:52:29.412" v="6331"/>
            <ac:spMkLst>
              <pc:docMk/>
              <pc:sldMasterMk cId="3001664126" sldId="2147483648"/>
              <pc:sldLayoutMk cId="2210487225" sldId="2147483652"/>
              <ac:spMk id="4" creationId="{FD28575B-C27A-4C99-8793-6A88A6059480}"/>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624429994" sldId="2147483653"/>
          </pc:sldLayoutMkLst>
          <pc:spChg chg="mod">
            <ac:chgData name="今井　隆太" userId="6e05045b-0455-437e-b2af-88b74753b3bb" providerId="ADAL" clId="{00117060-5CD0-41B5-ACC8-8DA65FEA1B90}" dt="2020-10-08T06:52:29.412" v="6331"/>
            <ac:spMkLst>
              <pc:docMk/>
              <pc:sldMasterMk cId="3001664126" sldId="2147483648"/>
              <pc:sldLayoutMk cId="624429994" sldId="2147483653"/>
              <ac:spMk id="2" creationId="{D4BD2143-E946-4576-B6CE-24BD8E3FADE6}"/>
            </ac:spMkLst>
          </pc:spChg>
          <pc:spChg chg="mod">
            <ac:chgData name="今井　隆太" userId="6e05045b-0455-437e-b2af-88b74753b3bb" providerId="ADAL" clId="{00117060-5CD0-41B5-ACC8-8DA65FEA1B90}" dt="2020-10-08T06:52:29.412" v="6331"/>
            <ac:spMkLst>
              <pc:docMk/>
              <pc:sldMasterMk cId="3001664126" sldId="2147483648"/>
              <pc:sldLayoutMk cId="624429994" sldId="2147483653"/>
              <ac:spMk id="3" creationId="{97C380B5-9F0C-4189-B807-3EF42CF9BE46}"/>
            </ac:spMkLst>
          </pc:spChg>
          <pc:spChg chg="mod">
            <ac:chgData name="今井　隆太" userId="6e05045b-0455-437e-b2af-88b74753b3bb" providerId="ADAL" clId="{00117060-5CD0-41B5-ACC8-8DA65FEA1B90}" dt="2020-10-08T06:52:29.412" v="6331"/>
            <ac:spMkLst>
              <pc:docMk/>
              <pc:sldMasterMk cId="3001664126" sldId="2147483648"/>
              <pc:sldLayoutMk cId="624429994" sldId="2147483653"/>
              <ac:spMk id="4" creationId="{671D96E6-5FA4-4222-9C5F-C66A33B2D94C}"/>
            </ac:spMkLst>
          </pc:spChg>
          <pc:spChg chg="mod">
            <ac:chgData name="今井　隆太" userId="6e05045b-0455-437e-b2af-88b74753b3bb" providerId="ADAL" clId="{00117060-5CD0-41B5-ACC8-8DA65FEA1B90}" dt="2020-10-08T06:52:29.412" v="6331"/>
            <ac:spMkLst>
              <pc:docMk/>
              <pc:sldMasterMk cId="3001664126" sldId="2147483648"/>
              <pc:sldLayoutMk cId="624429994" sldId="2147483653"/>
              <ac:spMk id="5" creationId="{1FBBF623-B900-409C-9939-296C0C2EF791}"/>
            </ac:spMkLst>
          </pc:spChg>
          <pc:spChg chg="mod">
            <ac:chgData name="今井　隆太" userId="6e05045b-0455-437e-b2af-88b74753b3bb" providerId="ADAL" clId="{00117060-5CD0-41B5-ACC8-8DA65FEA1B90}" dt="2020-10-08T06:52:29.412" v="6331"/>
            <ac:spMkLst>
              <pc:docMk/>
              <pc:sldMasterMk cId="3001664126" sldId="2147483648"/>
              <pc:sldLayoutMk cId="624429994" sldId="2147483653"/>
              <ac:spMk id="6" creationId="{DAEB2368-486C-4F87-AA1D-58AFEFCF3224}"/>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2017154302" sldId="2147483656"/>
          </pc:sldLayoutMkLst>
          <pc:spChg chg="mod">
            <ac:chgData name="今井　隆太" userId="6e05045b-0455-437e-b2af-88b74753b3bb" providerId="ADAL" clId="{00117060-5CD0-41B5-ACC8-8DA65FEA1B90}" dt="2020-10-08T06:52:29.412" v="6331"/>
            <ac:spMkLst>
              <pc:docMk/>
              <pc:sldMasterMk cId="3001664126" sldId="2147483648"/>
              <pc:sldLayoutMk cId="2017154302" sldId="2147483656"/>
              <ac:spMk id="2" creationId="{9D63D325-F0F7-4621-9CBD-3F601C4BCA90}"/>
            </ac:spMkLst>
          </pc:spChg>
          <pc:spChg chg="mod">
            <ac:chgData name="今井　隆太" userId="6e05045b-0455-437e-b2af-88b74753b3bb" providerId="ADAL" clId="{00117060-5CD0-41B5-ACC8-8DA65FEA1B90}" dt="2020-10-08T06:52:29.412" v="6331"/>
            <ac:spMkLst>
              <pc:docMk/>
              <pc:sldMasterMk cId="3001664126" sldId="2147483648"/>
              <pc:sldLayoutMk cId="2017154302" sldId="2147483656"/>
              <ac:spMk id="3" creationId="{55BBC865-182E-4EF4-ADCF-2C7DAE458A60}"/>
            </ac:spMkLst>
          </pc:spChg>
          <pc:spChg chg="mod">
            <ac:chgData name="今井　隆太" userId="6e05045b-0455-437e-b2af-88b74753b3bb" providerId="ADAL" clId="{00117060-5CD0-41B5-ACC8-8DA65FEA1B90}" dt="2020-10-08T06:52:29.412" v="6331"/>
            <ac:spMkLst>
              <pc:docMk/>
              <pc:sldMasterMk cId="3001664126" sldId="2147483648"/>
              <pc:sldLayoutMk cId="2017154302" sldId="2147483656"/>
              <ac:spMk id="4" creationId="{4A107139-08CC-42E7-B77B-8253A0123E35}"/>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2783787413" sldId="2147483657"/>
          </pc:sldLayoutMkLst>
          <pc:spChg chg="mod">
            <ac:chgData name="今井　隆太" userId="6e05045b-0455-437e-b2af-88b74753b3bb" providerId="ADAL" clId="{00117060-5CD0-41B5-ACC8-8DA65FEA1B90}" dt="2020-10-08T06:52:29.412" v="6331"/>
            <ac:spMkLst>
              <pc:docMk/>
              <pc:sldMasterMk cId="3001664126" sldId="2147483648"/>
              <pc:sldLayoutMk cId="2783787413" sldId="2147483657"/>
              <ac:spMk id="2" creationId="{470F73C6-06BA-4029-A9C3-6F75E2CE5CF2}"/>
            </ac:spMkLst>
          </pc:spChg>
          <pc:spChg chg="mod">
            <ac:chgData name="今井　隆太" userId="6e05045b-0455-437e-b2af-88b74753b3bb" providerId="ADAL" clId="{00117060-5CD0-41B5-ACC8-8DA65FEA1B90}" dt="2020-10-08T06:52:29.412" v="6331"/>
            <ac:spMkLst>
              <pc:docMk/>
              <pc:sldMasterMk cId="3001664126" sldId="2147483648"/>
              <pc:sldLayoutMk cId="2783787413" sldId="2147483657"/>
              <ac:spMk id="3" creationId="{B01CBE71-786B-410B-AC7C-969ED495773F}"/>
            </ac:spMkLst>
          </pc:spChg>
          <pc:spChg chg="mod">
            <ac:chgData name="今井　隆太" userId="6e05045b-0455-437e-b2af-88b74753b3bb" providerId="ADAL" clId="{00117060-5CD0-41B5-ACC8-8DA65FEA1B90}" dt="2020-10-08T06:52:29.412" v="6331"/>
            <ac:spMkLst>
              <pc:docMk/>
              <pc:sldMasterMk cId="3001664126" sldId="2147483648"/>
              <pc:sldLayoutMk cId="2783787413" sldId="2147483657"/>
              <ac:spMk id="4" creationId="{2E0D84E6-B6A2-4F5D-A593-CCDB05055CF4}"/>
            </ac:spMkLst>
          </pc:spChg>
        </pc:sldLayoutChg>
        <pc:sldLayoutChg chg="modSp">
          <pc:chgData name="今井　隆太" userId="6e05045b-0455-437e-b2af-88b74753b3bb" providerId="ADAL" clId="{00117060-5CD0-41B5-ACC8-8DA65FEA1B90}" dt="2020-10-08T06:52:29.412" v="6331"/>
          <pc:sldLayoutMkLst>
            <pc:docMk/>
            <pc:sldMasterMk cId="3001664126" sldId="2147483648"/>
            <pc:sldLayoutMk cId="2219918949" sldId="2147483659"/>
          </pc:sldLayoutMkLst>
          <pc:spChg chg="mod">
            <ac:chgData name="今井　隆太" userId="6e05045b-0455-437e-b2af-88b74753b3bb" providerId="ADAL" clId="{00117060-5CD0-41B5-ACC8-8DA65FEA1B90}" dt="2020-10-08T06:52:29.412" v="6331"/>
            <ac:spMkLst>
              <pc:docMk/>
              <pc:sldMasterMk cId="3001664126" sldId="2147483648"/>
              <pc:sldLayoutMk cId="2219918949" sldId="2147483659"/>
              <ac:spMk id="2" creationId="{932110DF-73C0-49AA-8FC6-DFD5F55326A8}"/>
            </ac:spMkLst>
          </pc:spChg>
          <pc:spChg chg="mod">
            <ac:chgData name="今井　隆太" userId="6e05045b-0455-437e-b2af-88b74753b3bb" providerId="ADAL" clId="{00117060-5CD0-41B5-ACC8-8DA65FEA1B90}" dt="2020-10-08T06:52:29.412" v="6331"/>
            <ac:spMkLst>
              <pc:docMk/>
              <pc:sldMasterMk cId="3001664126" sldId="2147483648"/>
              <pc:sldLayoutMk cId="2219918949" sldId="2147483659"/>
              <ac:spMk id="3" creationId="{96A96BC8-7CAE-473A-8BDF-F7FA9A287EC2}"/>
            </ac:spMkLst>
          </pc:spChg>
        </pc:sldLayoutChg>
      </pc:sldMasterChg>
    </pc:docChg>
  </pc:docChgLst>
  <pc:docChgLst>
    <pc:chgData name="今井　隆太" userId="6e05045b-0455-437e-b2af-88b74753b3bb" providerId="ADAL" clId="{F8BF7C75-8CF8-4A19-9FAB-8DE6D8582CA9}"/>
    <pc:docChg chg="undo redo custSel addSld delSld modSld sldOrd">
      <pc:chgData name="今井　隆太" userId="6e05045b-0455-437e-b2af-88b74753b3bb" providerId="ADAL" clId="{F8BF7C75-8CF8-4A19-9FAB-8DE6D8582CA9}" dt="2020-10-14T09:46:17.121" v="1799" actId="1076"/>
      <pc:docMkLst>
        <pc:docMk/>
      </pc:docMkLst>
      <pc:sldChg chg="modSp mod">
        <pc:chgData name="今井　隆太" userId="6e05045b-0455-437e-b2af-88b74753b3bb" providerId="ADAL" clId="{F8BF7C75-8CF8-4A19-9FAB-8DE6D8582CA9}" dt="2020-10-06T06:52:48.977" v="17"/>
        <pc:sldMkLst>
          <pc:docMk/>
          <pc:sldMk cId="2888171020" sldId="256"/>
        </pc:sldMkLst>
        <pc:spChg chg="mod">
          <ac:chgData name="今井　隆太" userId="6e05045b-0455-437e-b2af-88b74753b3bb" providerId="ADAL" clId="{F8BF7C75-8CF8-4A19-9FAB-8DE6D8582CA9}" dt="2020-10-06T06:52:48.977" v="17"/>
          <ac:spMkLst>
            <pc:docMk/>
            <pc:sldMk cId="2888171020" sldId="256"/>
            <ac:spMk id="4" creationId="{FF4F6B99-17F1-49C7-A693-CC01ABA59F47}"/>
          </ac:spMkLst>
        </pc:spChg>
      </pc:sldChg>
      <pc:sldChg chg="modSp mod">
        <pc:chgData name="今井　隆太" userId="6e05045b-0455-437e-b2af-88b74753b3bb" providerId="ADAL" clId="{F8BF7C75-8CF8-4A19-9FAB-8DE6D8582CA9}" dt="2020-10-13T11:23:45.539" v="848" actId="20577"/>
        <pc:sldMkLst>
          <pc:docMk/>
          <pc:sldMk cId="3220983192" sldId="257"/>
        </pc:sldMkLst>
        <pc:spChg chg="mod">
          <ac:chgData name="今井　隆太" userId="6e05045b-0455-437e-b2af-88b74753b3bb" providerId="ADAL" clId="{F8BF7C75-8CF8-4A19-9FAB-8DE6D8582CA9}" dt="2020-10-13T11:23:45.539" v="848" actId="20577"/>
          <ac:spMkLst>
            <pc:docMk/>
            <pc:sldMk cId="3220983192" sldId="257"/>
            <ac:spMk id="3" creationId="{B969A4D5-BDD5-4FDF-AFF5-44BF02DAECC4}"/>
          </ac:spMkLst>
        </pc:spChg>
      </pc:sldChg>
      <pc:sldChg chg="addSp mod">
        <pc:chgData name="今井　隆太" userId="6e05045b-0455-437e-b2af-88b74753b3bb" providerId="ADAL" clId="{F8BF7C75-8CF8-4A19-9FAB-8DE6D8582CA9}" dt="2020-10-06T06:54:23.373" v="19" actId="22"/>
        <pc:sldMkLst>
          <pc:docMk/>
          <pc:sldMk cId="2250408001" sldId="260"/>
        </pc:sldMkLst>
        <pc:spChg chg="add">
          <ac:chgData name="今井　隆太" userId="6e05045b-0455-437e-b2af-88b74753b3bb" providerId="ADAL" clId="{F8BF7C75-8CF8-4A19-9FAB-8DE6D8582CA9}" dt="2020-10-06T06:54:23.373" v="19" actId="22"/>
          <ac:spMkLst>
            <pc:docMk/>
            <pc:sldMk cId="2250408001" sldId="260"/>
            <ac:spMk id="4" creationId="{48D04BA3-2F7B-46F4-9C6A-76EE60AB01F6}"/>
          </ac:spMkLst>
        </pc:spChg>
      </pc:sldChg>
      <pc:sldChg chg="modSp mod">
        <pc:chgData name="今井　隆太" userId="6e05045b-0455-437e-b2af-88b74753b3bb" providerId="ADAL" clId="{F8BF7C75-8CF8-4A19-9FAB-8DE6D8582CA9}" dt="2020-10-14T09:35:23.608" v="1548" actId="1076"/>
        <pc:sldMkLst>
          <pc:docMk/>
          <pc:sldMk cId="2791093058" sldId="263"/>
        </pc:sldMkLst>
        <pc:spChg chg="mod">
          <ac:chgData name="今井　隆太" userId="6e05045b-0455-437e-b2af-88b74753b3bb" providerId="ADAL" clId="{F8BF7C75-8CF8-4A19-9FAB-8DE6D8582CA9}" dt="2020-10-13T11:45:55.865" v="898"/>
          <ac:spMkLst>
            <pc:docMk/>
            <pc:sldMk cId="2791093058" sldId="263"/>
            <ac:spMk id="7" creationId="{04D7E1C4-84AC-4287-9909-109CCE8D441E}"/>
          </ac:spMkLst>
        </pc:spChg>
        <pc:spChg chg="mod">
          <ac:chgData name="今井　隆太" userId="6e05045b-0455-437e-b2af-88b74753b3bb" providerId="ADAL" clId="{F8BF7C75-8CF8-4A19-9FAB-8DE6D8582CA9}" dt="2020-10-14T09:35:23.608" v="1548" actId="1076"/>
          <ac:spMkLst>
            <pc:docMk/>
            <pc:sldMk cId="2791093058" sldId="263"/>
            <ac:spMk id="8" creationId="{3DAD57CA-A17C-4A08-AC7E-CC583A5084D0}"/>
          </ac:spMkLst>
        </pc:spChg>
        <pc:spChg chg="mod">
          <ac:chgData name="今井　隆太" userId="6e05045b-0455-437e-b2af-88b74753b3bb" providerId="ADAL" clId="{F8BF7C75-8CF8-4A19-9FAB-8DE6D8582CA9}" dt="2020-10-13T07:26:33.917" v="436" actId="20577"/>
          <ac:spMkLst>
            <pc:docMk/>
            <pc:sldMk cId="2791093058" sldId="263"/>
            <ac:spMk id="10" creationId="{539742EB-20E8-48FE-91E0-E5632631F452}"/>
          </ac:spMkLst>
        </pc:spChg>
      </pc:sldChg>
      <pc:sldChg chg="addSp modSp mod">
        <pc:chgData name="今井　隆太" userId="6e05045b-0455-437e-b2af-88b74753b3bb" providerId="ADAL" clId="{F8BF7C75-8CF8-4A19-9FAB-8DE6D8582CA9}" dt="2020-10-14T09:43:08.948" v="1759" actId="1076"/>
        <pc:sldMkLst>
          <pc:docMk/>
          <pc:sldMk cId="1006469452" sldId="264"/>
        </pc:sldMkLst>
        <pc:spChg chg="mod">
          <ac:chgData name="今井　隆太" userId="6e05045b-0455-437e-b2af-88b74753b3bb" providerId="ADAL" clId="{F8BF7C75-8CF8-4A19-9FAB-8DE6D8582CA9}" dt="2020-10-14T09:40:58.806" v="1642" actId="20577"/>
          <ac:spMkLst>
            <pc:docMk/>
            <pc:sldMk cId="1006469452" sldId="264"/>
            <ac:spMk id="3" creationId="{DA546E85-E658-49AE-97B6-C63D45AF047A}"/>
          </ac:spMkLst>
        </pc:spChg>
        <pc:spChg chg="mod">
          <ac:chgData name="今井　隆太" userId="6e05045b-0455-437e-b2af-88b74753b3bb" providerId="ADAL" clId="{F8BF7C75-8CF8-4A19-9FAB-8DE6D8582CA9}" dt="2020-10-14T09:43:08.948" v="1759" actId="1076"/>
          <ac:spMkLst>
            <pc:docMk/>
            <pc:sldMk cId="1006469452" sldId="264"/>
            <ac:spMk id="4" creationId="{7F8CBBE9-2EC7-4B7D-B859-96A3DDC923C6}"/>
          </ac:spMkLst>
        </pc:spChg>
        <pc:spChg chg="mod">
          <ac:chgData name="今井　隆太" userId="6e05045b-0455-437e-b2af-88b74753b3bb" providerId="ADAL" clId="{F8BF7C75-8CF8-4A19-9FAB-8DE6D8582CA9}" dt="2020-10-14T09:41:04.195" v="1643" actId="1076"/>
          <ac:spMkLst>
            <pc:docMk/>
            <pc:sldMk cId="1006469452" sldId="264"/>
            <ac:spMk id="6" creationId="{41A658A0-2CB4-4898-B7C0-2035FBF5E564}"/>
          </ac:spMkLst>
        </pc:spChg>
        <pc:spChg chg="mod">
          <ac:chgData name="今井　隆太" userId="6e05045b-0455-437e-b2af-88b74753b3bb" providerId="ADAL" clId="{F8BF7C75-8CF8-4A19-9FAB-8DE6D8582CA9}" dt="2020-10-14T09:41:09.721" v="1644" actId="1076"/>
          <ac:spMkLst>
            <pc:docMk/>
            <pc:sldMk cId="1006469452" sldId="264"/>
            <ac:spMk id="8" creationId="{E23B35E8-AA1A-4496-843E-74CC04AEDE1D}"/>
          </ac:spMkLst>
        </pc:spChg>
        <pc:spChg chg="add mod">
          <ac:chgData name="今井　隆太" userId="6e05045b-0455-437e-b2af-88b74753b3bb" providerId="ADAL" clId="{F8BF7C75-8CF8-4A19-9FAB-8DE6D8582CA9}" dt="2020-10-14T09:43:08.948" v="1759" actId="1076"/>
          <ac:spMkLst>
            <pc:docMk/>
            <pc:sldMk cId="1006469452" sldId="264"/>
            <ac:spMk id="25" creationId="{5AF480DB-89EF-457F-8CDE-FC7D1B977DA6}"/>
          </ac:spMkLst>
        </pc:spChg>
        <pc:spChg chg="add mod">
          <ac:chgData name="今井　隆太" userId="6e05045b-0455-437e-b2af-88b74753b3bb" providerId="ADAL" clId="{F8BF7C75-8CF8-4A19-9FAB-8DE6D8582CA9}" dt="2020-10-14T04:33:53.234" v="1158" actId="1076"/>
          <ac:spMkLst>
            <pc:docMk/>
            <pc:sldMk cId="1006469452" sldId="264"/>
            <ac:spMk id="81" creationId="{8F79D067-025C-485A-8D3B-233228252753}"/>
          </ac:spMkLst>
        </pc:spChg>
        <pc:cxnChg chg="add mod">
          <ac:chgData name="今井　隆太" userId="6e05045b-0455-437e-b2af-88b74753b3bb" providerId="ADAL" clId="{F8BF7C75-8CF8-4A19-9FAB-8DE6D8582CA9}" dt="2020-10-14T04:33:59.714" v="1159" actId="1076"/>
          <ac:cxnSpMkLst>
            <pc:docMk/>
            <pc:sldMk cId="1006469452" sldId="264"/>
            <ac:cxnSpMk id="83" creationId="{70197F17-5DF4-49D6-BCA6-45846AD0049A}"/>
          </ac:cxnSpMkLst>
        </pc:cxnChg>
      </pc:sldChg>
      <pc:sldChg chg="modSp mod">
        <pc:chgData name="今井　隆太" userId="6e05045b-0455-437e-b2af-88b74753b3bb" providerId="ADAL" clId="{F8BF7C75-8CF8-4A19-9FAB-8DE6D8582CA9}" dt="2020-10-06T07:00:01.261" v="175"/>
        <pc:sldMkLst>
          <pc:docMk/>
          <pc:sldMk cId="1446769551" sldId="265"/>
        </pc:sldMkLst>
        <pc:spChg chg="mod">
          <ac:chgData name="今井　隆太" userId="6e05045b-0455-437e-b2af-88b74753b3bb" providerId="ADAL" clId="{F8BF7C75-8CF8-4A19-9FAB-8DE6D8582CA9}" dt="2020-10-06T07:00:01.261" v="175"/>
          <ac:spMkLst>
            <pc:docMk/>
            <pc:sldMk cId="1446769551" sldId="265"/>
            <ac:spMk id="16" creationId="{76B30B1E-95C1-4D27-9F14-95BCF9EBCBDE}"/>
          </ac:spMkLst>
        </pc:spChg>
      </pc:sldChg>
      <pc:sldChg chg="addSp modSp mod">
        <pc:chgData name="今井　隆太" userId="6e05045b-0455-437e-b2af-88b74753b3bb" providerId="ADAL" clId="{F8BF7C75-8CF8-4A19-9FAB-8DE6D8582CA9}" dt="2020-10-14T09:45:27.993" v="1798" actId="14100"/>
        <pc:sldMkLst>
          <pc:docMk/>
          <pc:sldMk cId="1068298721" sldId="266"/>
        </pc:sldMkLst>
        <pc:spChg chg="mod">
          <ac:chgData name="今井　隆太" userId="6e05045b-0455-437e-b2af-88b74753b3bb" providerId="ADAL" clId="{F8BF7C75-8CF8-4A19-9FAB-8DE6D8582CA9}" dt="2020-10-13T12:07:41.951" v="1128" actId="20577"/>
          <ac:spMkLst>
            <pc:docMk/>
            <pc:sldMk cId="1068298721" sldId="266"/>
            <ac:spMk id="3" creationId="{069A5DEB-CCEB-4052-9977-1186CB051E84}"/>
          </ac:spMkLst>
        </pc:spChg>
        <pc:spChg chg="mod">
          <ac:chgData name="今井　隆太" userId="6e05045b-0455-437e-b2af-88b74753b3bb" providerId="ADAL" clId="{F8BF7C75-8CF8-4A19-9FAB-8DE6D8582CA9}" dt="2020-10-14T09:45:12.788" v="1791" actId="164"/>
          <ac:spMkLst>
            <pc:docMk/>
            <pc:sldMk cId="1068298721" sldId="266"/>
            <ac:spMk id="6" creationId="{CD5221F0-3052-4E55-B867-7EF9F83A4889}"/>
          </ac:spMkLst>
        </pc:spChg>
        <pc:spChg chg="mod">
          <ac:chgData name="今井　隆太" userId="6e05045b-0455-437e-b2af-88b74753b3bb" providerId="ADAL" clId="{F8BF7C75-8CF8-4A19-9FAB-8DE6D8582CA9}" dt="2020-10-14T09:45:12.788" v="1791" actId="164"/>
          <ac:spMkLst>
            <pc:docMk/>
            <pc:sldMk cId="1068298721" sldId="266"/>
            <ac:spMk id="13" creationId="{5EC8AF3C-FB14-4A4E-8BEE-A3A3C58991D2}"/>
          </ac:spMkLst>
        </pc:spChg>
        <pc:spChg chg="mod">
          <ac:chgData name="今井　隆太" userId="6e05045b-0455-437e-b2af-88b74753b3bb" providerId="ADAL" clId="{F8BF7C75-8CF8-4A19-9FAB-8DE6D8582CA9}" dt="2020-10-14T09:45:20.260" v="1797"/>
          <ac:spMkLst>
            <pc:docMk/>
            <pc:sldMk cId="1068298721" sldId="266"/>
            <ac:spMk id="24" creationId="{A0C7CCFB-DD0E-45AD-8977-545FCDF717F7}"/>
          </ac:spMkLst>
        </pc:spChg>
        <pc:spChg chg="mod">
          <ac:chgData name="今井　隆太" userId="6e05045b-0455-437e-b2af-88b74753b3bb" providerId="ADAL" clId="{F8BF7C75-8CF8-4A19-9FAB-8DE6D8582CA9}" dt="2020-10-14T09:45:27.993" v="1798" actId="14100"/>
          <ac:spMkLst>
            <pc:docMk/>
            <pc:sldMk cId="1068298721" sldId="266"/>
            <ac:spMk id="26" creationId="{62B17EAF-82FB-4FAC-B82A-A44F3CBF0C17}"/>
          </ac:spMkLst>
        </pc:spChg>
        <pc:grpChg chg="add mod">
          <ac:chgData name="今井　隆太" userId="6e05045b-0455-437e-b2af-88b74753b3bb" providerId="ADAL" clId="{F8BF7C75-8CF8-4A19-9FAB-8DE6D8582CA9}" dt="2020-10-14T09:45:16.687" v="1792" actId="1076"/>
          <ac:grpSpMkLst>
            <pc:docMk/>
            <pc:sldMk cId="1068298721" sldId="266"/>
            <ac:grpSpMk id="7" creationId="{6028844A-FF99-4062-B421-5D2143EC9A26}"/>
          </ac:grpSpMkLst>
        </pc:grpChg>
      </pc:sldChg>
      <pc:sldChg chg="modSp mod">
        <pc:chgData name="今井　隆太" userId="6e05045b-0455-437e-b2af-88b74753b3bb" providerId="ADAL" clId="{F8BF7C75-8CF8-4A19-9FAB-8DE6D8582CA9}" dt="2020-10-14T09:46:17.121" v="1799" actId="1076"/>
        <pc:sldMkLst>
          <pc:docMk/>
          <pc:sldMk cId="82100870" sldId="267"/>
        </pc:sldMkLst>
        <pc:picChg chg="mod">
          <ac:chgData name="今井　隆太" userId="6e05045b-0455-437e-b2af-88b74753b3bb" providerId="ADAL" clId="{F8BF7C75-8CF8-4A19-9FAB-8DE6D8582CA9}" dt="2020-10-14T09:46:17.121" v="1799" actId="1076"/>
          <ac:picMkLst>
            <pc:docMk/>
            <pc:sldMk cId="82100870" sldId="267"/>
            <ac:picMk id="5" creationId="{701EAEBD-44FA-492E-89E0-30692CF7543F}"/>
          </ac:picMkLst>
        </pc:picChg>
      </pc:sldChg>
      <pc:sldChg chg="addSp modSp mod">
        <pc:chgData name="今井　隆太" userId="6e05045b-0455-437e-b2af-88b74753b3bb" providerId="ADAL" clId="{F8BF7C75-8CF8-4A19-9FAB-8DE6D8582CA9}" dt="2020-10-06T07:03:26.786" v="182" actId="208"/>
        <pc:sldMkLst>
          <pc:docMk/>
          <pc:sldMk cId="406599045" sldId="268"/>
        </pc:sldMkLst>
        <pc:spChg chg="add mod">
          <ac:chgData name="今井　隆太" userId="6e05045b-0455-437e-b2af-88b74753b3bb" providerId="ADAL" clId="{F8BF7C75-8CF8-4A19-9FAB-8DE6D8582CA9}" dt="2020-10-06T07:03:26.786" v="182" actId="208"/>
          <ac:spMkLst>
            <pc:docMk/>
            <pc:sldMk cId="406599045" sldId="268"/>
            <ac:spMk id="10" creationId="{C5CCFCE0-6D1A-47FA-94B4-F8315D048F1D}"/>
          </ac:spMkLst>
        </pc:spChg>
        <pc:spChg chg="add mod">
          <ac:chgData name="今井　隆太" userId="6e05045b-0455-437e-b2af-88b74753b3bb" providerId="ADAL" clId="{F8BF7C75-8CF8-4A19-9FAB-8DE6D8582CA9}" dt="2020-10-06T07:03:26.786" v="182" actId="208"/>
          <ac:spMkLst>
            <pc:docMk/>
            <pc:sldMk cId="406599045" sldId="268"/>
            <ac:spMk id="12" creationId="{96476B81-83B4-47EC-837B-EB19616D4807}"/>
          </ac:spMkLst>
        </pc:spChg>
      </pc:sldChg>
      <pc:sldChg chg="modSp mod">
        <pc:chgData name="今井　隆太" userId="6e05045b-0455-437e-b2af-88b74753b3bb" providerId="ADAL" clId="{F8BF7C75-8CF8-4A19-9FAB-8DE6D8582CA9}" dt="2020-10-06T06:58:58.185" v="32" actId="20577"/>
        <pc:sldMkLst>
          <pc:docMk/>
          <pc:sldMk cId="1830847069" sldId="269"/>
        </pc:sldMkLst>
        <pc:graphicFrameChg chg="mod modGraphic">
          <ac:chgData name="今井　隆太" userId="6e05045b-0455-437e-b2af-88b74753b3bb" providerId="ADAL" clId="{F8BF7C75-8CF8-4A19-9FAB-8DE6D8582CA9}" dt="2020-10-06T06:58:58.185" v="32" actId="20577"/>
          <ac:graphicFrameMkLst>
            <pc:docMk/>
            <pc:sldMk cId="1830847069" sldId="269"/>
            <ac:graphicFrameMk id="9" creationId="{4CA8BD6D-238F-457B-A64D-99D5691C2223}"/>
          </ac:graphicFrameMkLst>
        </pc:graphicFrameChg>
      </pc:sldChg>
      <pc:sldChg chg="modSp mod">
        <pc:chgData name="今井　隆太" userId="6e05045b-0455-437e-b2af-88b74753b3bb" providerId="ADAL" clId="{F8BF7C75-8CF8-4A19-9FAB-8DE6D8582CA9}" dt="2020-10-14T09:30:59.288" v="1486" actId="20577"/>
        <pc:sldMkLst>
          <pc:docMk/>
          <pc:sldMk cId="443205475" sldId="271"/>
        </pc:sldMkLst>
        <pc:spChg chg="mod">
          <ac:chgData name="今井　隆太" userId="6e05045b-0455-437e-b2af-88b74753b3bb" providerId="ADAL" clId="{F8BF7C75-8CF8-4A19-9FAB-8DE6D8582CA9}" dt="2020-10-14T09:30:59.288" v="1486" actId="20577"/>
          <ac:spMkLst>
            <pc:docMk/>
            <pc:sldMk cId="443205475" sldId="271"/>
            <ac:spMk id="3" creationId="{A3859420-CB61-4D3C-A817-69C0C90B7009}"/>
          </ac:spMkLst>
        </pc:spChg>
      </pc:sldChg>
      <pc:sldChg chg="addSp modSp mod">
        <pc:chgData name="今井　隆太" userId="6e05045b-0455-437e-b2af-88b74753b3bb" providerId="ADAL" clId="{F8BF7C75-8CF8-4A19-9FAB-8DE6D8582CA9}" dt="2020-10-06T07:35:47.373" v="279"/>
        <pc:sldMkLst>
          <pc:docMk/>
          <pc:sldMk cId="876724049" sldId="272"/>
        </pc:sldMkLst>
        <pc:spChg chg="mod">
          <ac:chgData name="今井　隆太" userId="6e05045b-0455-437e-b2af-88b74753b3bb" providerId="ADAL" clId="{F8BF7C75-8CF8-4A19-9FAB-8DE6D8582CA9}" dt="2020-10-06T07:35:08.057" v="212" actId="1076"/>
          <ac:spMkLst>
            <pc:docMk/>
            <pc:sldMk cId="876724049" sldId="272"/>
            <ac:spMk id="6" creationId="{838AD9FF-4769-4DE3-8FCB-1770410FBC66}"/>
          </ac:spMkLst>
        </pc:spChg>
        <pc:spChg chg="add mod">
          <ac:chgData name="今井　隆太" userId="6e05045b-0455-437e-b2af-88b74753b3bb" providerId="ADAL" clId="{F8BF7C75-8CF8-4A19-9FAB-8DE6D8582CA9}" dt="2020-10-06T07:35:03.113" v="211" actId="1076"/>
          <ac:spMkLst>
            <pc:docMk/>
            <pc:sldMk cId="876724049" sldId="272"/>
            <ac:spMk id="11" creationId="{A315DF3B-3520-42DC-8277-E431EC2E1898}"/>
          </ac:spMkLst>
        </pc:spChg>
        <pc:spChg chg="add mod">
          <ac:chgData name="今井　隆太" userId="6e05045b-0455-437e-b2af-88b74753b3bb" providerId="ADAL" clId="{F8BF7C75-8CF8-4A19-9FAB-8DE6D8582CA9}" dt="2020-10-06T07:35:32.170" v="245" actId="14100"/>
          <ac:spMkLst>
            <pc:docMk/>
            <pc:sldMk cId="876724049" sldId="272"/>
            <ac:spMk id="13" creationId="{1A59D9A3-19DF-40A5-86F5-AF8CCF769D9F}"/>
          </ac:spMkLst>
        </pc:spChg>
        <pc:spChg chg="add mod">
          <ac:chgData name="今井　隆太" userId="6e05045b-0455-437e-b2af-88b74753b3bb" providerId="ADAL" clId="{F8BF7C75-8CF8-4A19-9FAB-8DE6D8582CA9}" dt="2020-10-06T07:35:47.373" v="279"/>
          <ac:spMkLst>
            <pc:docMk/>
            <pc:sldMk cId="876724049" sldId="272"/>
            <ac:spMk id="14" creationId="{84491C2F-FC31-4593-8350-4510A09F8F2E}"/>
          </ac:spMkLst>
        </pc:spChg>
      </pc:sldChg>
      <pc:sldChg chg="modSp mod">
        <pc:chgData name="今井　隆太" userId="6e05045b-0455-437e-b2af-88b74753b3bb" providerId="ADAL" clId="{F8BF7C75-8CF8-4A19-9FAB-8DE6D8582CA9}" dt="2020-10-14T07:55:12.972" v="1161" actId="20577"/>
        <pc:sldMkLst>
          <pc:docMk/>
          <pc:sldMk cId="229703555" sldId="273"/>
        </pc:sldMkLst>
        <pc:spChg chg="mod">
          <ac:chgData name="今井　隆太" userId="6e05045b-0455-437e-b2af-88b74753b3bb" providerId="ADAL" clId="{F8BF7C75-8CF8-4A19-9FAB-8DE6D8582CA9}" dt="2020-10-14T07:55:12.972" v="1161" actId="20577"/>
          <ac:spMkLst>
            <pc:docMk/>
            <pc:sldMk cId="229703555" sldId="273"/>
            <ac:spMk id="3" creationId="{B54B4581-34C7-4B95-8E72-8E36B640DA9C}"/>
          </ac:spMkLst>
        </pc:spChg>
      </pc:sldChg>
      <pc:sldChg chg="delSp mod">
        <pc:chgData name="今井　隆太" userId="6e05045b-0455-437e-b2af-88b74753b3bb" providerId="ADAL" clId="{F8BF7C75-8CF8-4A19-9FAB-8DE6D8582CA9}" dt="2020-10-06T06:52:57.787" v="18" actId="478"/>
        <pc:sldMkLst>
          <pc:docMk/>
          <pc:sldMk cId="3059746091" sldId="312"/>
        </pc:sldMkLst>
        <pc:spChg chg="del">
          <ac:chgData name="今井　隆太" userId="6e05045b-0455-437e-b2af-88b74753b3bb" providerId="ADAL" clId="{F8BF7C75-8CF8-4A19-9FAB-8DE6D8582CA9}" dt="2020-10-06T06:52:57.787" v="18" actId="478"/>
          <ac:spMkLst>
            <pc:docMk/>
            <pc:sldMk cId="3059746091" sldId="312"/>
            <ac:spMk id="3" creationId="{5DA49356-2E3C-4C27-A907-5806D2F209F8}"/>
          </ac:spMkLst>
        </pc:spChg>
      </pc:sldChg>
      <pc:sldChg chg="modSp mod">
        <pc:chgData name="今井　隆太" userId="6e05045b-0455-437e-b2af-88b74753b3bb" providerId="ADAL" clId="{F8BF7C75-8CF8-4A19-9FAB-8DE6D8582CA9}" dt="2020-10-14T09:32:33.614" v="1514" actId="20577"/>
        <pc:sldMkLst>
          <pc:docMk/>
          <pc:sldMk cId="2363022242" sldId="313"/>
        </pc:sldMkLst>
        <pc:spChg chg="mod">
          <ac:chgData name="今井　隆太" userId="6e05045b-0455-437e-b2af-88b74753b3bb" providerId="ADAL" clId="{F8BF7C75-8CF8-4A19-9FAB-8DE6D8582CA9}" dt="2020-10-14T09:27:51.675" v="1428" actId="947"/>
          <ac:spMkLst>
            <pc:docMk/>
            <pc:sldMk cId="2363022242" sldId="313"/>
            <ac:spMk id="2" creationId="{3DF73D5A-E08B-4967-B8B8-BC745AEA0334}"/>
          </ac:spMkLst>
        </pc:spChg>
        <pc:spChg chg="mod">
          <ac:chgData name="今井　隆太" userId="6e05045b-0455-437e-b2af-88b74753b3bb" providerId="ADAL" clId="{F8BF7C75-8CF8-4A19-9FAB-8DE6D8582CA9}" dt="2020-10-14T09:32:33.614" v="1514" actId="20577"/>
          <ac:spMkLst>
            <pc:docMk/>
            <pc:sldMk cId="2363022242" sldId="313"/>
            <ac:spMk id="3" creationId="{FB347438-5B77-4DA0-9AB0-642A590E07A7}"/>
          </ac:spMkLst>
        </pc:spChg>
        <pc:picChg chg="mod">
          <ac:chgData name="今井　隆太" userId="6e05045b-0455-437e-b2af-88b74753b3bb" providerId="ADAL" clId="{F8BF7C75-8CF8-4A19-9FAB-8DE6D8582CA9}" dt="2020-10-13T11:42:44.964" v="888" actId="1076"/>
          <ac:picMkLst>
            <pc:docMk/>
            <pc:sldMk cId="2363022242" sldId="313"/>
            <ac:picMk id="5" creationId="{66B26492-29EE-4702-A149-86F241E9A655}"/>
          </ac:picMkLst>
        </pc:picChg>
        <pc:picChg chg="mod">
          <ac:chgData name="今井　隆太" userId="6e05045b-0455-437e-b2af-88b74753b3bb" providerId="ADAL" clId="{F8BF7C75-8CF8-4A19-9FAB-8DE6D8582CA9}" dt="2020-10-06T06:58:24.550" v="24" actId="1076"/>
          <ac:picMkLst>
            <pc:docMk/>
            <pc:sldMk cId="2363022242" sldId="313"/>
            <ac:picMk id="7" creationId="{F3A4B2BA-E7FD-4871-88B5-C3D9343F5B96}"/>
          </ac:picMkLst>
        </pc:picChg>
        <pc:cxnChg chg="mod">
          <ac:chgData name="今井　隆太" userId="6e05045b-0455-437e-b2af-88b74753b3bb" providerId="ADAL" clId="{F8BF7C75-8CF8-4A19-9FAB-8DE6D8582CA9}" dt="2020-10-06T06:58:15.563" v="23" actId="1076"/>
          <ac:cxnSpMkLst>
            <pc:docMk/>
            <pc:sldMk cId="2363022242" sldId="313"/>
            <ac:cxnSpMk id="12" creationId="{AC2669F7-D21F-4EBC-8276-651558B8E287}"/>
          </ac:cxnSpMkLst>
        </pc:cxnChg>
      </pc:sldChg>
      <pc:sldChg chg="modSp mod">
        <pc:chgData name="今井　隆太" userId="6e05045b-0455-437e-b2af-88b74753b3bb" providerId="ADAL" clId="{F8BF7C75-8CF8-4A19-9FAB-8DE6D8582CA9}" dt="2020-10-14T09:26:29.134" v="1424"/>
        <pc:sldMkLst>
          <pc:docMk/>
          <pc:sldMk cId="3890281046" sldId="316"/>
        </pc:sldMkLst>
        <pc:spChg chg="mod">
          <ac:chgData name="今井　隆太" userId="6e05045b-0455-437e-b2af-88b74753b3bb" providerId="ADAL" clId="{F8BF7C75-8CF8-4A19-9FAB-8DE6D8582CA9}" dt="2020-10-14T09:26:29.134" v="1424"/>
          <ac:spMkLst>
            <pc:docMk/>
            <pc:sldMk cId="3890281046" sldId="316"/>
            <ac:spMk id="3" creationId="{35EA9DA4-F4DF-4B7E-95E1-EB3351826130}"/>
          </ac:spMkLst>
        </pc:spChg>
        <pc:spChg chg="mod">
          <ac:chgData name="今井　隆太" userId="6e05045b-0455-437e-b2af-88b74753b3bb" providerId="ADAL" clId="{F8BF7C75-8CF8-4A19-9FAB-8DE6D8582CA9}" dt="2020-10-14T09:24:21.260" v="1270" actId="1076"/>
          <ac:spMkLst>
            <pc:docMk/>
            <pc:sldMk cId="3890281046" sldId="316"/>
            <ac:spMk id="6" creationId="{AA7827F7-FD25-40E8-8675-CCE72408B41F}"/>
          </ac:spMkLst>
        </pc:spChg>
        <pc:spChg chg="mod">
          <ac:chgData name="今井　隆太" userId="6e05045b-0455-437e-b2af-88b74753b3bb" providerId="ADAL" clId="{F8BF7C75-8CF8-4A19-9FAB-8DE6D8582CA9}" dt="2020-10-14T09:24:21.260" v="1270" actId="1076"/>
          <ac:spMkLst>
            <pc:docMk/>
            <pc:sldMk cId="3890281046" sldId="316"/>
            <ac:spMk id="7" creationId="{E3106072-A381-4F4D-94AA-A12194911610}"/>
          </ac:spMkLst>
        </pc:spChg>
      </pc:sldChg>
      <pc:sldChg chg="modSp mod">
        <pc:chgData name="今井　隆太" userId="6e05045b-0455-437e-b2af-88b74753b3bb" providerId="ADAL" clId="{F8BF7C75-8CF8-4A19-9FAB-8DE6D8582CA9}" dt="2020-10-14T09:29:38.893" v="1463" actId="12"/>
        <pc:sldMkLst>
          <pc:docMk/>
          <pc:sldMk cId="2596059474" sldId="317"/>
        </pc:sldMkLst>
        <pc:spChg chg="mod">
          <ac:chgData name="今井　隆太" userId="6e05045b-0455-437e-b2af-88b74753b3bb" providerId="ADAL" clId="{F8BF7C75-8CF8-4A19-9FAB-8DE6D8582CA9}" dt="2020-10-14T09:28:50.973" v="1458" actId="20577"/>
          <ac:spMkLst>
            <pc:docMk/>
            <pc:sldMk cId="2596059474" sldId="317"/>
            <ac:spMk id="2" creationId="{542B0661-9BAA-4572-9087-7EEFEA6C7743}"/>
          </ac:spMkLst>
        </pc:spChg>
        <pc:spChg chg="mod">
          <ac:chgData name="今井　隆太" userId="6e05045b-0455-437e-b2af-88b74753b3bb" providerId="ADAL" clId="{F8BF7C75-8CF8-4A19-9FAB-8DE6D8582CA9}" dt="2020-10-14T09:29:21.751" v="1462" actId="947"/>
          <ac:spMkLst>
            <pc:docMk/>
            <pc:sldMk cId="2596059474" sldId="317"/>
            <ac:spMk id="3" creationId="{E120C4E4-7A87-4F8C-9AB8-ADA52482BBB7}"/>
          </ac:spMkLst>
        </pc:spChg>
        <pc:spChg chg="mod">
          <ac:chgData name="今井　隆太" userId="6e05045b-0455-437e-b2af-88b74753b3bb" providerId="ADAL" clId="{F8BF7C75-8CF8-4A19-9FAB-8DE6D8582CA9}" dt="2020-10-13T11:32:15.296" v="852" actId="20577"/>
          <ac:spMkLst>
            <pc:docMk/>
            <pc:sldMk cId="2596059474" sldId="317"/>
            <ac:spMk id="7" creationId="{44736323-C230-4F30-8266-D7402BA1FA3D}"/>
          </ac:spMkLst>
        </pc:spChg>
        <pc:spChg chg="mod">
          <ac:chgData name="今井　隆太" userId="6e05045b-0455-437e-b2af-88b74753b3bb" providerId="ADAL" clId="{F8BF7C75-8CF8-4A19-9FAB-8DE6D8582CA9}" dt="2020-10-14T09:29:38.893" v="1463" actId="12"/>
          <ac:spMkLst>
            <pc:docMk/>
            <pc:sldMk cId="2596059474" sldId="317"/>
            <ac:spMk id="10" creationId="{26225A1E-327C-4C2E-9AAB-F3378096BAE2}"/>
          </ac:spMkLst>
        </pc:spChg>
      </pc:sldChg>
      <pc:sldChg chg="addSp delSp modSp mod">
        <pc:chgData name="今井　隆太" userId="6e05045b-0455-437e-b2af-88b74753b3bb" providerId="ADAL" clId="{F8BF7C75-8CF8-4A19-9FAB-8DE6D8582CA9}" dt="2020-10-14T09:35:57.172" v="1580"/>
        <pc:sldMkLst>
          <pc:docMk/>
          <pc:sldMk cId="3467993307" sldId="323"/>
        </pc:sldMkLst>
        <pc:spChg chg="mod">
          <ac:chgData name="今井　隆太" userId="6e05045b-0455-437e-b2af-88b74753b3bb" providerId="ADAL" clId="{F8BF7C75-8CF8-4A19-9FAB-8DE6D8582CA9}" dt="2020-10-14T09:35:57.172" v="1580"/>
          <ac:spMkLst>
            <pc:docMk/>
            <pc:sldMk cId="3467993307" sldId="323"/>
            <ac:spMk id="3" creationId="{087E51E5-F919-407A-9A71-E8B5A2F93095}"/>
          </ac:spMkLst>
        </pc:spChg>
        <pc:spChg chg="mod">
          <ac:chgData name="今井　隆太" userId="6e05045b-0455-437e-b2af-88b74753b3bb" providerId="ADAL" clId="{F8BF7C75-8CF8-4A19-9FAB-8DE6D8582CA9}" dt="2020-10-13T07:27:59.653" v="462"/>
          <ac:spMkLst>
            <pc:docMk/>
            <pc:sldMk cId="3467993307" sldId="323"/>
            <ac:spMk id="6" creationId="{A105AC86-88FF-4BFA-AC14-0CF26C5D2B7A}"/>
          </ac:spMkLst>
        </pc:spChg>
        <pc:spChg chg="mod">
          <ac:chgData name="今井　隆太" userId="6e05045b-0455-437e-b2af-88b74753b3bb" providerId="ADAL" clId="{F8BF7C75-8CF8-4A19-9FAB-8DE6D8582CA9}" dt="2020-10-13T07:32:58.576" v="680" actId="1076"/>
          <ac:spMkLst>
            <pc:docMk/>
            <pc:sldMk cId="3467993307" sldId="323"/>
            <ac:spMk id="13" creationId="{A6409526-3BE2-419E-AD4A-A6A773BC9600}"/>
          </ac:spMkLst>
        </pc:spChg>
        <pc:spChg chg="mod">
          <ac:chgData name="今井　隆太" userId="6e05045b-0455-437e-b2af-88b74753b3bb" providerId="ADAL" clId="{F8BF7C75-8CF8-4A19-9FAB-8DE6D8582CA9}" dt="2020-10-13T07:32:58.576" v="680" actId="1076"/>
          <ac:spMkLst>
            <pc:docMk/>
            <pc:sldMk cId="3467993307" sldId="323"/>
            <ac:spMk id="14" creationId="{642D7E05-0664-4EE1-BA45-3A98CD821C4A}"/>
          </ac:spMkLst>
        </pc:spChg>
        <pc:spChg chg="mod">
          <ac:chgData name="今井　隆太" userId="6e05045b-0455-437e-b2af-88b74753b3bb" providerId="ADAL" clId="{F8BF7C75-8CF8-4A19-9FAB-8DE6D8582CA9}" dt="2020-10-14T04:31:29.618" v="1148" actId="1076"/>
          <ac:spMkLst>
            <pc:docMk/>
            <pc:sldMk cId="3467993307" sldId="323"/>
            <ac:spMk id="15" creationId="{CC3246DA-0714-48EE-94E3-0268AC6FC7D1}"/>
          </ac:spMkLst>
        </pc:spChg>
        <pc:spChg chg="mod">
          <ac:chgData name="今井　隆太" userId="6e05045b-0455-437e-b2af-88b74753b3bb" providerId="ADAL" clId="{F8BF7C75-8CF8-4A19-9FAB-8DE6D8582CA9}" dt="2020-10-13T07:32:58.576" v="680" actId="1076"/>
          <ac:spMkLst>
            <pc:docMk/>
            <pc:sldMk cId="3467993307" sldId="323"/>
            <ac:spMk id="16" creationId="{9BA47AD0-737D-494A-9F83-0FDF7830E781}"/>
          </ac:spMkLst>
        </pc:spChg>
        <pc:spChg chg="mod">
          <ac:chgData name="今井　隆太" userId="6e05045b-0455-437e-b2af-88b74753b3bb" providerId="ADAL" clId="{F8BF7C75-8CF8-4A19-9FAB-8DE6D8582CA9}" dt="2020-10-14T04:31:14.050" v="1146" actId="403"/>
          <ac:spMkLst>
            <pc:docMk/>
            <pc:sldMk cId="3467993307" sldId="323"/>
            <ac:spMk id="17" creationId="{53DA886D-B1FC-4479-A057-8900661D497A}"/>
          </ac:spMkLst>
        </pc:spChg>
        <pc:spChg chg="mod">
          <ac:chgData name="今井　隆太" userId="6e05045b-0455-437e-b2af-88b74753b3bb" providerId="ADAL" clId="{F8BF7C75-8CF8-4A19-9FAB-8DE6D8582CA9}" dt="2020-10-13T07:32:58.576" v="680" actId="1076"/>
          <ac:spMkLst>
            <pc:docMk/>
            <pc:sldMk cId="3467993307" sldId="323"/>
            <ac:spMk id="18" creationId="{3B5F819F-89C4-4E73-AD8D-2304FBF7CC8B}"/>
          </ac:spMkLst>
        </pc:spChg>
        <pc:spChg chg="mod">
          <ac:chgData name="今井　隆太" userId="6e05045b-0455-437e-b2af-88b74753b3bb" providerId="ADAL" clId="{F8BF7C75-8CF8-4A19-9FAB-8DE6D8582CA9}" dt="2020-10-14T04:30:16.638" v="1136" actId="1076"/>
          <ac:spMkLst>
            <pc:docMk/>
            <pc:sldMk cId="3467993307" sldId="323"/>
            <ac:spMk id="19" creationId="{06F30148-3622-4A8B-8D7C-6C8273B548A6}"/>
          </ac:spMkLst>
        </pc:spChg>
        <pc:spChg chg="mod">
          <ac:chgData name="今井　隆太" userId="6e05045b-0455-437e-b2af-88b74753b3bb" providerId="ADAL" clId="{F8BF7C75-8CF8-4A19-9FAB-8DE6D8582CA9}" dt="2020-10-13T11:54:14.552" v="940" actId="1076"/>
          <ac:spMkLst>
            <pc:docMk/>
            <pc:sldMk cId="3467993307" sldId="323"/>
            <ac:spMk id="21" creationId="{AED2A93E-F241-467F-9168-36526F376A13}"/>
          </ac:spMkLst>
        </pc:spChg>
        <pc:spChg chg="mod">
          <ac:chgData name="今井　隆太" userId="6e05045b-0455-437e-b2af-88b74753b3bb" providerId="ADAL" clId="{F8BF7C75-8CF8-4A19-9FAB-8DE6D8582CA9}" dt="2020-10-14T04:30:31.552" v="1139" actId="403"/>
          <ac:spMkLst>
            <pc:docMk/>
            <pc:sldMk cId="3467993307" sldId="323"/>
            <ac:spMk id="23" creationId="{8C758A67-44D8-481E-86E4-931985194178}"/>
          </ac:spMkLst>
        </pc:spChg>
        <pc:spChg chg="mod">
          <ac:chgData name="今井　隆太" userId="6e05045b-0455-437e-b2af-88b74753b3bb" providerId="ADAL" clId="{F8BF7C75-8CF8-4A19-9FAB-8DE6D8582CA9}" dt="2020-10-13T07:32:58.576" v="680" actId="1076"/>
          <ac:spMkLst>
            <pc:docMk/>
            <pc:sldMk cId="3467993307" sldId="323"/>
            <ac:spMk id="24" creationId="{40088F7D-EA2D-42B3-953F-89B71025814E}"/>
          </ac:spMkLst>
        </pc:spChg>
        <pc:spChg chg="mod">
          <ac:chgData name="今井　隆太" userId="6e05045b-0455-437e-b2af-88b74753b3bb" providerId="ADAL" clId="{F8BF7C75-8CF8-4A19-9FAB-8DE6D8582CA9}" dt="2020-10-14T04:30:20.486" v="1137" actId="403"/>
          <ac:spMkLst>
            <pc:docMk/>
            <pc:sldMk cId="3467993307" sldId="323"/>
            <ac:spMk id="28" creationId="{65C79861-FD69-45BC-A141-DB156D3A11FC}"/>
          </ac:spMkLst>
        </pc:spChg>
        <pc:spChg chg="mod">
          <ac:chgData name="今井　隆太" userId="6e05045b-0455-437e-b2af-88b74753b3bb" providerId="ADAL" clId="{F8BF7C75-8CF8-4A19-9FAB-8DE6D8582CA9}" dt="2020-10-14T04:30:59.269" v="1145" actId="14100"/>
          <ac:spMkLst>
            <pc:docMk/>
            <pc:sldMk cId="3467993307" sldId="323"/>
            <ac:spMk id="34" creationId="{449E81C1-CD55-4E69-A3F8-669FB3EA6BCF}"/>
          </ac:spMkLst>
        </pc:spChg>
        <pc:spChg chg="mod">
          <ac:chgData name="今井　隆太" userId="6e05045b-0455-437e-b2af-88b74753b3bb" providerId="ADAL" clId="{F8BF7C75-8CF8-4A19-9FAB-8DE6D8582CA9}" dt="2020-10-14T04:30:43.776" v="1142" actId="1076"/>
          <ac:spMkLst>
            <pc:docMk/>
            <pc:sldMk cId="3467993307" sldId="323"/>
            <ac:spMk id="35" creationId="{A5A31310-AD3F-4FCE-B6F8-731B574C816F}"/>
          </ac:spMkLst>
        </pc:spChg>
        <pc:spChg chg="add del mod">
          <ac:chgData name="今井　隆太" userId="6e05045b-0455-437e-b2af-88b74753b3bb" providerId="ADAL" clId="{F8BF7C75-8CF8-4A19-9FAB-8DE6D8582CA9}" dt="2020-10-13T10:51:31.979" v="818"/>
          <ac:spMkLst>
            <pc:docMk/>
            <pc:sldMk cId="3467993307" sldId="323"/>
            <ac:spMk id="37" creationId="{3642AECE-2ABE-4526-A4DD-6DD3CC772552}"/>
          </ac:spMkLst>
        </pc:spChg>
        <pc:spChg chg="add del mod">
          <ac:chgData name="今井　隆太" userId="6e05045b-0455-437e-b2af-88b74753b3bb" providerId="ADAL" clId="{F8BF7C75-8CF8-4A19-9FAB-8DE6D8582CA9}" dt="2020-10-13T11:53:38.313" v="939" actId="478"/>
          <ac:spMkLst>
            <pc:docMk/>
            <pc:sldMk cId="3467993307" sldId="323"/>
            <ac:spMk id="38" creationId="{6A64C410-7978-4067-AAE5-AA3037F225C9}"/>
          </ac:spMkLst>
        </pc:spChg>
        <pc:spChg chg="add del mod">
          <ac:chgData name="今井　隆太" userId="6e05045b-0455-437e-b2af-88b74753b3bb" providerId="ADAL" clId="{F8BF7C75-8CF8-4A19-9FAB-8DE6D8582CA9}" dt="2020-10-13T11:53:38.313" v="939" actId="478"/>
          <ac:spMkLst>
            <pc:docMk/>
            <pc:sldMk cId="3467993307" sldId="323"/>
            <ac:spMk id="39" creationId="{E8004E30-2B14-442F-83D8-CBA83B24A504}"/>
          </ac:spMkLst>
        </pc:spChg>
        <pc:grpChg chg="mod">
          <ac:chgData name="今井　隆太" userId="6e05045b-0455-437e-b2af-88b74753b3bb" providerId="ADAL" clId="{F8BF7C75-8CF8-4A19-9FAB-8DE6D8582CA9}" dt="2020-10-13T10:51:51.337" v="821" actId="1076"/>
          <ac:grpSpMkLst>
            <pc:docMk/>
            <pc:sldMk cId="3467993307" sldId="323"/>
            <ac:grpSpMk id="11" creationId="{C27F6227-BEA9-47F2-8461-B2D6E6A0B843}"/>
          </ac:grpSpMkLst>
        </pc:grpChg>
        <pc:picChg chg="mod">
          <ac:chgData name="今井　隆太" userId="6e05045b-0455-437e-b2af-88b74753b3bb" providerId="ADAL" clId="{F8BF7C75-8CF8-4A19-9FAB-8DE6D8582CA9}" dt="2020-10-13T07:32:58.576" v="680" actId="1076"/>
          <ac:picMkLst>
            <pc:docMk/>
            <pc:sldMk cId="3467993307" sldId="323"/>
            <ac:picMk id="8" creationId="{239BAD94-EFC7-4676-8E75-9A0BE9C98C32}"/>
          </ac:picMkLst>
        </pc:picChg>
        <pc:picChg chg="mod">
          <ac:chgData name="今井　隆太" userId="6e05045b-0455-437e-b2af-88b74753b3bb" providerId="ADAL" clId="{F8BF7C75-8CF8-4A19-9FAB-8DE6D8582CA9}" dt="2020-10-13T07:32:58.576" v="680" actId="1076"/>
          <ac:picMkLst>
            <pc:docMk/>
            <pc:sldMk cId="3467993307" sldId="323"/>
            <ac:picMk id="10" creationId="{14101FA1-E34B-4310-9269-0BD286E0D599}"/>
          </ac:picMkLst>
        </pc:picChg>
        <pc:picChg chg="mod">
          <ac:chgData name="今井　隆太" userId="6e05045b-0455-437e-b2af-88b74753b3bb" providerId="ADAL" clId="{F8BF7C75-8CF8-4A19-9FAB-8DE6D8582CA9}" dt="2020-10-13T07:32:58.576" v="680" actId="1076"/>
          <ac:picMkLst>
            <pc:docMk/>
            <pc:sldMk cId="3467993307" sldId="323"/>
            <ac:picMk id="12" creationId="{3C6DF2A4-3925-43EE-8376-C1E0B53497A3}"/>
          </ac:picMkLst>
        </pc:picChg>
      </pc:sldChg>
      <pc:sldChg chg="modSp mod">
        <pc:chgData name="今井　隆太" userId="6e05045b-0455-437e-b2af-88b74753b3bb" providerId="ADAL" clId="{F8BF7C75-8CF8-4A19-9FAB-8DE6D8582CA9}" dt="2020-10-13T11:32:35.504" v="854" actId="20577"/>
        <pc:sldMkLst>
          <pc:docMk/>
          <pc:sldMk cId="2841884991" sldId="325"/>
        </pc:sldMkLst>
        <pc:spChg chg="mod">
          <ac:chgData name="今井　隆太" userId="6e05045b-0455-437e-b2af-88b74753b3bb" providerId="ADAL" clId="{F8BF7C75-8CF8-4A19-9FAB-8DE6D8582CA9}" dt="2020-10-13T11:32:35.504" v="854" actId="20577"/>
          <ac:spMkLst>
            <pc:docMk/>
            <pc:sldMk cId="2841884991" sldId="325"/>
            <ac:spMk id="50" creationId="{5B155045-A8B5-4B1A-B2D1-8EEF823A3DEF}"/>
          </ac:spMkLst>
        </pc:spChg>
      </pc:sldChg>
      <pc:sldChg chg="ord">
        <pc:chgData name="今井　隆太" userId="6e05045b-0455-437e-b2af-88b74753b3bb" providerId="ADAL" clId="{F8BF7C75-8CF8-4A19-9FAB-8DE6D8582CA9}" dt="2020-10-13T12:09:52.406" v="1130"/>
        <pc:sldMkLst>
          <pc:docMk/>
          <pc:sldMk cId="2364106546" sldId="327"/>
        </pc:sldMkLst>
      </pc:sldChg>
      <pc:sldChg chg="new del">
        <pc:chgData name="今井　隆太" userId="6e05045b-0455-437e-b2af-88b74753b3bb" providerId="ADAL" clId="{F8BF7C75-8CF8-4A19-9FAB-8DE6D8582CA9}" dt="2020-10-13T07:37:22.398" v="698" actId="47"/>
        <pc:sldMkLst>
          <pc:docMk/>
          <pc:sldMk cId="3791375862" sldId="327"/>
        </pc:sldMkLst>
      </pc:sldChg>
      <pc:sldChg chg="delSp modSp new mod modClrScheme chgLayout">
        <pc:chgData name="今井　隆太" userId="6e05045b-0455-437e-b2af-88b74753b3bb" providerId="ADAL" clId="{F8BF7C75-8CF8-4A19-9FAB-8DE6D8582CA9}" dt="2020-10-13T12:11:36.064" v="1132" actId="700"/>
        <pc:sldMkLst>
          <pc:docMk/>
          <pc:sldMk cId="1253607526" sldId="328"/>
        </pc:sldMkLst>
        <pc:spChg chg="del">
          <ac:chgData name="今井　隆太" userId="6e05045b-0455-437e-b2af-88b74753b3bb" providerId="ADAL" clId="{F8BF7C75-8CF8-4A19-9FAB-8DE6D8582CA9}" dt="2020-10-13T12:11:36.064" v="1132" actId="700"/>
          <ac:spMkLst>
            <pc:docMk/>
            <pc:sldMk cId="1253607526" sldId="328"/>
            <ac:spMk id="2" creationId="{3FA288E3-4737-4D23-BEEC-DC4F95317AF3}"/>
          </ac:spMkLst>
        </pc:spChg>
        <pc:spChg chg="del">
          <ac:chgData name="今井　隆太" userId="6e05045b-0455-437e-b2af-88b74753b3bb" providerId="ADAL" clId="{F8BF7C75-8CF8-4A19-9FAB-8DE6D8582CA9}" dt="2020-10-13T12:11:36.064" v="1132" actId="700"/>
          <ac:spMkLst>
            <pc:docMk/>
            <pc:sldMk cId="1253607526" sldId="328"/>
            <ac:spMk id="3" creationId="{CF38A965-0D42-4204-8292-5C7452C36713}"/>
          </ac:spMkLst>
        </pc:spChg>
        <pc:spChg chg="mod ord">
          <ac:chgData name="今井　隆太" userId="6e05045b-0455-437e-b2af-88b74753b3bb" providerId="ADAL" clId="{F8BF7C75-8CF8-4A19-9FAB-8DE6D8582CA9}" dt="2020-10-13T12:11:36.064" v="1132" actId="700"/>
          <ac:spMkLst>
            <pc:docMk/>
            <pc:sldMk cId="1253607526" sldId="328"/>
            <ac:spMk id="4" creationId="{28F52411-843B-4B55-85B8-F2C111516B3F}"/>
          </ac:spMkLst>
        </pc:spChg>
        <pc:spChg chg="mod ord">
          <ac:chgData name="今井　隆太" userId="6e05045b-0455-437e-b2af-88b74753b3bb" providerId="ADAL" clId="{F8BF7C75-8CF8-4A19-9FAB-8DE6D8582CA9}" dt="2020-10-13T12:11:36.064" v="1132" actId="700"/>
          <ac:spMkLst>
            <pc:docMk/>
            <pc:sldMk cId="1253607526" sldId="328"/>
            <ac:spMk id="5" creationId="{F0E14D82-FE6C-4103-BFB5-2FC4F13C2BE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90B483E2-63EA-4905-91AF-51CF4A3D8ED4}" type="datetimeFigureOut">
              <a:rPr kumimoji="1" lang="ja-JP" altLang="en-US" smtClean="0"/>
              <a:t>2020/10/15</a:t>
            </a:fld>
            <a:endParaRPr kumimoji="1" lang="ja-JP" altLang="en-US"/>
          </a:p>
        </p:txBody>
      </p:sp>
      <p:sp>
        <p:nvSpPr>
          <p:cNvPr id="4" name="スライド イメージ プレースホルダー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8C1CF708-0CB6-4660-8100-A854E06F4096}" type="slidenum">
              <a:rPr kumimoji="1" lang="ja-JP" altLang="en-US" smtClean="0"/>
              <a:t>‹#›</a:t>
            </a:fld>
            <a:endParaRPr kumimoji="1" lang="ja-JP" altLang="en-US"/>
          </a:p>
        </p:txBody>
      </p:sp>
    </p:spTree>
    <p:extLst>
      <p:ext uri="{BB962C8B-B14F-4D97-AF65-F5344CB8AC3E}">
        <p14:creationId xmlns:p14="http://schemas.microsoft.com/office/powerpoint/2010/main" val="27829847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スライド イメージ プレースホルダ 1"/>
          <p:cNvSpPr>
            <a:spLocks noGrp="1" noRot="1" noChangeAspect="1" noTextEdit="1"/>
          </p:cNvSpPr>
          <p:nvPr>
            <p:ph type="sldImg"/>
          </p:nvPr>
        </p:nvSpPr>
        <p:spPr/>
      </p:sp>
      <p:sp>
        <p:nvSpPr>
          <p:cNvPr id="3" name="ノート プレースホルダ 2"/>
          <p:cNvSpPr>
            <a:spLocks noGrp="1"/>
          </p:cNvSpPr>
          <p:nvPr>
            <p:ph type="body" idx="1"/>
          </p:nvPr>
        </p:nvSpPr>
        <p:spPr/>
        <p:txBody>
          <a:bodyPr>
            <a:normAutofit/>
          </a:bodyPr>
          <a:lstStyle/>
          <a:p>
            <a:pPr>
              <a:defRPr/>
            </a:pPr>
            <a:endParaRPr kumimoji="1" lang="ja-JP" altLang="en-US"/>
          </a:p>
        </p:txBody>
      </p:sp>
      <p:sp>
        <p:nvSpPr>
          <p:cNvPr id="4" name="スライド番号プレースホルダ 3"/>
          <p:cNvSpPr>
            <a:spLocks noGrp="1"/>
          </p:cNvSpPr>
          <p:nvPr>
            <p:ph type="sldNum" sz="quarter" idx="5"/>
          </p:nvPr>
        </p:nvSpPr>
        <p:spPr/>
        <p:txBody>
          <a:bodyPr/>
          <a:lstStyle/>
          <a:p>
            <a:pPr>
              <a:defRPr/>
            </a:pPr>
            <a:fld id="{3A5C0798-2431-4363-94AB-2273EDED4C44}" type="slidenum">
              <a:rPr altLang="ja-JP" smtClean="0"/>
              <a:pPr>
                <a:defRPr/>
              </a:pPr>
              <a:t>18</a:t>
            </a:fld>
            <a:endParaRPr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1171E-7132-46F6-99D2-906CFAFD51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3138E4-ADBE-4AED-B8FA-E7458AB4FAF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AC305E-E18B-4A9B-960D-4BA30F4A6493}"/>
              </a:ext>
            </a:extLst>
          </p:cNvPr>
          <p:cNvSpPr>
            <a:spLocks noGrp="1"/>
          </p:cNvSpPr>
          <p:nvPr>
            <p:ph type="dt" sz="half" idx="10"/>
          </p:nvPr>
        </p:nvSpPr>
        <p:spPr/>
        <p:txBody>
          <a:bodyPr/>
          <a:lstStyle/>
          <a:p>
            <a:fld id="{66E3556A-F7F1-49D1-AC40-FA059B47B05C}"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096AF879-B68D-4950-BAA8-55A39D390B2D}"/>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AFBA9A48-0B65-4908-8F5A-7A7DD0718442}"/>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161093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CFDC5-69BD-44C8-88AE-DB00408C1F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66AAF8-9FFB-4878-BB1D-A2DA4C6958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F2D917-F278-4DB4-AAAD-454FB8DE6010}"/>
              </a:ext>
            </a:extLst>
          </p:cNvPr>
          <p:cNvSpPr>
            <a:spLocks noGrp="1"/>
          </p:cNvSpPr>
          <p:nvPr>
            <p:ph type="dt" sz="half" idx="10"/>
          </p:nvPr>
        </p:nvSpPr>
        <p:spPr/>
        <p:txBody>
          <a:bodyPr/>
          <a:lstStyle/>
          <a:p>
            <a:fld id="{714F4D01-68A1-405F-9A65-B1DBD837BB7A}"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1DE163B5-589C-4FBD-9986-78AC57CB3365}"/>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D58316B9-132B-49BA-B23D-653BAA154BC8}"/>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90646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2110DF-73C0-49AA-8FC6-DFD5F55326A8}"/>
              </a:ext>
            </a:extLst>
          </p:cNvPr>
          <p:cNvSpPr>
            <a:spLocks noGrp="1"/>
          </p:cNvSpPr>
          <p:nvPr>
            <p:ph type="title" orient="vert"/>
          </p:nvPr>
        </p:nvSpPr>
        <p:spPr>
          <a:xfrm>
            <a:off x="8724902"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A96BC8-7CAE-473A-8BDF-F7FA9A287EC2}"/>
              </a:ext>
            </a:extLst>
          </p:cNvPr>
          <p:cNvSpPr>
            <a:spLocks noGrp="1"/>
          </p:cNvSpPr>
          <p:nvPr>
            <p:ph type="body" orient="vert" idx="1"/>
          </p:nvPr>
        </p:nvSpPr>
        <p:spPr>
          <a:xfrm>
            <a:off x="838202"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BF64F0-AB99-4655-BC45-B0AFC3427EB9}"/>
              </a:ext>
            </a:extLst>
          </p:cNvPr>
          <p:cNvSpPr>
            <a:spLocks noGrp="1"/>
          </p:cNvSpPr>
          <p:nvPr>
            <p:ph type="dt" sz="half" idx="10"/>
          </p:nvPr>
        </p:nvSpPr>
        <p:spPr/>
        <p:txBody>
          <a:bodyPr/>
          <a:lstStyle/>
          <a:p>
            <a:fld id="{C28B368B-09D1-4395-9561-D8AF66FAFF2B}"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C57E0BB9-6985-406C-9E35-7BF62E8BF3AB}"/>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FE121B3C-F427-497A-A5ED-1D6D8CE8E8F4}"/>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221991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CB96D-DB80-4CB8-894F-EA0D0F930EFE}"/>
              </a:ext>
            </a:extLst>
          </p:cNvPr>
          <p:cNvSpPr>
            <a:spLocks noGrp="1"/>
          </p:cNvSpPr>
          <p:nvPr>
            <p:ph type="title"/>
          </p:nvPr>
        </p:nvSpPr>
        <p:spPr>
          <a:xfrm>
            <a:off x="838200" y="365126"/>
            <a:ext cx="10515600" cy="856772"/>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22FB65-2799-407A-B88C-686F863F4C84}"/>
              </a:ext>
            </a:extLst>
          </p:cNvPr>
          <p:cNvSpPr>
            <a:spLocks noGrp="1"/>
          </p:cNvSpPr>
          <p:nvPr>
            <p:ph idx="1"/>
          </p:nvPr>
        </p:nvSpPr>
        <p:spPr>
          <a:xfrm>
            <a:off x="838200" y="1310914"/>
            <a:ext cx="10515600" cy="486605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0FA687-92AB-405C-B7AF-AF17BEEE1024}"/>
              </a:ext>
            </a:extLst>
          </p:cNvPr>
          <p:cNvSpPr>
            <a:spLocks noGrp="1"/>
          </p:cNvSpPr>
          <p:nvPr>
            <p:ph type="dt" sz="half" idx="10"/>
          </p:nvPr>
        </p:nvSpPr>
        <p:spPr/>
        <p:txBody>
          <a:bodyPr/>
          <a:lstStyle/>
          <a:p>
            <a:fld id="{E3ED0F1E-799F-46C6-8B86-DD3206AA8294}"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69406C41-5930-4CC7-BE67-1C5465160E60}"/>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AF11CE88-7095-4618-A5AD-7EAF28B13E89}"/>
              </a:ext>
            </a:extLst>
          </p:cNvPr>
          <p:cNvSpPr>
            <a:spLocks noGrp="1"/>
          </p:cNvSpPr>
          <p:nvPr>
            <p:ph type="sldNum" sz="quarter" idx="12"/>
          </p:nvPr>
        </p:nvSpPr>
        <p:spPr>
          <a:xfrm>
            <a:off x="8562048" y="6247054"/>
            <a:ext cx="2743200" cy="436971"/>
          </a:xfrm>
        </p:spPr>
        <p:txBody>
          <a:bodyPr/>
          <a:lstStyle>
            <a:lvl1pPr>
              <a:defRPr sz="2800">
                <a:solidFill>
                  <a:schemeClr val="tx1"/>
                </a:solidFill>
              </a:defRPr>
            </a:lvl1pPr>
          </a:lstStyle>
          <a:p>
            <a:fld id="{6BFB83F8-11AD-4E53-A692-87193396358F}" type="slidenum">
              <a:rPr lang="ja-JP" altLang="en-US" smtClean="0"/>
              <a:pPr/>
              <a:t>‹#›</a:t>
            </a:fld>
            <a:endParaRPr lang="ja-JP" altLang="en-US" sz="2800"/>
          </a:p>
        </p:txBody>
      </p:sp>
    </p:spTree>
    <p:extLst>
      <p:ext uri="{BB962C8B-B14F-4D97-AF65-F5344CB8AC3E}">
        <p14:creationId xmlns:p14="http://schemas.microsoft.com/office/powerpoint/2010/main" val="44282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9D69E0-8F17-4599-B7FA-B3A4503B7E7C}"/>
              </a:ext>
            </a:extLst>
          </p:cNvPr>
          <p:cNvSpPr>
            <a:spLocks noGrp="1"/>
          </p:cNvSpPr>
          <p:nvPr>
            <p:ph type="title"/>
          </p:nvPr>
        </p:nvSpPr>
        <p:spPr>
          <a:xfrm>
            <a:off x="831851" y="1709742"/>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169CEA-940A-4DF0-8016-73187DBB74EE}"/>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D02419-F051-4E3D-929E-7C6A6359ADE6}"/>
              </a:ext>
            </a:extLst>
          </p:cNvPr>
          <p:cNvSpPr>
            <a:spLocks noGrp="1"/>
          </p:cNvSpPr>
          <p:nvPr>
            <p:ph type="dt" sz="half" idx="10"/>
          </p:nvPr>
        </p:nvSpPr>
        <p:spPr/>
        <p:txBody>
          <a:bodyPr/>
          <a:lstStyle/>
          <a:p>
            <a:fld id="{FA2EB4E7-DC54-474A-A572-0288BD01A1D7}"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50DAE87D-29A7-44CA-ADB6-6828B035F789}"/>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35E74FBD-02A4-44E6-918B-1312959229BB}"/>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20843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4F19D-6E7D-4D4B-BA86-74F6F13291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48F760-E64E-4F37-9214-810361529CB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D28575B-C27A-4C99-8793-6A88A60594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CCF3B-0B7F-44DA-B39D-DBFFEC9C7713}"/>
              </a:ext>
            </a:extLst>
          </p:cNvPr>
          <p:cNvSpPr>
            <a:spLocks noGrp="1"/>
          </p:cNvSpPr>
          <p:nvPr>
            <p:ph type="dt" sz="half" idx="10"/>
          </p:nvPr>
        </p:nvSpPr>
        <p:spPr/>
        <p:txBody>
          <a:bodyPr/>
          <a:lstStyle/>
          <a:p>
            <a:fld id="{5C3DF79B-4CBB-4842-831E-933BCE80BA8A}" type="datetime1">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8087C6B3-C2E6-42A0-A997-CA5E83AD07EC}"/>
              </a:ext>
            </a:extLst>
          </p:cNvPr>
          <p:cNvSpPr>
            <a:spLocks noGrp="1"/>
          </p:cNvSpPr>
          <p:nvPr>
            <p:ph type="ftr" sz="quarter" idx="11"/>
          </p:nvPr>
        </p:nvSpPr>
        <p:spPr/>
        <p:txBody>
          <a:bodyPr/>
          <a:lstStyle/>
          <a:p>
            <a:r>
              <a:rPr kumimoji="1" lang="en-US" altLang="ja-JP"/>
              <a:t>R.Imai presents</a:t>
            </a:r>
            <a:endParaRPr kumimoji="1" lang="ja-JP" altLang="en-US"/>
          </a:p>
        </p:txBody>
      </p:sp>
      <p:sp>
        <p:nvSpPr>
          <p:cNvPr id="7" name="スライド番号プレースホルダー 6">
            <a:extLst>
              <a:ext uri="{FF2B5EF4-FFF2-40B4-BE49-F238E27FC236}">
                <a16:creationId xmlns:a16="http://schemas.microsoft.com/office/drawing/2014/main" id="{690DD2F1-6609-4C66-B514-D2D8F65BD973}"/>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221048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2143-E946-4576-B6CE-24BD8E3FADE6}"/>
              </a:ext>
            </a:extLst>
          </p:cNvPr>
          <p:cNvSpPr>
            <a:spLocks noGrp="1"/>
          </p:cNvSpPr>
          <p:nvPr>
            <p:ph type="title"/>
          </p:nvPr>
        </p:nvSpPr>
        <p:spPr>
          <a:xfrm>
            <a:off x="839788" y="365129"/>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C380B5-9F0C-4189-B807-3EF42CF9BE4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71D96E6-5FA4-4222-9C5F-C66A33B2D94C}"/>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FBBF623-B900-409C-9939-296C0C2EF79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EB2368-486C-4F87-AA1D-58AFEFCF3224}"/>
              </a:ext>
            </a:extLst>
          </p:cNvPr>
          <p:cNvSpPr>
            <a:spLocks noGrp="1"/>
          </p:cNvSpPr>
          <p:nvPr>
            <p:ph sz="quarter" idx="4"/>
          </p:nvPr>
        </p:nvSpPr>
        <p:spPr>
          <a:xfrm>
            <a:off x="6172202"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7DB21E-54CF-4892-83F1-E0C9A46FD20A}"/>
              </a:ext>
            </a:extLst>
          </p:cNvPr>
          <p:cNvSpPr>
            <a:spLocks noGrp="1"/>
          </p:cNvSpPr>
          <p:nvPr>
            <p:ph type="dt" sz="half" idx="10"/>
          </p:nvPr>
        </p:nvSpPr>
        <p:spPr/>
        <p:txBody>
          <a:bodyPr/>
          <a:lstStyle/>
          <a:p>
            <a:fld id="{F6C23490-3D6B-4D93-8196-FEEECE0F80D0}" type="datetime1">
              <a:rPr kumimoji="1" lang="ja-JP" altLang="en-US" smtClean="0"/>
              <a:t>2020/10/15</a:t>
            </a:fld>
            <a:endParaRPr kumimoji="1" lang="ja-JP" altLang="en-US"/>
          </a:p>
        </p:txBody>
      </p:sp>
      <p:sp>
        <p:nvSpPr>
          <p:cNvPr id="8" name="フッター プレースホルダー 7">
            <a:extLst>
              <a:ext uri="{FF2B5EF4-FFF2-40B4-BE49-F238E27FC236}">
                <a16:creationId xmlns:a16="http://schemas.microsoft.com/office/drawing/2014/main" id="{57EAA7A4-3F66-4967-9C84-FF1F783D6736}"/>
              </a:ext>
            </a:extLst>
          </p:cNvPr>
          <p:cNvSpPr>
            <a:spLocks noGrp="1"/>
          </p:cNvSpPr>
          <p:nvPr>
            <p:ph type="ftr" sz="quarter" idx="11"/>
          </p:nvPr>
        </p:nvSpPr>
        <p:spPr/>
        <p:txBody>
          <a:bodyPr/>
          <a:lstStyle/>
          <a:p>
            <a:r>
              <a:rPr kumimoji="1" lang="en-US" altLang="ja-JP"/>
              <a:t>R.Imai presents</a:t>
            </a:r>
            <a:endParaRPr kumimoji="1" lang="ja-JP" altLang="en-US"/>
          </a:p>
        </p:txBody>
      </p:sp>
      <p:sp>
        <p:nvSpPr>
          <p:cNvPr id="9" name="スライド番号プレースホルダー 8">
            <a:extLst>
              <a:ext uri="{FF2B5EF4-FFF2-40B4-BE49-F238E27FC236}">
                <a16:creationId xmlns:a16="http://schemas.microsoft.com/office/drawing/2014/main" id="{81F93E85-4C0E-4AD3-A0F4-F7D4A7088892}"/>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62442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BF554-3EF9-4449-9540-FB9652C69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A4551A-5002-4923-9627-ABB1D086CD60}"/>
              </a:ext>
            </a:extLst>
          </p:cNvPr>
          <p:cNvSpPr>
            <a:spLocks noGrp="1"/>
          </p:cNvSpPr>
          <p:nvPr>
            <p:ph type="dt" sz="half" idx="10"/>
          </p:nvPr>
        </p:nvSpPr>
        <p:spPr/>
        <p:txBody>
          <a:bodyPr/>
          <a:lstStyle/>
          <a:p>
            <a:fld id="{4DE4E9A9-5476-4275-800C-778F36AD5006}" type="datetime1">
              <a:rPr kumimoji="1" lang="ja-JP" altLang="en-US" smtClean="0"/>
              <a:t>2020/10/15</a:t>
            </a:fld>
            <a:endParaRPr kumimoji="1" lang="ja-JP" altLang="en-US"/>
          </a:p>
        </p:txBody>
      </p:sp>
      <p:sp>
        <p:nvSpPr>
          <p:cNvPr id="4" name="フッター プレースホルダー 3">
            <a:extLst>
              <a:ext uri="{FF2B5EF4-FFF2-40B4-BE49-F238E27FC236}">
                <a16:creationId xmlns:a16="http://schemas.microsoft.com/office/drawing/2014/main" id="{3377C740-1FFE-4D05-AAC7-2C9B57373DD0}"/>
              </a:ext>
            </a:extLst>
          </p:cNvPr>
          <p:cNvSpPr>
            <a:spLocks noGrp="1"/>
          </p:cNvSpPr>
          <p:nvPr>
            <p:ph type="ftr" sz="quarter" idx="11"/>
          </p:nvPr>
        </p:nvSpPr>
        <p:spPr/>
        <p:txBody>
          <a:bodyPr/>
          <a:lstStyle/>
          <a:p>
            <a:r>
              <a:rPr kumimoji="1" lang="en-US" altLang="ja-JP"/>
              <a:t>R.Imai presents</a:t>
            </a:r>
            <a:endParaRPr kumimoji="1" lang="ja-JP" altLang="en-US"/>
          </a:p>
        </p:txBody>
      </p:sp>
      <p:sp>
        <p:nvSpPr>
          <p:cNvPr id="5" name="スライド番号プレースホルダー 4">
            <a:extLst>
              <a:ext uri="{FF2B5EF4-FFF2-40B4-BE49-F238E27FC236}">
                <a16:creationId xmlns:a16="http://schemas.microsoft.com/office/drawing/2014/main" id="{5E03F43D-F1B9-49CF-ABB5-A8CF040F9546}"/>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311864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415394-9914-4570-A859-A117BABF8150}"/>
              </a:ext>
            </a:extLst>
          </p:cNvPr>
          <p:cNvSpPr>
            <a:spLocks noGrp="1"/>
          </p:cNvSpPr>
          <p:nvPr>
            <p:ph type="dt" sz="half" idx="10"/>
          </p:nvPr>
        </p:nvSpPr>
        <p:spPr/>
        <p:txBody>
          <a:bodyPr/>
          <a:lstStyle/>
          <a:p>
            <a:fld id="{8463CF1C-904B-4606-B9E3-48C686C7932B}" type="datetime1">
              <a:rPr kumimoji="1" lang="ja-JP" altLang="en-US" smtClean="0"/>
              <a:t>2020/10/15</a:t>
            </a:fld>
            <a:endParaRPr kumimoji="1" lang="ja-JP" altLang="en-US"/>
          </a:p>
        </p:txBody>
      </p:sp>
      <p:sp>
        <p:nvSpPr>
          <p:cNvPr id="3" name="フッター プレースホルダー 2">
            <a:extLst>
              <a:ext uri="{FF2B5EF4-FFF2-40B4-BE49-F238E27FC236}">
                <a16:creationId xmlns:a16="http://schemas.microsoft.com/office/drawing/2014/main" id="{9A61C8F3-7B7B-4EB2-A015-D1A452136666}"/>
              </a:ext>
            </a:extLst>
          </p:cNvPr>
          <p:cNvSpPr>
            <a:spLocks noGrp="1"/>
          </p:cNvSpPr>
          <p:nvPr>
            <p:ph type="ftr" sz="quarter" idx="11"/>
          </p:nvPr>
        </p:nvSpPr>
        <p:spPr/>
        <p:txBody>
          <a:bodyPr/>
          <a:lstStyle/>
          <a:p>
            <a:r>
              <a:rPr kumimoji="1" lang="en-US" altLang="ja-JP"/>
              <a:t>R.Imai presents</a:t>
            </a:r>
            <a:endParaRPr kumimoji="1" lang="ja-JP" altLang="en-US"/>
          </a:p>
        </p:txBody>
      </p:sp>
      <p:sp>
        <p:nvSpPr>
          <p:cNvPr id="4" name="スライド番号プレースホルダー 3">
            <a:extLst>
              <a:ext uri="{FF2B5EF4-FFF2-40B4-BE49-F238E27FC236}">
                <a16:creationId xmlns:a16="http://schemas.microsoft.com/office/drawing/2014/main" id="{48BEF90F-D1C0-4AD8-AD58-C477B9C749BA}"/>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304842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3D325-F0F7-4621-9CBD-3F601C4BCA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BBC865-182E-4EF4-ADCF-2C7DAE458A60}"/>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107139-08CC-42E7-B77B-8253A0123E3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E46F33C-CD43-45DC-8129-542A79D36385}"/>
              </a:ext>
            </a:extLst>
          </p:cNvPr>
          <p:cNvSpPr>
            <a:spLocks noGrp="1"/>
          </p:cNvSpPr>
          <p:nvPr>
            <p:ph type="dt" sz="half" idx="10"/>
          </p:nvPr>
        </p:nvSpPr>
        <p:spPr/>
        <p:txBody>
          <a:bodyPr/>
          <a:lstStyle/>
          <a:p>
            <a:fld id="{B130903C-7721-4E63-9D39-D20B9C9E23B4}" type="datetime1">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7899A178-A227-48E6-A9F4-91918F7435FA}"/>
              </a:ext>
            </a:extLst>
          </p:cNvPr>
          <p:cNvSpPr>
            <a:spLocks noGrp="1"/>
          </p:cNvSpPr>
          <p:nvPr>
            <p:ph type="ftr" sz="quarter" idx="11"/>
          </p:nvPr>
        </p:nvSpPr>
        <p:spPr/>
        <p:txBody>
          <a:bodyPr/>
          <a:lstStyle/>
          <a:p>
            <a:r>
              <a:rPr kumimoji="1" lang="en-US" altLang="ja-JP"/>
              <a:t>R.Imai presents</a:t>
            </a:r>
            <a:endParaRPr kumimoji="1" lang="ja-JP" altLang="en-US"/>
          </a:p>
        </p:txBody>
      </p:sp>
      <p:sp>
        <p:nvSpPr>
          <p:cNvPr id="7" name="スライド番号プレースホルダー 6">
            <a:extLst>
              <a:ext uri="{FF2B5EF4-FFF2-40B4-BE49-F238E27FC236}">
                <a16:creationId xmlns:a16="http://schemas.microsoft.com/office/drawing/2014/main" id="{1F27B23D-9CAB-4CCC-8160-9E8916E23C03}"/>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201715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0F73C6-06BA-4029-A9C3-6F75E2CE5C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1CBE71-786B-410B-AC7C-969ED495773F}"/>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0D84E6-B6A2-4F5D-A593-CCDB05055CF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62E949-4277-4485-99C0-02838E4320E7}"/>
              </a:ext>
            </a:extLst>
          </p:cNvPr>
          <p:cNvSpPr>
            <a:spLocks noGrp="1"/>
          </p:cNvSpPr>
          <p:nvPr>
            <p:ph type="dt" sz="half" idx="10"/>
          </p:nvPr>
        </p:nvSpPr>
        <p:spPr/>
        <p:txBody>
          <a:bodyPr/>
          <a:lstStyle/>
          <a:p>
            <a:fld id="{0E0189AC-3304-441A-BDBD-E9EA3DA51DF5}" type="datetime1">
              <a:rPr kumimoji="1" lang="ja-JP" altLang="en-US" smtClean="0"/>
              <a:t>2020/10/15</a:t>
            </a:fld>
            <a:endParaRPr kumimoji="1" lang="ja-JP" altLang="en-US"/>
          </a:p>
        </p:txBody>
      </p:sp>
      <p:sp>
        <p:nvSpPr>
          <p:cNvPr id="6" name="フッター プレースホルダー 5">
            <a:extLst>
              <a:ext uri="{FF2B5EF4-FFF2-40B4-BE49-F238E27FC236}">
                <a16:creationId xmlns:a16="http://schemas.microsoft.com/office/drawing/2014/main" id="{111AA7C9-179E-4B84-A6F0-B26B96686BD9}"/>
              </a:ext>
            </a:extLst>
          </p:cNvPr>
          <p:cNvSpPr>
            <a:spLocks noGrp="1"/>
          </p:cNvSpPr>
          <p:nvPr>
            <p:ph type="ftr" sz="quarter" idx="11"/>
          </p:nvPr>
        </p:nvSpPr>
        <p:spPr/>
        <p:txBody>
          <a:bodyPr/>
          <a:lstStyle/>
          <a:p>
            <a:r>
              <a:rPr kumimoji="1" lang="en-US" altLang="ja-JP"/>
              <a:t>R.Imai presents</a:t>
            </a:r>
            <a:endParaRPr kumimoji="1" lang="ja-JP" altLang="en-US"/>
          </a:p>
        </p:txBody>
      </p:sp>
      <p:sp>
        <p:nvSpPr>
          <p:cNvPr id="7" name="スライド番号プレースホルダー 6">
            <a:extLst>
              <a:ext uri="{FF2B5EF4-FFF2-40B4-BE49-F238E27FC236}">
                <a16:creationId xmlns:a16="http://schemas.microsoft.com/office/drawing/2014/main" id="{6054B7BE-0FFF-4832-AE9F-732EAEEC1D30}"/>
              </a:ext>
            </a:extLst>
          </p:cNvPr>
          <p:cNvSpPr>
            <a:spLocks noGrp="1"/>
          </p:cNvSpPr>
          <p:nvPr>
            <p:ph type="sldNum" sz="quarter" idx="12"/>
          </p:nvPr>
        </p:nvSpPr>
        <p:spPr/>
        <p:txBody>
          <a:body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278378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4B3187-C6FD-441E-8624-8D2E4F832DF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F10BFA-37F2-4AB0-86AF-C9DF295A6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08F0DC-0E59-491E-8345-53D551F12732}"/>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8C9BE-FE9D-4C6D-AE6D-99264FE5DB74}"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D7076FB6-A4E8-4A14-8A9B-8A3D1B8BF241}"/>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97669D3F-FC73-4E5C-817B-0860DC270650}"/>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B83F8-11AD-4E53-A692-87193396358F}" type="slidenum">
              <a:rPr kumimoji="1" lang="ja-JP" altLang="en-US" smtClean="0"/>
              <a:t>‹#›</a:t>
            </a:fld>
            <a:endParaRPr kumimoji="1" lang="ja-JP" altLang="en-US"/>
          </a:p>
        </p:txBody>
      </p:sp>
    </p:spTree>
    <p:extLst>
      <p:ext uri="{BB962C8B-B14F-4D97-AF65-F5344CB8AC3E}">
        <p14:creationId xmlns:p14="http://schemas.microsoft.com/office/powerpoint/2010/main" val="300166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4.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17.png"/><Relationship Id="rId4" Type="http://schemas.openxmlformats.org/officeDocument/2006/relationships/image" Target="../media/image28.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50.png"/></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6.png"/><Relationship Id="rId7"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3.png"/><Relationship Id="rId10" Type="http://schemas.openxmlformats.org/officeDocument/2006/relationships/image" Target="../media/image52.png"/><Relationship Id="rId4" Type="http://schemas.openxmlformats.org/officeDocument/2006/relationships/image" Target="../media/image42.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6.png"/><Relationship Id="rId7" Type="http://schemas.openxmlformats.org/officeDocument/2006/relationships/image" Target="../media/image5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16.png"/><Relationship Id="rId5" Type="http://schemas.openxmlformats.org/officeDocument/2006/relationships/image" Target="../media/image43.png"/><Relationship Id="rId10" Type="http://schemas.openxmlformats.org/officeDocument/2006/relationships/image" Target="../media/image56.png"/><Relationship Id="rId4" Type="http://schemas.openxmlformats.org/officeDocument/2006/relationships/image" Target="../media/image42.png"/><Relationship Id="rId9"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jpeg"/><Relationship Id="rId7"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9.wmf"/><Relationship Id="rId5" Type="http://schemas.openxmlformats.org/officeDocument/2006/relationships/oleObject" Target="../embeddings/oleObject1.bin"/><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F4F6B99-17F1-49C7-A693-CC01ABA59F47}"/>
              </a:ext>
            </a:extLst>
          </p:cNvPr>
          <p:cNvSpPr>
            <a:spLocks noGrp="1"/>
          </p:cNvSpPr>
          <p:nvPr>
            <p:ph type="ctrTitle"/>
          </p:nvPr>
        </p:nvSpPr>
        <p:spPr/>
        <p:txBody>
          <a:bodyPr>
            <a:normAutofit fontScale="90000"/>
          </a:bodyPr>
          <a:lstStyle/>
          <a:p>
            <a:r>
              <a:rPr lang="ja-JP" altLang="en-US"/>
              <a:t>圧縮センシングを用いた</a:t>
            </a:r>
            <a:br>
              <a:rPr lang="en-US" altLang="ja-JP"/>
            </a:br>
            <a:r>
              <a:rPr lang="ja-JP" altLang="en-US"/>
              <a:t>高速な地雷可視化システム</a:t>
            </a:r>
          </a:p>
        </p:txBody>
      </p:sp>
      <p:sp>
        <p:nvSpPr>
          <p:cNvPr id="5" name="字幕 4">
            <a:extLst>
              <a:ext uri="{FF2B5EF4-FFF2-40B4-BE49-F238E27FC236}">
                <a16:creationId xmlns:a16="http://schemas.microsoft.com/office/drawing/2014/main" id="{F478663C-FC36-4864-B7C5-70663163BB4B}"/>
              </a:ext>
            </a:extLst>
          </p:cNvPr>
          <p:cNvSpPr>
            <a:spLocks noGrp="1"/>
          </p:cNvSpPr>
          <p:nvPr>
            <p:ph type="subTitle" idx="1"/>
          </p:nvPr>
        </p:nvSpPr>
        <p:spPr/>
        <p:txBody>
          <a:bodyPr/>
          <a:lstStyle/>
          <a:p>
            <a:r>
              <a:rPr lang="ja-JP" altLang="en-US"/>
              <a:t>電子情報工学科</a:t>
            </a:r>
            <a:endParaRPr lang="en-US" altLang="ja-JP"/>
          </a:p>
          <a:p>
            <a:r>
              <a:rPr lang="en-US" altLang="ja-JP"/>
              <a:t>03-183007</a:t>
            </a:r>
          </a:p>
          <a:p>
            <a:r>
              <a:rPr lang="ja-JP" altLang="en-US"/>
              <a:t>今井　隆太</a:t>
            </a:r>
          </a:p>
        </p:txBody>
      </p:sp>
      <p:sp>
        <p:nvSpPr>
          <p:cNvPr id="2" name="スライド番号プレースホルダー 1">
            <a:extLst>
              <a:ext uri="{FF2B5EF4-FFF2-40B4-BE49-F238E27FC236}">
                <a16:creationId xmlns:a16="http://schemas.microsoft.com/office/drawing/2014/main" id="{F28FF309-A454-42C7-BF56-B3CF5FA1D1C1}"/>
              </a:ext>
            </a:extLst>
          </p:cNvPr>
          <p:cNvSpPr>
            <a:spLocks noGrp="1"/>
          </p:cNvSpPr>
          <p:nvPr>
            <p:ph type="sldNum" sz="quarter" idx="12"/>
          </p:nvPr>
        </p:nvSpPr>
        <p:spPr/>
        <p:txBody>
          <a:bodyPr/>
          <a:lstStyle/>
          <a:p>
            <a:fld id="{6BFB83F8-11AD-4E53-A692-87193396358F}" type="slidenum">
              <a:rPr kumimoji="1" lang="ja-JP" altLang="en-US" smtClean="0"/>
              <a:t>1</a:t>
            </a:fld>
            <a:endParaRPr kumimoji="1" lang="ja-JP" altLang="en-US"/>
          </a:p>
        </p:txBody>
      </p:sp>
      <p:sp>
        <p:nvSpPr>
          <p:cNvPr id="3" name="フッター プレースホルダー 2">
            <a:extLst>
              <a:ext uri="{FF2B5EF4-FFF2-40B4-BE49-F238E27FC236}">
                <a16:creationId xmlns:a16="http://schemas.microsoft.com/office/drawing/2014/main" id="{F4BD5D77-5871-4B27-808C-0E3234FEE50F}"/>
              </a:ext>
            </a:extLst>
          </p:cNvPr>
          <p:cNvSpPr>
            <a:spLocks noGrp="1"/>
          </p:cNvSpPr>
          <p:nvPr>
            <p:ph type="ftr" sz="quarter" idx="11"/>
          </p:nvPr>
        </p:nvSpPr>
        <p:spPr/>
        <p:txBody>
          <a:bodyPr/>
          <a:lstStyle/>
          <a:p>
            <a:r>
              <a:rPr kumimoji="1" lang="en-US" altLang="ja-JP"/>
              <a:t>R.Imai presents</a:t>
            </a:r>
            <a:endParaRPr kumimoji="1" lang="ja-JP" altLang="en-US"/>
          </a:p>
        </p:txBody>
      </p:sp>
    </p:spTree>
    <p:extLst>
      <p:ext uri="{BB962C8B-B14F-4D97-AF65-F5344CB8AC3E}">
        <p14:creationId xmlns:p14="http://schemas.microsoft.com/office/powerpoint/2010/main" val="288817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295C4-490E-4947-86E9-FD20578154F6}"/>
              </a:ext>
            </a:extLst>
          </p:cNvPr>
          <p:cNvSpPr>
            <a:spLocks noGrp="1"/>
          </p:cNvSpPr>
          <p:nvPr>
            <p:ph type="title"/>
          </p:nvPr>
        </p:nvSpPr>
        <p:spPr/>
        <p:txBody>
          <a:bodyPr/>
          <a:lstStyle/>
          <a:p>
            <a:r>
              <a:rPr kumimoji="1" lang="en-US" altLang="ja-JP"/>
              <a:t>3.2 </a:t>
            </a:r>
            <a:r>
              <a:rPr kumimoji="1" lang="ja-JP" altLang="en-US"/>
              <a:t>データの補間</a:t>
            </a:r>
          </a:p>
        </p:txBody>
      </p:sp>
      <p:sp>
        <p:nvSpPr>
          <p:cNvPr id="3" name="コンテンツ プレースホルダー 2">
            <a:extLst>
              <a:ext uri="{FF2B5EF4-FFF2-40B4-BE49-F238E27FC236}">
                <a16:creationId xmlns:a16="http://schemas.microsoft.com/office/drawing/2014/main" id="{B54B4581-34C7-4B95-8E72-8E36B640DA9C}"/>
              </a:ext>
            </a:extLst>
          </p:cNvPr>
          <p:cNvSpPr>
            <a:spLocks noGrp="1"/>
          </p:cNvSpPr>
          <p:nvPr>
            <p:ph idx="1"/>
          </p:nvPr>
        </p:nvSpPr>
        <p:spPr>
          <a:xfrm>
            <a:off x="710214" y="1312334"/>
            <a:ext cx="10668986" cy="4864631"/>
          </a:xfrm>
        </p:spPr>
        <p:txBody>
          <a:bodyPr>
            <a:normAutofit/>
          </a:bodyPr>
          <a:lstStyle/>
          <a:p>
            <a:r>
              <a:rPr kumimoji="1" lang="ja-JP" altLang="en-US"/>
              <a:t>ランダムに計測したデータから特徴量を抽出するために、空間領域で低周波だと仮定して計測していない座標を補間する．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C3A6F7A-78AC-41B2-901C-B5149CDACF78}"/>
                  </a:ext>
                </a:extLst>
              </p:cNvPr>
              <p:cNvSpPr txBox="1"/>
              <p:nvPr/>
            </p:nvSpPr>
            <p:spPr>
              <a:xfrm>
                <a:off x="4345460" y="2218827"/>
                <a:ext cx="3088153" cy="37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ad>
                        <m:radPr>
                          <m:degHide m:val="on"/>
                          <m:ctrlPr>
                            <a:rPr lang="en-US" altLang="ja-JP" sz="2000" i="1">
                              <a:latin typeface="Cambria Math" panose="02040503050406030204" pitchFamily="18" charset="0"/>
                            </a:rPr>
                          </m:ctrlPr>
                        </m:radPr>
                        <m:deg/>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𝑖</m:t>
                                      </m:r>
                                    </m:sub>
                                  </m:sSub>
                                </m:e>
                              </m:d>
                            </m:e>
                            <m:sup>
                              <m:r>
                                <a:rPr lang="en-US" altLang="ja-JP" sz="2000" i="1">
                                  <a:latin typeface="Cambria Math" panose="02040503050406030204" pitchFamily="18" charset="0"/>
                                </a:rPr>
                                <m:t>2</m:t>
                              </m:r>
                            </m:sup>
                          </m:sSup>
                        </m:e>
                      </m:rad>
                    </m:oMath>
                  </m:oMathPara>
                </a14:m>
                <a:endParaRPr lang="ja-JP" altLang="en-US" sz="2000"/>
              </a:p>
            </p:txBody>
          </p:sp>
        </mc:Choice>
        <mc:Fallback xmlns="">
          <p:sp>
            <p:nvSpPr>
              <p:cNvPr id="4" name="テキスト ボックス 3">
                <a:extLst>
                  <a:ext uri="{FF2B5EF4-FFF2-40B4-BE49-F238E27FC236}">
                    <a16:creationId xmlns:a16="http://schemas.microsoft.com/office/drawing/2014/main" id="{FC3A6F7A-78AC-41B2-901C-B5149CDACF78}"/>
                  </a:ext>
                </a:extLst>
              </p:cNvPr>
              <p:cNvSpPr txBox="1">
                <a:spLocks noRot="1" noChangeAspect="1" noMove="1" noResize="1" noEditPoints="1" noAdjustHandles="1" noChangeArrowheads="1" noChangeShapeType="1" noTextEdit="1"/>
              </p:cNvSpPr>
              <p:nvPr/>
            </p:nvSpPr>
            <p:spPr>
              <a:xfrm>
                <a:off x="4345460" y="2218827"/>
                <a:ext cx="3088153" cy="372731"/>
              </a:xfrm>
              <a:prstGeom prst="rect">
                <a:avLst/>
              </a:prstGeom>
              <a:blipFill>
                <a:blip r:embed="rId2"/>
                <a:stretch>
                  <a:fillRect l="-593" t="-3279" r="-198"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808D84A-DACB-4A57-8D34-5FBCB93D2C87}"/>
                  </a:ext>
                </a:extLst>
              </p:cNvPr>
              <p:cNvSpPr txBox="1"/>
              <p:nvPr/>
            </p:nvSpPr>
            <p:spPr>
              <a:xfrm>
                <a:off x="2914883" y="2712811"/>
                <a:ext cx="43781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ja-JP" altLang="en-US"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𝑎</m:t>
                              </m:r>
                            </m:sub>
                          </m:sSub>
                        </m:e>
                      </m:acc>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r>
                            <a:rPr lang="en-US" altLang="ja-JP" sz="2000" i="1">
                              <a:latin typeface="Cambria Math" panose="02040503050406030204" pitchFamily="18" charset="0"/>
                            </a:rPr>
                            <m:t>𝑓</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𝑖</m:t>
                          </m:r>
                          <m:r>
                            <a:rPr lang="en-US" altLang="ja-JP" sz="2000" i="1">
                              <a:latin typeface="Cambria Math" panose="02040503050406030204" pitchFamily="18" charset="0"/>
                            </a:rPr>
                            <m:t>=1</m:t>
                          </m:r>
                        </m:sub>
                        <m:sup>
                          <m:r>
                            <a:rPr lang="en-US" altLang="ja-JP" sz="2000" i="1">
                              <a:latin typeface="Cambria Math" panose="02040503050406030204" pitchFamily="18" charset="0"/>
                            </a:rPr>
                            <m:t>𝑁</m:t>
                          </m:r>
                        </m:sup>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𝑖</m:t>
                                  </m:r>
                                </m:sub>
                              </m:sSub>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𝑓</m:t>
                                  </m:r>
                                </m:e>
                              </m:d>
                            </m:e>
                          </m:d>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i="1">
                                      <a:latin typeface="Cambria Math" panose="02040503050406030204" pitchFamily="18" charset="0"/>
                                    </a:rPr>
                                    <m:t>𝑎</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𝑟</m:t>
                                      </m:r>
                                    </m:e>
                                    <m:sub>
                                      <m:r>
                                        <a:rPr lang="en-US" altLang="ja-JP" sz="2000" i="1">
                                          <a:latin typeface="Cambria Math" panose="02040503050406030204" pitchFamily="18" charset="0"/>
                                        </a:rPr>
                                        <m:t>𝑖</m:t>
                                      </m:r>
                                    </m:sub>
                                    <m:sup/>
                                  </m:sSubSup>
                                </m:sup>
                              </m:sSup>
                            </m:num>
                            <m:den>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r>
                                    <a:rPr lang="en-US" altLang="ja-JP" sz="2000" i="1">
                                      <a:latin typeface="Cambria Math" panose="02040503050406030204" pitchFamily="18" charset="0"/>
                                    </a:rPr>
                                    <m:t>=1</m:t>
                                  </m:r>
                                </m:sub>
                                <m:sup>
                                  <m:r>
                                    <a:rPr lang="en-US" altLang="ja-JP" sz="2000" i="1">
                                      <a:latin typeface="Cambria Math" panose="02040503050406030204" pitchFamily="18" charset="0"/>
                                    </a:rPr>
                                    <m:t>𝑁</m:t>
                                  </m:r>
                                </m:sup>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i="1">
                                          <a:latin typeface="Cambria Math" panose="02040503050406030204" pitchFamily="18" charset="0"/>
                                        </a:rPr>
                                        <m:t>𝑎</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𝑗</m:t>
                                          </m:r>
                                        </m:sub>
                                      </m:sSub>
                                    </m:sup>
                                  </m:sSup>
                                </m:e>
                              </m:nary>
                            </m:den>
                          </m:f>
                        </m:e>
                      </m:nary>
                    </m:oMath>
                  </m:oMathPara>
                </a14:m>
                <a:endParaRPr lang="ja-JP" altLang="en-US" sz="2000"/>
              </a:p>
            </p:txBody>
          </p:sp>
        </mc:Choice>
        <mc:Fallback xmlns="">
          <p:sp>
            <p:nvSpPr>
              <p:cNvPr id="5" name="テキスト ボックス 4">
                <a:extLst>
                  <a:ext uri="{FF2B5EF4-FFF2-40B4-BE49-F238E27FC236}">
                    <a16:creationId xmlns:a16="http://schemas.microsoft.com/office/drawing/2014/main" id="{4808D84A-DACB-4A57-8D34-5FBCB93D2C87}"/>
                  </a:ext>
                </a:extLst>
              </p:cNvPr>
              <p:cNvSpPr txBox="1">
                <a:spLocks noRot="1" noChangeAspect="1" noMove="1" noResize="1" noEditPoints="1" noAdjustHandles="1" noChangeArrowheads="1" noChangeShapeType="1" noTextEdit="1"/>
              </p:cNvSpPr>
              <p:nvPr/>
            </p:nvSpPr>
            <p:spPr>
              <a:xfrm>
                <a:off x="2914883" y="2712811"/>
                <a:ext cx="4378122" cy="8654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745E48-E4EC-4325-81C8-53E8584E71E5}"/>
                  </a:ext>
                </a:extLst>
              </p:cNvPr>
              <p:cNvSpPr txBox="1"/>
              <p:nvPr/>
            </p:nvSpPr>
            <p:spPr>
              <a:xfrm>
                <a:off x="2939944" y="3566659"/>
                <a:ext cx="5076326" cy="990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ja-JP" altLang="en-US"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𝑝</m:t>
                              </m:r>
                            </m:sub>
                          </m:sSub>
                        </m:e>
                      </m:acc>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r>
                            <a:rPr lang="en-US" altLang="ja-JP" sz="2000" i="1">
                              <a:latin typeface="Cambria Math" panose="02040503050406030204" pitchFamily="18" charset="0"/>
                            </a:rPr>
                            <m:t>𝑓</m:t>
                          </m:r>
                        </m:e>
                      </m:d>
                      <m:r>
                        <a:rPr lang="en-US" altLang="ja-JP" sz="2000" i="1">
                          <a:latin typeface="Cambria Math" panose="02040503050406030204" pitchFamily="18" charset="0"/>
                        </a:rPr>
                        <m:t>=</m:t>
                      </m:r>
                      <m:r>
                        <a:rPr lang="en-US" altLang="ja-JP" sz="2000" i="1">
                          <a:latin typeface="Cambria Math" panose="02040503050406030204" pitchFamily="18" charset="0"/>
                        </a:rPr>
                        <m:t>𝑎𝑟𝑔</m:t>
                      </m:r>
                      <m:d>
                        <m:dPr>
                          <m:ctrlPr>
                            <a:rPr lang="en-US" altLang="ja-JP" sz="2000" i="1">
                              <a:latin typeface="Cambria Math" panose="02040503050406030204" pitchFamily="18" charset="0"/>
                            </a:rPr>
                          </m:ctrlPr>
                        </m:dPr>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𝑖</m:t>
                              </m:r>
                              <m:r>
                                <a:rPr lang="en-US" altLang="ja-JP" sz="2000" i="1">
                                  <a:latin typeface="Cambria Math" panose="02040503050406030204" pitchFamily="18" charset="0"/>
                                </a:rPr>
                                <m:t>=1</m:t>
                              </m:r>
                            </m:sub>
                            <m:sup>
                              <m:r>
                                <a:rPr lang="en-US" altLang="ja-JP" sz="2000" i="1">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𝑖</m:t>
                                  </m:r>
                                </m:sub>
                              </m:sSub>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𝑓</m:t>
                                  </m:r>
                                </m:e>
                              </m:d>
                              <m:f>
                                <m:fPr>
                                  <m:ctrlPr>
                                    <a:rPr lang="en-US" altLang="ja-JP" sz="2000" i="1">
                                      <a:latin typeface="Cambria Math" panose="02040503050406030204" pitchFamily="18" charset="0"/>
                                    </a:rPr>
                                  </m:ctrlPr>
                                </m:fPr>
                                <m:num>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i="1">
                                          <a:latin typeface="Cambria Math" panose="02040503050406030204" pitchFamily="18" charset="0"/>
                                        </a:rPr>
                                        <m:t>𝑎</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𝑟</m:t>
                                          </m:r>
                                        </m:e>
                                        <m:sub>
                                          <m:r>
                                            <a:rPr lang="en-US" altLang="ja-JP" sz="2000" i="1">
                                              <a:latin typeface="Cambria Math" panose="02040503050406030204" pitchFamily="18" charset="0"/>
                                            </a:rPr>
                                            <m:t>𝑖</m:t>
                                          </m:r>
                                        </m:sub>
                                        <m:sup/>
                                      </m:sSubSup>
                                    </m:sup>
                                  </m:sSup>
                                </m:num>
                                <m:den>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r>
                                        <a:rPr lang="en-US" altLang="ja-JP" sz="2000" i="1">
                                          <a:latin typeface="Cambria Math" panose="02040503050406030204" pitchFamily="18" charset="0"/>
                                        </a:rPr>
                                        <m:t>=1</m:t>
                                      </m:r>
                                    </m:sub>
                                    <m:sup>
                                      <m:r>
                                        <a:rPr lang="en-US" altLang="ja-JP" sz="2000" i="1">
                                          <a:latin typeface="Cambria Math" panose="02040503050406030204" pitchFamily="18" charset="0"/>
                                        </a:rPr>
                                        <m:t>𝑁</m:t>
                                      </m:r>
                                    </m:sup>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i="1">
                                              <a:latin typeface="Cambria Math" panose="02040503050406030204" pitchFamily="18" charset="0"/>
                                            </a:rPr>
                                            <m:t>𝑎</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𝑗</m:t>
                                              </m:r>
                                            </m:sub>
                                          </m:sSub>
                                        </m:sup>
                                      </m:sSup>
                                    </m:e>
                                  </m:nary>
                                </m:den>
                              </m:f>
                            </m:e>
                          </m:nary>
                        </m:e>
                      </m:d>
                    </m:oMath>
                  </m:oMathPara>
                </a14:m>
                <a:endParaRPr lang="ja-JP" altLang="en-US" sz="2000"/>
              </a:p>
            </p:txBody>
          </p:sp>
        </mc:Choice>
        <mc:Fallback xmlns="">
          <p:sp>
            <p:nvSpPr>
              <p:cNvPr id="6" name="テキスト ボックス 5">
                <a:extLst>
                  <a:ext uri="{FF2B5EF4-FFF2-40B4-BE49-F238E27FC236}">
                    <a16:creationId xmlns:a16="http://schemas.microsoft.com/office/drawing/2014/main" id="{51745E48-E4EC-4325-81C8-53E8584E71E5}"/>
                  </a:ext>
                </a:extLst>
              </p:cNvPr>
              <p:cNvSpPr txBox="1">
                <a:spLocks noRot="1" noChangeAspect="1" noMove="1" noResize="1" noEditPoints="1" noAdjustHandles="1" noChangeArrowheads="1" noChangeShapeType="1" noTextEdit="1"/>
              </p:cNvSpPr>
              <p:nvPr/>
            </p:nvSpPr>
            <p:spPr>
              <a:xfrm>
                <a:off x="2939944" y="3566659"/>
                <a:ext cx="5076326" cy="9908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2023B98-4409-456B-9C97-065183B381DE}"/>
                  </a:ext>
                </a:extLst>
              </p:cNvPr>
              <p:cNvSpPr txBox="1"/>
              <p:nvPr/>
            </p:nvSpPr>
            <p:spPr>
              <a:xfrm>
                <a:off x="4462564" y="4923623"/>
                <a:ext cx="3609193" cy="3348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ja-JP" altLang="en-US" sz="2000" i="1">
                              <a:latin typeface="Cambria Math" panose="02040503050406030204" pitchFamily="18" charset="0"/>
                            </a:rPr>
                          </m:ctrlPr>
                        </m:accPr>
                        <m:e>
                          <m:r>
                            <a:rPr lang="en-US" altLang="ja-JP" sz="2000" i="1">
                              <a:latin typeface="Cambria Math" panose="02040503050406030204" pitchFamily="18" charset="0"/>
                            </a:rPr>
                            <m:t>𝑠</m:t>
                          </m:r>
                        </m:e>
                      </m:acc>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r>
                            <a:rPr lang="en-US" altLang="ja-JP" sz="2000" i="1">
                              <a:latin typeface="Cambria Math" panose="02040503050406030204" pitchFamily="18" charset="0"/>
                            </a:rPr>
                            <m:t>𝑓</m:t>
                          </m:r>
                        </m:e>
                      </m:d>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𝑎</m:t>
                              </m:r>
                            </m:sub>
                          </m:sSub>
                        </m:e>
                      </m:acc>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r>
                            <a:rPr lang="en-US" altLang="ja-JP" sz="2000" i="1">
                              <a:latin typeface="Cambria Math" panose="02040503050406030204" pitchFamily="18" charset="0"/>
                            </a:rPr>
                            <m:t>𝑓</m:t>
                          </m:r>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i="1">
                              <a:latin typeface="Cambria Math" panose="02040503050406030204" pitchFamily="18" charset="0"/>
                            </a:rPr>
                            <m:t>𝑖</m:t>
                          </m:r>
                          <m:acc>
                            <m:accPr>
                              <m:chr m:val="̂"/>
                              <m:ctrlPr>
                                <a:rPr lang="en-US" altLang="ja-JP" sz="2000" i="1">
                                  <a:latin typeface="Cambria Math" panose="02040503050406030204" pitchFamily="18" charset="0"/>
                                </a:rPr>
                              </m:ctrlPr>
                            </m:acc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𝑝</m:t>
                                  </m:r>
                                </m:sub>
                              </m:sSub>
                            </m:e>
                          </m:acc>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𝑥</m:t>
                                  </m:r>
                                </m:e>
                              </m:acc>
                              <m:r>
                                <a:rPr lang="en-US" altLang="ja-JP" sz="2000" i="1">
                                  <a:latin typeface="Cambria Math" panose="02040503050406030204" pitchFamily="18" charset="0"/>
                                </a:rPr>
                                <m:t>,</m:t>
                              </m:r>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r>
                                <a:rPr lang="en-US" altLang="ja-JP" sz="2000" i="1">
                                  <a:latin typeface="Cambria Math" panose="02040503050406030204" pitchFamily="18" charset="0"/>
                                </a:rPr>
                                <m:t>,</m:t>
                              </m:r>
                              <m:r>
                                <a:rPr lang="en-US" altLang="ja-JP" sz="2000" i="1">
                                  <a:latin typeface="Cambria Math" panose="02040503050406030204" pitchFamily="18" charset="0"/>
                                </a:rPr>
                                <m:t>𝑓</m:t>
                              </m:r>
                            </m:e>
                          </m:d>
                        </m:sup>
                      </m:sSup>
                    </m:oMath>
                  </m:oMathPara>
                </a14:m>
                <a:endParaRPr lang="ja-JP" altLang="en-US" sz="2000"/>
              </a:p>
            </p:txBody>
          </p:sp>
        </mc:Choice>
        <mc:Fallback xmlns="">
          <p:sp>
            <p:nvSpPr>
              <p:cNvPr id="7" name="テキスト ボックス 6">
                <a:extLst>
                  <a:ext uri="{FF2B5EF4-FFF2-40B4-BE49-F238E27FC236}">
                    <a16:creationId xmlns:a16="http://schemas.microsoft.com/office/drawing/2014/main" id="{92023B98-4409-456B-9C97-065183B381DE}"/>
                  </a:ext>
                </a:extLst>
              </p:cNvPr>
              <p:cNvSpPr txBox="1">
                <a:spLocks noRot="1" noChangeAspect="1" noMove="1" noResize="1" noEditPoints="1" noAdjustHandles="1" noChangeArrowheads="1" noChangeShapeType="1" noTextEdit="1"/>
              </p:cNvSpPr>
              <p:nvPr/>
            </p:nvSpPr>
            <p:spPr>
              <a:xfrm>
                <a:off x="4462564" y="4923623"/>
                <a:ext cx="3609193" cy="334835"/>
              </a:xfrm>
              <a:prstGeom prst="rect">
                <a:avLst/>
              </a:prstGeom>
              <a:blipFill>
                <a:blip r:embed="rId5"/>
                <a:stretch>
                  <a:fillRect l="-169" t="-21818" r="-338" b="-29091"/>
                </a:stretch>
              </a:blipFill>
            </p:spPr>
            <p:txBody>
              <a:bodyPr/>
              <a:lstStyle/>
              <a:p>
                <a:r>
                  <a:rPr lang="en-US">
                    <a:noFill/>
                  </a:rPr>
                  <a:t> </a:t>
                </a:r>
              </a:p>
            </p:txBody>
          </p:sp>
        </mc:Fallback>
      </mc:AlternateContent>
      <p:sp>
        <p:nvSpPr>
          <p:cNvPr id="8" name="正方形/長方形 7">
            <a:extLst>
              <a:ext uri="{FF2B5EF4-FFF2-40B4-BE49-F238E27FC236}">
                <a16:creationId xmlns:a16="http://schemas.microsoft.com/office/drawing/2014/main" id="{689D2E96-273D-4E3C-875F-7A4A68292D3D}"/>
              </a:ext>
            </a:extLst>
          </p:cNvPr>
          <p:cNvSpPr/>
          <p:nvPr/>
        </p:nvSpPr>
        <p:spPr>
          <a:xfrm>
            <a:off x="4345702" y="4830687"/>
            <a:ext cx="3845264" cy="595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noFill/>
            </a:endParaRPr>
          </a:p>
        </p:txBody>
      </p:sp>
      <p:sp>
        <p:nvSpPr>
          <p:cNvPr id="9" name="スライド番号プレースホルダー 8">
            <a:extLst>
              <a:ext uri="{FF2B5EF4-FFF2-40B4-BE49-F238E27FC236}">
                <a16:creationId xmlns:a16="http://schemas.microsoft.com/office/drawing/2014/main" id="{B1DA4107-23B1-41E5-BB29-0069AD2C6261}"/>
              </a:ext>
            </a:extLst>
          </p:cNvPr>
          <p:cNvSpPr>
            <a:spLocks noGrp="1"/>
          </p:cNvSpPr>
          <p:nvPr>
            <p:ph type="sldNum" sz="quarter" idx="12"/>
          </p:nvPr>
        </p:nvSpPr>
        <p:spPr/>
        <p:txBody>
          <a:bodyPr/>
          <a:lstStyle/>
          <a:p>
            <a:fld id="{6BFB83F8-11AD-4E53-A692-87193396358F}" type="slidenum">
              <a:rPr kumimoji="1" lang="ja-JP" altLang="en-US" smtClean="0"/>
              <a:t>10</a:t>
            </a:fld>
            <a:endParaRPr kumimoji="1" lang="ja-JP" altLang="en-US"/>
          </a:p>
        </p:txBody>
      </p:sp>
      <p:sp>
        <p:nvSpPr>
          <p:cNvPr id="11" name="テキスト ボックス 10">
            <a:extLst>
              <a:ext uri="{FF2B5EF4-FFF2-40B4-BE49-F238E27FC236}">
                <a16:creationId xmlns:a16="http://schemas.microsoft.com/office/drawing/2014/main" id="{33E6515F-093B-4350-B3D3-95440B41418A}"/>
              </a:ext>
            </a:extLst>
          </p:cNvPr>
          <p:cNvSpPr txBox="1"/>
          <p:nvPr/>
        </p:nvSpPr>
        <p:spPr>
          <a:xfrm>
            <a:off x="1857902" y="3029752"/>
            <a:ext cx="905933" cy="400110"/>
          </a:xfrm>
          <a:prstGeom prst="rect">
            <a:avLst/>
          </a:prstGeom>
          <a:noFill/>
        </p:spPr>
        <p:txBody>
          <a:bodyPr wrap="square" rtlCol="0">
            <a:spAutoFit/>
          </a:bodyPr>
          <a:lstStyle/>
          <a:p>
            <a:r>
              <a:rPr lang="ja-JP" altLang="en-US" sz="2000"/>
              <a:t>振幅</a:t>
            </a:r>
          </a:p>
        </p:txBody>
      </p:sp>
      <p:sp>
        <p:nvSpPr>
          <p:cNvPr id="14" name="テキスト ボックス 13">
            <a:extLst>
              <a:ext uri="{FF2B5EF4-FFF2-40B4-BE49-F238E27FC236}">
                <a16:creationId xmlns:a16="http://schemas.microsoft.com/office/drawing/2014/main" id="{24ACB1A2-2768-41B0-88A4-CB5B2751A727}"/>
              </a:ext>
            </a:extLst>
          </p:cNvPr>
          <p:cNvSpPr txBox="1"/>
          <p:nvPr/>
        </p:nvSpPr>
        <p:spPr>
          <a:xfrm>
            <a:off x="1866366" y="3969552"/>
            <a:ext cx="821267" cy="400110"/>
          </a:xfrm>
          <a:prstGeom prst="rect">
            <a:avLst/>
          </a:prstGeom>
          <a:noFill/>
        </p:spPr>
        <p:txBody>
          <a:bodyPr wrap="square" rtlCol="0">
            <a:spAutoFit/>
          </a:bodyPr>
          <a:lstStyle/>
          <a:p>
            <a:r>
              <a:rPr lang="ja-JP" altLang="en-US" sz="2000"/>
              <a:t>位相</a:t>
            </a:r>
          </a:p>
        </p:txBody>
      </p:sp>
      <p:sp>
        <p:nvSpPr>
          <p:cNvPr id="16" name="テキスト ボックス 15">
            <a:extLst>
              <a:ext uri="{FF2B5EF4-FFF2-40B4-BE49-F238E27FC236}">
                <a16:creationId xmlns:a16="http://schemas.microsoft.com/office/drawing/2014/main" id="{F91EBC2F-5E69-40EF-82E7-56DCB63695C7}"/>
              </a:ext>
            </a:extLst>
          </p:cNvPr>
          <p:cNvSpPr txBox="1"/>
          <p:nvPr/>
        </p:nvSpPr>
        <p:spPr>
          <a:xfrm>
            <a:off x="681035" y="4960152"/>
            <a:ext cx="3979333" cy="400110"/>
          </a:xfrm>
          <a:prstGeom prst="rect">
            <a:avLst/>
          </a:prstGeom>
          <a:noFill/>
        </p:spPr>
        <p:txBody>
          <a:bodyPr wrap="square" rtlCol="0">
            <a:spAutoFit/>
          </a:bodyPr>
          <a:lstStyle/>
          <a:p>
            <a:r>
              <a:rPr lang="ja-JP" altLang="en-US" sz="2000"/>
              <a:t>振幅と位相から複素数に直す</a:t>
            </a:r>
          </a:p>
        </p:txBody>
      </p:sp>
      <p:sp>
        <p:nvSpPr>
          <p:cNvPr id="17" name="テキスト ボックス 16">
            <a:extLst>
              <a:ext uri="{FF2B5EF4-FFF2-40B4-BE49-F238E27FC236}">
                <a16:creationId xmlns:a16="http://schemas.microsoft.com/office/drawing/2014/main" id="{C87A374C-0A7B-4C62-B06B-59124D4EE8AF}"/>
              </a:ext>
            </a:extLst>
          </p:cNvPr>
          <p:cNvSpPr txBox="1"/>
          <p:nvPr/>
        </p:nvSpPr>
        <p:spPr>
          <a:xfrm>
            <a:off x="494766" y="2284683"/>
            <a:ext cx="3749744" cy="400110"/>
          </a:xfrm>
          <a:prstGeom prst="rect">
            <a:avLst/>
          </a:prstGeom>
          <a:noFill/>
        </p:spPr>
        <p:txBody>
          <a:bodyPr wrap="none" rtlCol="0">
            <a:spAutoFit/>
          </a:bodyPr>
          <a:lstStyle/>
          <a:p>
            <a:r>
              <a:rPr lang="ja-JP" altLang="en-US"/>
              <a:t>補間する点と</a:t>
            </a:r>
            <a:r>
              <a:rPr lang="ja-JP" altLang="en-US" sz="2000"/>
              <a:t>計測済み</a:t>
            </a:r>
            <a:r>
              <a:rPr lang="ja-JP" altLang="en-US"/>
              <a:t>の点の距離</a:t>
            </a:r>
          </a:p>
        </p:txBody>
      </p:sp>
      <p:sp>
        <p:nvSpPr>
          <p:cNvPr id="10" name="フッター プレースホルダー 9">
            <a:extLst>
              <a:ext uri="{FF2B5EF4-FFF2-40B4-BE49-F238E27FC236}">
                <a16:creationId xmlns:a16="http://schemas.microsoft.com/office/drawing/2014/main" id="{4ECCCDC9-8D37-47C2-AF12-B90B8939F7A6}"/>
              </a:ext>
            </a:extLst>
          </p:cNvPr>
          <p:cNvSpPr>
            <a:spLocks noGrp="1"/>
          </p:cNvSpPr>
          <p:nvPr>
            <p:ph type="ftr" sz="quarter" idx="11"/>
          </p:nvPr>
        </p:nvSpPr>
        <p:spPr/>
        <p:txBody>
          <a:bodyPr/>
          <a:lstStyle/>
          <a:p>
            <a:r>
              <a:rPr kumimoji="1" lang="en-US" altLang="ja-JP"/>
              <a:t>R.Imai presents</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2DFD23F-6BB6-488A-A246-E2B162AD9773}"/>
                  </a:ext>
                </a:extLst>
              </p:cNvPr>
              <p:cNvSpPr txBox="1"/>
              <p:nvPr/>
            </p:nvSpPr>
            <p:spPr>
              <a:xfrm>
                <a:off x="5182011" y="5640032"/>
                <a:ext cx="3099118" cy="369332"/>
              </a:xfrm>
              <a:prstGeom prst="rect">
                <a:avLst/>
              </a:prstGeom>
              <a:noFill/>
            </p:spPr>
            <p:txBody>
              <a:bodyPr wrap="none" rtlCol="0">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𝑓</m:t>
                        </m:r>
                      </m:e>
                    </m:d>
                    <m:r>
                      <a:rPr lang="ja-JP" altLang="en-US" i="1">
                        <a:latin typeface="Cambria Math" panose="02040503050406030204" pitchFamily="18" charset="0"/>
                      </a:rPr>
                      <m:t>：</m:t>
                    </m:r>
                  </m:oMath>
                </a14:m>
                <a:r>
                  <a:rPr lang="ja-JP" altLang="en-US"/>
                  <a:t>計測済みの信号</a:t>
                </a:r>
                <a:endParaRPr lang="en-US" altLang="ja-JP"/>
              </a:p>
            </p:txBody>
          </p:sp>
        </mc:Choice>
        <mc:Fallback xmlns="">
          <p:sp>
            <p:nvSpPr>
              <p:cNvPr id="13" name="テキスト ボックス 12">
                <a:extLst>
                  <a:ext uri="{FF2B5EF4-FFF2-40B4-BE49-F238E27FC236}">
                    <a16:creationId xmlns:a16="http://schemas.microsoft.com/office/drawing/2014/main" id="{22DFD23F-6BB6-488A-A246-E2B162AD9773}"/>
                  </a:ext>
                </a:extLst>
              </p:cNvPr>
              <p:cNvSpPr txBox="1">
                <a:spLocks noRot="1" noChangeAspect="1" noMove="1" noResize="1" noEditPoints="1" noAdjustHandles="1" noChangeArrowheads="1" noChangeShapeType="1" noTextEdit="1"/>
              </p:cNvSpPr>
              <p:nvPr/>
            </p:nvSpPr>
            <p:spPr>
              <a:xfrm>
                <a:off x="5182011" y="5640032"/>
                <a:ext cx="3099118" cy="369332"/>
              </a:xfrm>
              <a:prstGeom prst="rect">
                <a:avLst/>
              </a:prstGeom>
              <a:blipFill>
                <a:blip r:embed="rId6"/>
                <a:stretch>
                  <a:fillRect t="-6557" r="-1378"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68EBF77-CB49-4357-B67E-95B4604C3E97}"/>
                  </a:ext>
                </a:extLst>
              </p:cNvPr>
              <p:cNvSpPr txBox="1"/>
              <p:nvPr/>
            </p:nvSpPr>
            <p:spPr>
              <a:xfrm>
                <a:off x="2286415" y="5648499"/>
                <a:ext cx="2444131" cy="369332"/>
              </a:xfrm>
              <a:prstGeom prst="rect">
                <a:avLst/>
              </a:prstGeom>
              <a:noFill/>
            </p:spPr>
            <p:txBody>
              <a:bodyPr wrap="none" rtlCol="0">
                <a:spAutoFit/>
              </a:bodyPr>
              <a:lstStyle/>
              <a:p>
                <a14:m>
                  <m:oMath xmlns:m="http://schemas.openxmlformats.org/officeDocument/2006/math">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𝑠</m:t>
                        </m:r>
                      </m:e>
                    </m:acc>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𝑓</m:t>
                        </m:r>
                      </m:e>
                    </m:d>
                  </m:oMath>
                </a14:m>
                <a:r>
                  <a:rPr lang="ja-JP" altLang="en-US"/>
                  <a:t>：補間した値</a:t>
                </a:r>
              </a:p>
            </p:txBody>
          </p:sp>
        </mc:Choice>
        <mc:Fallback xmlns="">
          <p:sp>
            <p:nvSpPr>
              <p:cNvPr id="19" name="テキスト ボックス 18">
                <a:extLst>
                  <a:ext uri="{FF2B5EF4-FFF2-40B4-BE49-F238E27FC236}">
                    <a16:creationId xmlns:a16="http://schemas.microsoft.com/office/drawing/2014/main" id="{C68EBF77-CB49-4357-B67E-95B4604C3E97}"/>
                  </a:ext>
                </a:extLst>
              </p:cNvPr>
              <p:cNvSpPr txBox="1">
                <a:spLocks noRot="1" noChangeAspect="1" noMove="1" noResize="1" noEditPoints="1" noAdjustHandles="1" noChangeArrowheads="1" noChangeShapeType="1" noTextEdit="1"/>
              </p:cNvSpPr>
              <p:nvPr/>
            </p:nvSpPr>
            <p:spPr>
              <a:xfrm>
                <a:off x="2286415" y="5648499"/>
                <a:ext cx="2444131" cy="369332"/>
              </a:xfrm>
              <a:prstGeom prst="rect">
                <a:avLst/>
              </a:prstGeom>
              <a:blipFill>
                <a:blip r:embed="rId7"/>
                <a:stretch>
                  <a:fillRect t="-8333" r="-1995" b="-28333"/>
                </a:stretch>
              </a:blipFill>
            </p:spPr>
            <p:txBody>
              <a:bodyPr/>
              <a:lstStyle/>
              <a:p>
                <a:r>
                  <a:rPr lang="en-US">
                    <a:noFill/>
                  </a:rPr>
                  <a:t> </a:t>
                </a:r>
              </a:p>
            </p:txBody>
          </p:sp>
        </mc:Fallback>
      </mc:AlternateContent>
      <p:grpSp>
        <p:nvGrpSpPr>
          <p:cNvPr id="23" name="グループ化 22">
            <a:extLst>
              <a:ext uri="{FF2B5EF4-FFF2-40B4-BE49-F238E27FC236}">
                <a16:creationId xmlns:a16="http://schemas.microsoft.com/office/drawing/2014/main" id="{295C5011-83AF-44E7-84CA-055D0052E3AE}"/>
              </a:ext>
            </a:extLst>
          </p:cNvPr>
          <p:cNvGrpSpPr/>
          <p:nvPr/>
        </p:nvGrpSpPr>
        <p:grpSpPr>
          <a:xfrm>
            <a:off x="8799384" y="2269340"/>
            <a:ext cx="1785429" cy="1690923"/>
            <a:chOff x="8281438" y="2085210"/>
            <a:chExt cx="2845835" cy="2576816"/>
          </a:xfrm>
        </p:grpSpPr>
        <p:pic>
          <p:nvPicPr>
            <p:cNvPr id="12" name="図 11" descr="グラフ が含まれている画像&#10;&#10;自動的に生成された説明">
              <a:extLst>
                <a:ext uri="{FF2B5EF4-FFF2-40B4-BE49-F238E27FC236}">
                  <a16:creationId xmlns:a16="http://schemas.microsoft.com/office/drawing/2014/main" id="{FF7591AB-F723-4A24-B34D-D8A909E2D3F8}"/>
                </a:ext>
              </a:extLst>
            </p:cNvPr>
            <p:cNvPicPr>
              <a:picLocks noChangeAspect="1"/>
            </p:cNvPicPr>
            <p:nvPr/>
          </p:nvPicPr>
          <p:blipFill rotWithShape="1">
            <a:blip r:embed="rId8">
              <a:extLst>
                <a:ext uri="{28A0092B-C50C-407E-A947-70E740481C1C}">
                  <a14:useLocalDpi xmlns:a14="http://schemas.microsoft.com/office/drawing/2010/main" val="0"/>
                </a:ext>
              </a:extLst>
            </a:blip>
            <a:srcRect l="12852" t="6729" r="9121" b="10928"/>
            <a:stretch/>
          </p:blipFill>
          <p:spPr>
            <a:xfrm>
              <a:off x="8813282" y="2618621"/>
              <a:ext cx="2313991" cy="2043405"/>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60DBC1EE-A522-494F-86C6-6502FCFE3841}"/>
                </a:ext>
              </a:extLst>
            </p:cNvPr>
            <p:cNvPicPr>
              <a:picLocks noChangeAspect="1"/>
            </p:cNvPicPr>
            <p:nvPr/>
          </p:nvPicPr>
          <p:blipFill rotWithShape="1">
            <a:blip r:embed="rId9">
              <a:extLst>
                <a:ext uri="{28A0092B-C50C-407E-A947-70E740481C1C}">
                  <a14:useLocalDpi xmlns:a14="http://schemas.microsoft.com/office/drawing/2010/main" val="0"/>
                </a:ext>
              </a:extLst>
            </a:blip>
            <a:srcRect l="12626" t="6963" r="9451" b="10461"/>
            <a:stretch/>
          </p:blipFill>
          <p:spPr>
            <a:xfrm>
              <a:off x="8561357" y="2357360"/>
              <a:ext cx="2313991" cy="2062067"/>
            </a:xfrm>
            <a:prstGeom prst="rect">
              <a:avLst/>
            </a:prstGeom>
          </p:spPr>
        </p:pic>
        <p:pic>
          <p:nvPicPr>
            <p:cNvPr id="22" name="図 21">
              <a:extLst>
                <a:ext uri="{FF2B5EF4-FFF2-40B4-BE49-F238E27FC236}">
                  <a16:creationId xmlns:a16="http://schemas.microsoft.com/office/drawing/2014/main" id="{7BCAB89F-6794-4420-8318-CE78FA09BC20}"/>
                </a:ext>
              </a:extLst>
            </p:cNvPr>
            <p:cNvPicPr>
              <a:picLocks noChangeAspect="1"/>
            </p:cNvPicPr>
            <p:nvPr/>
          </p:nvPicPr>
          <p:blipFill rotWithShape="1">
            <a:blip r:embed="rId10">
              <a:extLst>
                <a:ext uri="{28A0092B-C50C-407E-A947-70E740481C1C}">
                  <a14:useLocalDpi xmlns:a14="http://schemas.microsoft.com/office/drawing/2010/main" val="0"/>
                </a:ext>
              </a:extLst>
            </a:blip>
            <a:srcRect l="8130" r="14489" b="11205"/>
            <a:stretch/>
          </p:blipFill>
          <p:spPr>
            <a:xfrm>
              <a:off x="8281438" y="2085210"/>
              <a:ext cx="2341983" cy="2054299"/>
            </a:xfrm>
            <a:prstGeom prst="rect">
              <a:avLst/>
            </a:prstGeom>
          </p:spPr>
        </p:pic>
      </p:grpSp>
      <p:grpSp>
        <p:nvGrpSpPr>
          <p:cNvPr id="24" name="グループ化 23">
            <a:extLst>
              <a:ext uri="{FF2B5EF4-FFF2-40B4-BE49-F238E27FC236}">
                <a16:creationId xmlns:a16="http://schemas.microsoft.com/office/drawing/2014/main" id="{031692CC-1383-4985-BA61-AC34A08C20E5}"/>
              </a:ext>
            </a:extLst>
          </p:cNvPr>
          <p:cNvGrpSpPr/>
          <p:nvPr/>
        </p:nvGrpSpPr>
        <p:grpSpPr>
          <a:xfrm>
            <a:off x="8814762" y="4552930"/>
            <a:ext cx="1812384" cy="1769534"/>
            <a:chOff x="4774682" y="2547259"/>
            <a:chExt cx="2773783" cy="2472614"/>
          </a:xfrm>
        </p:grpSpPr>
        <p:pic>
          <p:nvPicPr>
            <p:cNvPr id="25" name="図 24" descr="グラフィカル ユーザー インターフェイス が含まれている画像&#10;&#10;自動的に生成された説明">
              <a:extLst>
                <a:ext uri="{FF2B5EF4-FFF2-40B4-BE49-F238E27FC236}">
                  <a16:creationId xmlns:a16="http://schemas.microsoft.com/office/drawing/2014/main" id="{A5430B8F-2D64-4027-9588-36EE2BED19E7}"/>
                </a:ext>
              </a:extLst>
            </p:cNvPr>
            <p:cNvPicPr>
              <a:picLocks noChangeAspect="1"/>
            </p:cNvPicPr>
            <p:nvPr/>
          </p:nvPicPr>
          <p:blipFill rotWithShape="1">
            <a:blip r:embed="rId11">
              <a:extLst>
                <a:ext uri="{28A0092B-C50C-407E-A947-70E740481C1C}">
                  <a14:useLocalDpi xmlns:a14="http://schemas.microsoft.com/office/drawing/2010/main" val="0"/>
                </a:ext>
              </a:extLst>
            </a:blip>
            <a:srcRect l="12677" t="7196" r="9121" b="11395"/>
            <a:stretch/>
          </p:blipFill>
          <p:spPr>
            <a:xfrm>
              <a:off x="5234473" y="2985800"/>
              <a:ext cx="2313992" cy="2034073"/>
            </a:xfrm>
            <a:prstGeom prst="rect">
              <a:avLst/>
            </a:prstGeom>
          </p:spPr>
        </p:pic>
        <p:pic>
          <p:nvPicPr>
            <p:cNvPr id="26" name="図 25">
              <a:extLst>
                <a:ext uri="{FF2B5EF4-FFF2-40B4-BE49-F238E27FC236}">
                  <a16:creationId xmlns:a16="http://schemas.microsoft.com/office/drawing/2014/main" id="{61CA4F22-8A31-4136-8B17-E42B763BBD3F}"/>
                </a:ext>
              </a:extLst>
            </p:cNvPr>
            <p:cNvPicPr>
              <a:picLocks noChangeAspect="1"/>
            </p:cNvPicPr>
            <p:nvPr/>
          </p:nvPicPr>
          <p:blipFill rotWithShape="1">
            <a:blip r:embed="rId12">
              <a:extLst>
                <a:ext uri="{28A0092B-C50C-407E-A947-70E740481C1C}">
                  <a14:useLocalDpi xmlns:a14="http://schemas.microsoft.com/office/drawing/2010/main" val="0"/>
                </a:ext>
              </a:extLst>
            </a:blip>
            <a:srcRect l="12677" t="6963" r="8770" b="10229"/>
            <a:stretch/>
          </p:blipFill>
          <p:spPr>
            <a:xfrm>
              <a:off x="5010541" y="2744197"/>
              <a:ext cx="2332655" cy="2050867"/>
            </a:xfrm>
            <a:prstGeom prst="rect">
              <a:avLst/>
            </a:prstGeom>
          </p:spPr>
        </p:pic>
        <p:pic>
          <p:nvPicPr>
            <p:cNvPr id="27" name="図 26">
              <a:extLst>
                <a:ext uri="{FF2B5EF4-FFF2-40B4-BE49-F238E27FC236}">
                  <a16:creationId xmlns:a16="http://schemas.microsoft.com/office/drawing/2014/main" id="{DA8D67D6-2ECB-4120-83E7-D626D637751A}"/>
                </a:ext>
              </a:extLst>
            </p:cNvPr>
            <p:cNvPicPr>
              <a:picLocks noChangeAspect="1"/>
            </p:cNvPicPr>
            <p:nvPr/>
          </p:nvPicPr>
          <p:blipFill rotWithShape="1">
            <a:blip r:embed="rId13">
              <a:extLst>
                <a:ext uri="{28A0092B-C50C-407E-A947-70E740481C1C}">
                  <a14:useLocalDpi xmlns:a14="http://schemas.microsoft.com/office/drawing/2010/main" val="0"/>
                </a:ext>
              </a:extLst>
            </a:blip>
            <a:srcRect l="8154" t="-492" r="14534" b="10681"/>
            <a:stretch/>
          </p:blipFill>
          <p:spPr>
            <a:xfrm>
              <a:off x="4774682" y="2547259"/>
              <a:ext cx="2332655" cy="2071396"/>
            </a:xfrm>
            <a:prstGeom prst="rect">
              <a:avLst/>
            </a:prstGeom>
          </p:spPr>
        </p:pic>
      </p:grpSp>
      <p:sp>
        <p:nvSpPr>
          <p:cNvPr id="29" name="矢印: 右 28">
            <a:extLst>
              <a:ext uri="{FF2B5EF4-FFF2-40B4-BE49-F238E27FC236}">
                <a16:creationId xmlns:a16="http://schemas.microsoft.com/office/drawing/2014/main" id="{75232212-4C8C-49F5-A9A5-6E57FE2A4948}"/>
              </a:ext>
            </a:extLst>
          </p:cNvPr>
          <p:cNvSpPr/>
          <p:nvPr/>
        </p:nvSpPr>
        <p:spPr>
          <a:xfrm rot="5400000">
            <a:off x="9455879" y="4024890"/>
            <a:ext cx="33438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テキスト ボックス 29">
            <a:extLst>
              <a:ext uri="{FF2B5EF4-FFF2-40B4-BE49-F238E27FC236}">
                <a16:creationId xmlns:a16="http://schemas.microsoft.com/office/drawing/2014/main" id="{1F11693F-B643-408A-8F39-DEC7CC166104}"/>
              </a:ext>
            </a:extLst>
          </p:cNvPr>
          <p:cNvSpPr txBox="1"/>
          <p:nvPr/>
        </p:nvSpPr>
        <p:spPr>
          <a:xfrm>
            <a:off x="10627145" y="2927329"/>
            <a:ext cx="1210588" cy="707886"/>
          </a:xfrm>
          <a:prstGeom prst="rect">
            <a:avLst/>
          </a:prstGeom>
          <a:noFill/>
        </p:spPr>
        <p:txBody>
          <a:bodyPr wrap="none" rtlCol="0">
            <a:spAutoFit/>
          </a:bodyPr>
          <a:lstStyle/>
          <a:p>
            <a:r>
              <a:rPr lang="ja-JP" altLang="en-US" sz="2000"/>
              <a:t>まばらな</a:t>
            </a:r>
            <a:endParaRPr lang="en-US" altLang="ja-JP" sz="2000"/>
          </a:p>
          <a:p>
            <a:r>
              <a:rPr kumimoji="1" lang="ja-JP" altLang="en-US" sz="2000"/>
              <a:t>計測</a:t>
            </a:r>
            <a:r>
              <a:rPr lang="ja-JP" altLang="en-US" sz="2000"/>
              <a:t>値</a:t>
            </a:r>
            <a:endParaRPr kumimoji="1" lang="ja-JP" altLang="en-US" sz="2000"/>
          </a:p>
        </p:txBody>
      </p:sp>
      <p:sp>
        <p:nvSpPr>
          <p:cNvPr id="31" name="テキスト ボックス 30">
            <a:extLst>
              <a:ext uri="{FF2B5EF4-FFF2-40B4-BE49-F238E27FC236}">
                <a16:creationId xmlns:a16="http://schemas.microsoft.com/office/drawing/2014/main" id="{66A81621-4CE7-4BE1-B0A1-E6ECFDDCDE77}"/>
              </a:ext>
            </a:extLst>
          </p:cNvPr>
          <p:cNvSpPr txBox="1"/>
          <p:nvPr/>
        </p:nvSpPr>
        <p:spPr>
          <a:xfrm>
            <a:off x="10711812" y="5010129"/>
            <a:ext cx="1210588" cy="707886"/>
          </a:xfrm>
          <a:prstGeom prst="rect">
            <a:avLst/>
          </a:prstGeom>
          <a:noFill/>
        </p:spPr>
        <p:txBody>
          <a:bodyPr wrap="none" rtlCol="0">
            <a:spAutoFit/>
          </a:bodyPr>
          <a:lstStyle/>
          <a:p>
            <a:r>
              <a:rPr kumimoji="1" lang="ja-JP" altLang="en-US" sz="2000"/>
              <a:t>補間した</a:t>
            </a:r>
            <a:endParaRPr lang="en-US" altLang="ja-JP" sz="2000"/>
          </a:p>
          <a:p>
            <a:r>
              <a:rPr lang="ja-JP" altLang="en-US" sz="2000"/>
              <a:t>値</a:t>
            </a:r>
            <a:endParaRPr kumimoji="1" lang="ja-JP" altLang="en-US" sz="2000"/>
          </a:p>
        </p:txBody>
      </p:sp>
    </p:spTree>
    <p:extLst>
      <p:ext uri="{BB962C8B-B14F-4D97-AF65-F5344CB8AC3E}">
        <p14:creationId xmlns:p14="http://schemas.microsoft.com/office/powerpoint/2010/main" val="22970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DB57A-151D-405E-A95F-7D86F6D798C5}"/>
              </a:ext>
            </a:extLst>
          </p:cNvPr>
          <p:cNvSpPr>
            <a:spLocks noGrp="1"/>
          </p:cNvSpPr>
          <p:nvPr>
            <p:ph type="title"/>
          </p:nvPr>
        </p:nvSpPr>
        <p:spPr/>
        <p:txBody>
          <a:bodyPr/>
          <a:lstStyle/>
          <a:p>
            <a:r>
              <a:rPr kumimoji="1" lang="en-US" altLang="ja-JP"/>
              <a:t>3.3 </a:t>
            </a:r>
            <a:r>
              <a:rPr kumimoji="1" lang="ja-JP" altLang="en-US"/>
              <a:t>圧縮センシングの適用</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9A5DEB-CCEB-4052-9977-1186CB051E84}"/>
                  </a:ext>
                </a:extLst>
              </p:cNvPr>
              <p:cNvSpPr>
                <a:spLocks noGrp="1"/>
              </p:cNvSpPr>
              <p:nvPr>
                <p:ph idx="1"/>
              </p:nvPr>
            </p:nvSpPr>
            <p:spPr/>
            <p:txBody>
              <a:bodyPr>
                <a:normAutofit/>
              </a:bodyPr>
              <a:lstStyle/>
              <a:p>
                <a:r>
                  <a:rPr kumimoji="1" lang="ja-JP" altLang="en-US" sz="2400" dirty="0"/>
                  <a:t>モデル内の特徴量の一様性</a:t>
                </a:r>
                <a14:m>
                  <m:oMath xmlns:m="http://schemas.openxmlformats.org/officeDocument/2006/math">
                    <m:r>
                      <a:rPr lang="en-US" altLang="ja-JP" sz="2400" i="1" smtClean="0">
                        <a:latin typeface="Cambria Math" panose="02040503050406030204" pitchFamily="18" charset="0"/>
                      </a:rPr>
                      <m:t>h</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oMath>
                </a14:m>
                <a:r>
                  <a:rPr kumimoji="1" lang="ja-JP" altLang="en-US" sz="2400" dirty="0"/>
                  <a:t>から圧縮センシングを考える</a:t>
                </a:r>
                <a:endParaRPr kumimoji="1" lang="en-US" altLang="ja-JP" sz="2400" dirty="0"/>
              </a:p>
              <a:p>
                <a:r>
                  <a:rPr lang="ja-JP" altLang="en-US" sz="2400" dirty="0"/>
                  <a:t>最適化手法（再急降下法等）を用いて</a:t>
                </a:r>
                <a14:m>
                  <m:oMath xmlns:m="http://schemas.openxmlformats.org/officeDocument/2006/math">
                    <m:r>
                      <a:rPr lang="en-US" altLang="ja-JP" sz="2400" i="1">
                        <a:latin typeface="Cambria Math" panose="02040503050406030204" pitchFamily="18" charset="0"/>
                      </a:rPr>
                      <m:t>h</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oMath>
                </a14:m>
                <a:r>
                  <a:rPr lang="ja-JP" altLang="en-US" sz="2400" dirty="0"/>
                  <a:t>のスパース性を高めるような補間を目指す</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069A5DEB-CCEB-4052-9977-1186CB051E84}"/>
                  </a:ext>
                </a:extLst>
              </p:cNvPr>
              <p:cNvSpPr>
                <a:spLocks noGrp="1" noRot="1" noChangeAspect="1" noMove="1" noResize="1" noEditPoints="1" noAdjustHandles="1" noChangeArrowheads="1" noChangeShapeType="1" noTextEdit="1"/>
              </p:cNvSpPr>
              <p:nvPr>
                <p:ph idx="1"/>
              </p:nvPr>
            </p:nvSpPr>
            <p:spPr>
              <a:blipFill>
                <a:blip r:embed="rId2"/>
                <a:stretch>
                  <a:fillRect l="-812" t="-1629" r="-69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1011C16-5FBE-4061-A1ED-1997A806CF7E}"/>
              </a:ext>
            </a:extLst>
          </p:cNvPr>
          <p:cNvSpPr>
            <a:spLocks noGrp="1"/>
          </p:cNvSpPr>
          <p:nvPr>
            <p:ph type="sldNum" sz="quarter" idx="12"/>
          </p:nvPr>
        </p:nvSpPr>
        <p:spPr/>
        <p:txBody>
          <a:bodyPr/>
          <a:lstStyle/>
          <a:p>
            <a:fld id="{6BFB83F8-11AD-4E53-A692-87193396358F}"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48477B1C-4E76-49A4-A19E-8CEC86D1F4B1}"/>
              </a:ext>
            </a:extLst>
          </p:cNvPr>
          <p:cNvSpPr>
            <a:spLocks noGrp="1"/>
          </p:cNvSpPr>
          <p:nvPr>
            <p:ph type="ftr" sz="quarter" idx="11"/>
          </p:nvPr>
        </p:nvSpPr>
        <p:spPr/>
        <p:txBody>
          <a:bodyPr/>
          <a:lstStyle/>
          <a:p>
            <a:r>
              <a:rPr kumimoji="1" lang="en-US" altLang="ja-JP"/>
              <a:t>R.Imai presents</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3EA183B-C957-441D-89CB-DE6CC2330EB6}"/>
                  </a:ext>
                </a:extLst>
              </p:cNvPr>
              <p:cNvSpPr txBox="1"/>
              <p:nvPr/>
            </p:nvSpPr>
            <p:spPr>
              <a:xfrm>
                <a:off x="7232425" y="3311531"/>
                <a:ext cx="3127816" cy="706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ja-JP" sz="2800" i="1" smtClean="0">
                              <a:latin typeface="Cambria Math" panose="02040503050406030204" pitchFamily="18" charset="0"/>
                            </a:rPr>
                          </m:ctrlPr>
                        </m:funcPr>
                        <m:fName>
                          <m:limLow>
                            <m:limLowPr>
                              <m:ctrlPr>
                                <a:rPr lang="en-US" altLang="ja-JP" sz="2800" i="1" smtClean="0">
                                  <a:latin typeface="Cambria Math" panose="02040503050406030204" pitchFamily="18" charset="0"/>
                                </a:rPr>
                              </m:ctrlPr>
                            </m:limLowPr>
                            <m:e>
                              <m:r>
                                <m:rPr>
                                  <m:sty m:val="p"/>
                                </m:rPr>
                                <a:rPr lang="en-US" altLang="ja-JP" sz="2800" i="0" smtClean="0">
                                  <a:latin typeface="Cambria Math" panose="02040503050406030204" pitchFamily="18" charset="0"/>
                                </a:rPr>
                                <m:t>min</m:t>
                              </m:r>
                            </m:e>
                            <m:lim>
                              <m:r>
                                <a:rPr lang="en-US" altLang="ja-JP" sz="2800" b="1" i="1" smtClean="0">
                                  <a:latin typeface="Cambria Math" panose="02040503050406030204" pitchFamily="18" charset="0"/>
                                </a:rPr>
                                <m:t>𝒔</m:t>
                              </m:r>
                            </m:lim>
                          </m:limLow>
                        </m:fName>
                        <m:e>
                          <m:sSubSup>
                            <m:sSubSupPr>
                              <m:ctrlPr>
                                <a:rPr lang="en-US" altLang="ja-JP" sz="2800" i="1">
                                  <a:latin typeface="Cambria Math" panose="02040503050406030204" pitchFamily="18" charset="0"/>
                                </a:rPr>
                              </m:ctrlPr>
                            </m:sSubSupPr>
                            <m:e>
                              <m:d>
                                <m:dPr>
                                  <m:begChr m:val="‖"/>
                                  <m:endChr m:val="‖"/>
                                  <m:ctrlPr>
                                    <a:rPr lang="en-US" altLang="ja-JP" sz="2800" i="1">
                                      <a:latin typeface="Cambria Math" panose="02040503050406030204" pitchFamily="18" charset="0"/>
                                    </a:rPr>
                                  </m:ctrlPr>
                                </m:dPr>
                                <m:e>
                                  <m:r>
                                    <a:rPr lang="en-US" altLang="ja-JP" sz="2800" b="1" i="1">
                                      <a:latin typeface="Cambria Math" panose="02040503050406030204" pitchFamily="18" charset="0"/>
                                    </a:rPr>
                                    <m:t>𝒉</m:t>
                                  </m:r>
                                  <m:r>
                                    <a:rPr lang="en-US" altLang="ja-JP" sz="2800" b="1" i="1" smtClean="0">
                                      <a:latin typeface="Cambria Math" panose="02040503050406030204" pitchFamily="18" charset="0"/>
                                    </a:rPr>
                                    <m:t>(</m:t>
                                  </m:r>
                                  <m:r>
                                    <a:rPr lang="en-US" altLang="ja-JP" sz="2800" b="1" i="1" smtClean="0">
                                      <a:latin typeface="Cambria Math" panose="02040503050406030204" pitchFamily="18" charset="0"/>
                                    </a:rPr>
                                    <m:t>𝒔</m:t>
                                  </m:r>
                                  <m:r>
                                    <a:rPr lang="en-US" altLang="ja-JP" sz="2800" b="0" i="1" smtClean="0">
                                      <a:latin typeface="Cambria Math" panose="02040503050406030204" pitchFamily="18" charset="0"/>
                                    </a:rPr>
                                    <m:t>)</m:t>
                                  </m:r>
                                </m:e>
                              </m:d>
                            </m:e>
                            <m:sub>
                              <m:r>
                                <a:rPr lang="en-US" altLang="ja-JP" sz="2800" i="1">
                                  <a:latin typeface="Cambria Math" panose="02040503050406030204" pitchFamily="18" charset="0"/>
                                </a:rPr>
                                <m:t>0</m:t>
                              </m:r>
                            </m:sub>
                            <m:sup/>
                          </m:sSubSup>
                        </m:e>
                      </m:func>
                    </m:oMath>
                  </m:oMathPara>
                </a14:m>
                <a:endParaRPr lang="ja-JP" altLang="en-US" sz="2800"/>
              </a:p>
            </p:txBody>
          </p:sp>
        </mc:Choice>
        <mc:Fallback xmlns="">
          <p:sp>
            <p:nvSpPr>
              <p:cNvPr id="9" name="テキスト ボックス 8">
                <a:extLst>
                  <a:ext uri="{FF2B5EF4-FFF2-40B4-BE49-F238E27FC236}">
                    <a16:creationId xmlns:a16="http://schemas.microsoft.com/office/drawing/2014/main" id="{43EA183B-C957-441D-89CB-DE6CC2330EB6}"/>
                  </a:ext>
                </a:extLst>
              </p:cNvPr>
              <p:cNvSpPr txBox="1">
                <a:spLocks noRot="1" noChangeAspect="1" noMove="1" noResize="1" noEditPoints="1" noAdjustHandles="1" noChangeArrowheads="1" noChangeShapeType="1" noTextEdit="1"/>
              </p:cNvSpPr>
              <p:nvPr/>
            </p:nvSpPr>
            <p:spPr>
              <a:xfrm>
                <a:off x="7232425" y="3311531"/>
                <a:ext cx="3127816" cy="706540"/>
              </a:xfrm>
              <a:prstGeom prst="rect">
                <a:avLst/>
              </a:prstGeom>
              <a:blipFill>
                <a:blip r:embed="rId3"/>
                <a:stretch>
                  <a:fillRect/>
                </a:stretch>
              </a:blipFill>
            </p:spPr>
            <p:txBody>
              <a:bodyPr/>
              <a:lstStyle/>
              <a:p>
                <a:r>
                  <a:rPr lang="en-US">
                    <a:noFill/>
                  </a:rPr>
                  <a:t> </a:t>
                </a:r>
              </a:p>
            </p:txBody>
          </p:sp>
        </mc:Fallback>
      </mc:AlternateContent>
      <p:grpSp>
        <p:nvGrpSpPr>
          <p:cNvPr id="7" name="グループ化 6">
            <a:extLst>
              <a:ext uri="{FF2B5EF4-FFF2-40B4-BE49-F238E27FC236}">
                <a16:creationId xmlns:a16="http://schemas.microsoft.com/office/drawing/2014/main" id="{6028844A-FF99-4062-B421-5D2143EC9A26}"/>
              </a:ext>
            </a:extLst>
          </p:cNvPr>
          <p:cNvGrpSpPr/>
          <p:nvPr/>
        </p:nvGrpSpPr>
        <p:grpSpPr>
          <a:xfrm>
            <a:off x="1017382" y="5466571"/>
            <a:ext cx="7279690" cy="718661"/>
            <a:chOff x="4492102" y="5519193"/>
            <a:chExt cx="7279690" cy="718661"/>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5221F0-3052-4E55-B867-7EF9F83A4889}"/>
                    </a:ext>
                  </a:extLst>
                </p:cNvPr>
                <p:cNvSpPr txBox="1"/>
                <p:nvPr/>
              </p:nvSpPr>
              <p:spPr>
                <a:xfrm>
                  <a:off x="4492102" y="5868137"/>
                  <a:ext cx="7279690" cy="369717"/>
                </a:xfrm>
                <a:prstGeom prst="rect">
                  <a:avLst/>
                </a:prstGeom>
                <a:noFill/>
              </p:spPr>
              <p:txBody>
                <a:bodyPr wrap="square" rtlCol="0">
                  <a:spAutoFit/>
                </a:bodyPr>
                <a:lstStyle/>
                <a:p>
                  <a14:m>
                    <m:oMath xmlns:m="http://schemas.openxmlformats.org/officeDocument/2006/math">
                      <m:r>
                        <a:rPr lang="en-US" altLang="ja-JP" b="1" i="1" smtClean="0">
                          <a:latin typeface="Cambria Math" panose="02040503050406030204" pitchFamily="18" charset="0"/>
                        </a:rPr>
                        <m:t>𝒉</m:t>
                      </m:r>
                    </m:oMath>
                  </a14:m>
                  <a:r>
                    <a:rPr lang="ja-JP" altLang="en-US" dirty="0"/>
                    <a:t>：モデル</a:t>
                  </a:r>
                  <a14:m>
                    <m:oMath xmlns:m="http://schemas.openxmlformats.org/officeDocument/2006/math">
                      <m:r>
                        <a:rPr lang="ja-JP" altLang="en-US" i="1" smtClean="0">
                          <a:latin typeface="Cambria Math" panose="02040503050406030204" pitchFamily="18" charset="0"/>
                        </a:rPr>
                        <m:t>内の</m:t>
                      </m:r>
                      <m:r>
                        <a:rPr lang="ja-JP" altLang="en-US" i="1">
                          <a:latin typeface="Cambria Math" panose="02040503050406030204" pitchFamily="18" charset="0"/>
                        </a:rPr>
                        <m:t>特徴量の</m:t>
                      </m:r>
                      <m:r>
                        <a:rPr lang="ja-JP" altLang="en-US" i="1" smtClean="0">
                          <a:latin typeface="Cambria Math" panose="02040503050406030204" pitchFamily="18" charset="0"/>
                        </a:rPr>
                        <m:t>一様性</m:t>
                      </m:r>
                      <m:r>
                        <a:rPr lang="en-US" altLang="ja-JP" i="1">
                          <a:latin typeface="Cambria Math" panose="02040503050406030204" pitchFamily="18" charset="0"/>
                        </a:rPr>
                        <m:t>h</m:t>
                      </m:r>
                      <m:d>
                        <m:dPr>
                          <m:ctrlPr>
                            <a:rPr lang="en-US" altLang="ja-JP" i="1">
                              <a:latin typeface="Cambria Math" panose="02040503050406030204" pitchFamily="18" charset="0"/>
                            </a:rPr>
                          </m:ctrlPr>
                        </m:dPr>
                        <m:e>
                          <m:r>
                            <a:rPr lang="en-US" altLang="ja-JP" i="1">
                              <a:latin typeface="Cambria Math" panose="02040503050406030204" pitchFamily="18" charset="0"/>
                            </a:rPr>
                            <m:t>𝑋</m:t>
                          </m:r>
                          <m:r>
                            <a:rPr lang="en-US" altLang="ja-JP" i="1">
                              <a:latin typeface="Cambria Math" panose="02040503050406030204" pitchFamily="18" charset="0"/>
                            </a:rPr>
                            <m:t>,</m:t>
                          </m:r>
                          <m:r>
                            <a:rPr lang="en-US" altLang="ja-JP" i="1">
                              <a:latin typeface="Cambria Math" panose="02040503050406030204" pitchFamily="18" charset="0"/>
                            </a:rPr>
                            <m:t>𝑌</m:t>
                          </m:r>
                        </m:e>
                      </m:d>
                    </m:oMath>
                  </a14:m>
                  <a:r>
                    <a:rPr kumimoji="1" lang="ja-JP" altLang="en-US" dirty="0"/>
                    <a:t>を１列に並べたベクトル</a:t>
                  </a:r>
                  <a:endParaRPr kumimoji="1" lang="en-US" altLang="ja-JP" dirty="0"/>
                </a:p>
              </p:txBody>
            </p:sp>
          </mc:Choice>
          <mc:Fallback xmlns="">
            <p:sp>
              <p:nvSpPr>
                <p:cNvPr id="6" name="テキスト ボックス 5">
                  <a:extLst>
                    <a:ext uri="{FF2B5EF4-FFF2-40B4-BE49-F238E27FC236}">
                      <a16:creationId xmlns:a16="http://schemas.microsoft.com/office/drawing/2014/main" id="{CD5221F0-3052-4E55-B867-7EF9F83A4889}"/>
                    </a:ext>
                  </a:extLst>
                </p:cNvPr>
                <p:cNvSpPr txBox="1">
                  <a:spLocks noRot="1" noChangeAspect="1" noMove="1" noResize="1" noEditPoints="1" noAdjustHandles="1" noChangeArrowheads="1" noChangeShapeType="1" noTextEdit="1"/>
                </p:cNvSpPr>
                <p:nvPr/>
              </p:nvSpPr>
              <p:spPr>
                <a:xfrm>
                  <a:off x="4492102" y="5868137"/>
                  <a:ext cx="7279690" cy="369717"/>
                </a:xfrm>
                <a:prstGeom prst="rect">
                  <a:avLst/>
                </a:prstGeom>
                <a:blipFill>
                  <a:blip r:embed="rId4"/>
                  <a:stretch>
                    <a:fillRect t="-819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EC8AF3C-FB14-4A4E-8BEE-A3A3C58991D2}"/>
                    </a:ext>
                  </a:extLst>
                </p:cNvPr>
                <p:cNvSpPr txBox="1"/>
                <p:nvPr/>
              </p:nvSpPr>
              <p:spPr>
                <a:xfrm>
                  <a:off x="5147329" y="5519193"/>
                  <a:ext cx="5115257" cy="369332"/>
                </a:xfrm>
                <a:prstGeom prst="rect">
                  <a:avLst/>
                </a:prstGeom>
                <a:noFill/>
              </p:spPr>
              <p:txBody>
                <a:bodyPr wrap="square" rtlCol="0">
                  <a:spAutoFit/>
                </a:bodyPr>
                <a:lstStyle/>
                <a:p>
                  <a14:m>
                    <m:oMath xmlns:m="http://schemas.openxmlformats.org/officeDocument/2006/math">
                      <m:r>
                        <a:rPr kumimoji="1" lang="en-US" altLang="ja-JP" b="1" i="1" smtClean="0">
                          <a:latin typeface="Cambria Math" panose="02040503050406030204" pitchFamily="18" charset="0"/>
                        </a:rPr>
                        <m:t>𝒔</m:t>
                      </m:r>
                      <m:r>
                        <a:rPr lang="ja-JP" altLang="en-US" b="1" i="1">
                          <a:latin typeface="Cambria Math" panose="02040503050406030204" pitchFamily="18" charset="0"/>
                        </a:rPr>
                        <m:t>：</m:t>
                      </m:r>
                    </m:oMath>
                  </a14:m>
                  <a:r>
                    <a:rPr kumimoji="1" lang="ja-JP" altLang="en-US"/>
                    <a:t>散乱画像の値を１列に並べたベクトル</a:t>
                  </a:r>
                  <a:endParaRPr kumimoji="1" lang="ja-JP" altLang="en-US" b="1"/>
                </a:p>
              </p:txBody>
            </p:sp>
          </mc:Choice>
          <mc:Fallback xmlns="">
            <p:sp>
              <p:nvSpPr>
                <p:cNvPr id="13" name="テキスト ボックス 12">
                  <a:extLst>
                    <a:ext uri="{FF2B5EF4-FFF2-40B4-BE49-F238E27FC236}">
                      <a16:creationId xmlns:a16="http://schemas.microsoft.com/office/drawing/2014/main" id="{5EC8AF3C-FB14-4A4E-8BEE-A3A3C58991D2}"/>
                    </a:ext>
                  </a:extLst>
                </p:cNvPr>
                <p:cNvSpPr txBox="1">
                  <a:spLocks noRot="1" noChangeAspect="1" noMove="1" noResize="1" noEditPoints="1" noAdjustHandles="1" noChangeArrowheads="1" noChangeShapeType="1" noTextEdit="1"/>
                </p:cNvSpPr>
                <p:nvPr/>
              </p:nvSpPr>
              <p:spPr>
                <a:xfrm>
                  <a:off x="5147329" y="5519193"/>
                  <a:ext cx="5115257" cy="369332"/>
                </a:xfrm>
                <a:prstGeom prst="rect">
                  <a:avLst/>
                </a:prstGeom>
                <a:blipFill>
                  <a:blip r:embed="rId5"/>
                  <a:stretch>
                    <a:fillRect t="-8333" b="-28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A1BD27E-E695-4F7E-997F-6CEF0AB0EE97}"/>
                  </a:ext>
                </a:extLst>
              </p:cNvPr>
              <p:cNvSpPr txBox="1"/>
              <p:nvPr/>
            </p:nvSpPr>
            <p:spPr>
              <a:xfrm>
                <a:off x="497151" y="3329915"/>
                <a:ext cx="49049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min</m:t>
                          </m:r>
                        </m:fName>
                        <m:e>
                          <m:sSub>
                            <m:sSubPr>
                              <m:ctrlPr>
                                <a:rPr lang="en-US" altLang="ja-JP" sz="2800" i="1">
                                  <a:latin typeface="Cambria Math" panose="02040503050406030204" pitchFamily="18" charset="0"/>
                                </a:rPr>
                              </m:ctrlPr>
                            </m:sSubPr>
                            <m:e>
                              <m:d>
                                <m:dPr>
                                  <m:begChr m:val="‖"/>
                                  <m:endChr m:val="‖"/>
                                  <m:ctrlPr>
                                    <a:rPr lang="en-US" altLang="ja-JP" sz="2800" i="1">
                                      <a:latin typeface="Cambria Math" panose="02040503050406030204" pitchFamily="18" charset="0"/>
                                    </a:rPr>
                                  </m:ctrlPr>
                                </m:dPr>
                                <m:e>
                                  <m:r>
                                    <a:rPr lang="en-US" altLang="ja-JP" sz="2800" b="1" i="1">
                                      <a:latin typeface="Cambria Math" panose="02040503050406030204" pitchFamily="18" charset="0"/>
                                    </a:rPr>
                                    <m:t>𝒙</m:t>
                                  </m:r>
                                </m:e>
                              </m:d>
                            </m:e>
                            <m:sub>
                              <m:r>
                                <a:rPr lang="en-US" altLang="ja-JP" sz="2800" i="1">
                                  <a:latin typeface="Cambria Math" panose="02040503050406030204" pitchFamily="18" charset="0"/>
                                </a:rPr>
                                <m:t>0</m:t>
                              </m:r>
                            </m:sub>
                          </m:sSub>
                          <m:r>
                            <a:rPr lang="en-US" altLang="ja-JP" sz="2800" i="1">
                              <a:latin typeface="Cambria Math" panose="02040503050406030204" pitchFamily="18" charset="0"/>
                            </a:rPr>
                            <m:t>  </m:t>
                          </m:r>
                          <m:r>
                            <a:rPr lang="en-US" altLang="ja-JP" sz="2800">
                              <a:latin typeface="Cambria Math" panose="02040503050406030204" pitchFamily="18" charset="0"/>
                            </a:rPr>
                            <m:t>  </m:t>
                          </m:r>
                          <m:r>
                            <m:rPr>
                              <m:sty m:val="p"/>
                            </m:rPr>
                            <a:rPr lang="en-US" altLang="ja-JP" sz="2800">
                              <a:latin typeface="Cambria Math" panose="02040503050406030204" pitchFamily="18" charset="0"/>
                            </a:rPr>
                            <m:t>subject</m:t>
                          </m:r>
                          <m:r>
                            <a:rPr lang="en-US" altLang="ja-JP" sz="2800">
                              <a:latin typeface="Cambria Math" panose="02040503050406030204" pitchFamily="18" charset="0"/>
                            </a:rPr>
                            <m:t> </m:t>
                          </m:r>
                          <m:r>
                            <m:rPr>
                              <m:sty m:val="p"/>
                            </m:rPr>
                            <a:rPr lang="en-US" altLang="ja-JP" sz="2800">
                              <a:latin typeface="Cambria Math" panose="02040503050406030204" pitchFamily="18" charset="0"/>
                            </a:rPr>
                            <m:t>to</m:t>
                          </m:r>
                          <m:r>
                            <a:rPr lang="en-US" altLang="ja-JP" sz="2800" i="1">
                              <a:latin typeface="Cambria Math" panose="02040503050406030204" pitchFamily="18" charset="0"/>
                            </a:rPr>
                            <m:t>   </m:t>
                          </m:r>
                        </m:e>
                      </m:func>
                      <m:r>
                        <a:rPr lang="en-US" altLang="ja-JP" sz="2800" b="1" i="1">
                          <a:latin typeface="Cambria Math" panose="02040503050406030204" pitchFamily="18" charset="0"/>
                        </a:rPr>
                        <m:t>𝒚</m:t>
                      </m:r>
                      <m:r>
                        <a:rPr lang="en-US" altLang="ja-JP" sz="2800" i="1">
                          <a:latin typeface="Cambria Math" panose="02040503050406030204" pitchFamily="18" charset="0"/>
                        </a:rPr>
                        <m:t> =</m:t>
                      </m:r>
                      <m:r>
                        <m:rPr>
                          <m:sty m:val="p"/>
                        </m:rPr>
                        <a:rPr lang="en-US" altLang="ja-JP" sz="2800">
                          <a:latin typeface="Cambria Math" panose="02040503050406030204" pitchFamily="18" charset="0"/>
                        </a:rPr>
                        <m:t>A</m:t>
                      </m:r>
                      <m:r>
                        <a:rPr lang="en-US" altLang="ja-JP" sz="2800" b="1" i="1">
                          <a:latin typeface="Cambria Math" panose="02040503050406030204" pitchFamily="18" charset="0"/>
                        </a:rPr>
                        <m:t>𝒙</m:t>
                      </m:r>
                    </m:oMath>
                  </m:oMathPara>
                </a14:m>
                <a:endParaRPr lang="en-US" altLang="ja-JP"/>
              </a:p>
            </p:txBody>
          </p:sp>
        </mc:Choice>
        <mc:Fallback xmlns="">
          <p:sp>
            <p:nvSpPr>
              <p:cNvPr id="15" name="テキスト ボックス 14">
                <a:extLst>
                  <a:ext uri="{FF2B5EF4-FFF2-40B4-BE49-F238E27FC236}">
                    <a16:creationId xmlns:a16="http://schemas.microsoft.com/office/drawing/2014/main" id="{7A1BD27E-E695-4F7E-997F-6CEF0AB0EE97}"/>
                  </a:ext>
                </a:extLst>
              </p:cNvPr>
              <p:cNvSpPr txBox="1">
                <a:spLocks noRot="1" noChangeAspect="1" noMove="1" noResize="1" noEditPoints="1" noAdjustHandles="1" noChangeArrowheads="1" noChangeShapeType="1" noTextEdit="1"/>
              </p:cNvSpPr>
              <p:nvPr/>
            </p:nvSpPr>
            <p:spPr>
              <a:xfrm>
                <a:off x="497151" y="3329915"/>
                <a:ext cx="4904912" cy="523220"/>
              </a:xfrm>
              <a:prstGeom prst="rect">
                <a:avLst/>
              </a:prstGeom>
              <a:blipFill>
                <a:blip r:embed="rId6"/>
                <a:stretch>
                  <a:fillRect/>
                </a:stretch>
              </a:blipFill>
            </p:spPr>
            <p:txBody>
              <a:bodyPr/>
              <a:lstStyle/>
              <a:p>
                <a:r>
                  <a:rPr lang="en-US">
                    <a:noFill/>
                  </a:rPr>
                  <a:t> </a:t>
                </a:r>
              </a:p>
            </p:txBody>
          </p:sp>
        </mc:Fallback>
      </mc:AlternateContent>
      <p:sp>
        <p:nvSpPr>
          <p:cNvPr id="19" name="矢印: 右 18">
            <a:extLst>
              <a:ext uri="{FF2B5EF4-FFF2-40B4-BE49-F238E27FC236}">
                <a16:creationId xmlns:a16="http://schemas.microsoft.com/office/drawing/2014/main" id="{80FFBAA3-9C70-4A7F-A36D-AD3780274407}"/>
              </a:ext>
            </a:extLst>
          </p:cNvPr>
          <p:cNvSpPr/>
          <p:nvPr/>
        </p:nvSpPr>
        <p:spPr>
          <a:xfrm>
            <a:off x="6241003" y="3879541"/>
            <a:ext cx="532659" cy="248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4EAFBD7-7C17-46E8-8648-6CA9930065AC}"/>
              </a:ext>
            </a:extLst>
          </p:cNvPr>
          <p:cNvSpPr txBox="1"/>
          <p:nvPr/>
        </p:nvSpPr>
        <p:spPr>
          <a:xfrm>
            <a:off x="257453" y="2894119"/>
            <a:ext cx="5570756" cy="400110"/>
          </a:xfrm>
          <a:prstGeom prst="rect">
            <a:avLst/>
          </a:prstGeom>
          <a:noFill/>
        </p:spPr>
        <p:txBody>
          <a:bodyPr wrap="none" rtlCol="0">
            <a:spAutoFit/>
          </a:bodyPr>
          <a:lstStyle/>
          <a:p>
            <a:r>
              <a:rPr kumimoji="1" lang="ja-JP" altLang="en-US" sz="2000"/>
              <a:t>一般的な圧縮センシングで使われる最適化問題</a:t>
            </a:r>
          </a:p>
        </p:txBody>
      </p:sp>
      <p:sp>
        <p:nvSpPr>
          <p:cNvPr id="21" name="テキスト ボックス 20">
            <a:extLst>
              <a:ext uri="{FF2B5EF4-FFF2-40B4-BE49-F238E27FC236}">
                <a16:creationId xmlns:a16="http://schemas.microsoft.com/office/drawing/2014/main" id="{5D713896-0B11-4A68-8DF6-0DFECB5FA167}"/>
              </a:ext>
            </a:extLst>
          </p:cNvPr>
          <p:cNvSpPr txBox="1"/>
          <p:nvPr/>
        </p:nvSpPr>
        <p:spPr>
          <a:xfrm>
            <a:off x="7102137" y="2805342"/>
            <a:ext cx="4493538" cy="461665"/>
          </a:xfrm>
          <a:prstGeom prst="rect">
            <a:avLst/>
          </a:prstGeom>
          <a:noFill/>
        </p:spPr>
        <p:txBody>
          <a:bodyPr wrap="none" rtlCol="0">
            <a:spAutoFit/>
          </a:bodyPr>
          <a:lstStyle/>
          <a:p>
            <a:r>
              <a:rPr kumimoji="1" lang="ja-JP" altLang="en-US" sz="2400" b="1"/>
              <a:t>地雷可視化のための最適化問題</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12B2BBC-7AD1-4589-9D59-4605FB992128}"/>
                  </a:ext>
                </a:extLst>
              </p:cNvPr>
              <p:cNvSpPr txBox="1"/>
              <p:nvPr/>
            </p:nvSpPr>
            <p:spPr>
              <a:xfrm>
                <a:off x="381740" y="4083729"/>
                <a:ext cx="5705408" cy="830997"/>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sz="2400" b="1" i="1" smtClean="0">
                        <a:latin typeface="Cambria Math" panose="02040503050406030204" pitchFamily="18" charset="0"/>
                      </a:rPr>
                      <m:t>𝒚</m:t>
                    </m:r>
                  </m:oMath>
                </a14:m>
                <a:r>
                  <a:rPr kumimoji="1" lang="ja-JP" altLang="en-US" sz="2400"/>
                  <a:t>の復元を目的とする</a:t>
                </a:r>
                <a:endParaRPr kumimoji="1" lang="en-US" altLang="ja-JP" sz="2400"/>
              </a:p>
              <a:p>
                <a:pPr marL="285750" indent="-285750">
                  <a:buFont typeface="Arial" panose="020B0604020202020204" pitchFamily="34" charset="0"/>
                  <a:buChar char="•"/>
                </a:pPr>
                <a:r>
                  <a:rPr kumimoji="1" lang="ja-JP" altLang="en-US" sz="2400"/>
                  <a:t>簡略化されたアルゴリズムが存在する</a:t>
                </a:r>
              </a:p>
            </p:txBody>
          </p:sp>
        </mc:Choice>
        <mc:Fallback xmlns="">
          <p:sp>
            <p:nvSpPr>
              <p:cNvPr id="22" name="テキスト ボックス 21">
                <a:extLst>
                  <a:ext uri="{FF2B5EF4-FFF2-40B4-BE49-F238E27FC236}">
                    <a16:creationId xmlns:a16="http://schemas.microsoft.com/office/drawing/2014/main" id="{C12B2BBC-7AD1-4589-9D59-4605FB992128}"/>
                  </a:ext>
                </a:extLst>
              </p:cNvPr>
              <p:cNvSpPr txBox="1">
                <a:spLocks noRot="1" noChangeAspect="1" noMove="1" noResize="1" noEditPoints="1" noAdjustHandles="1" noChangeArrowheads="1" noChangeShapeType="1" noTextEdit="1"/>
              </p:cNvSpPr>
              <p:nvPr/>
            </p:nvSpPr>
            <p:spPr>
              <a:xfrm>
                <a:off x="381740" y="4083729"/>
                <a:ext cx="5705408" cy="830997"/>
              </a:xfrm>
              <a:prstGeom prst="rect">
                <a:avLst/>
              </a:prstGeom>
              <a:blipFill>
                <a:blip r:embed="rId7"/>
                <a:stretch>
                  <a:fillRect l="-1496" t="-5882" r="-641"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0C7CCFB-DD0E-45AD-8977-545FCDF717F7}"/>
                  </a:ext>
                </a:extLst>
              </p:cNvPr>
              <p:cNvSpPr txBox="1"/>
              <p:nvPr/>
            </p:nvSpPr>
            <p:spPr>
              <a:xfrm>
                <a:off x="7085858" y="4076332"/>
                <a:ext cx="4782078" cy="1569853"/>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a:t>スパースな</a:t>
                </a:r>
                <a:r>
                  <a:rPr kumimoji="1" lang="ja-JP" altLang="en-US" sz="2400" dirty="0"/>
                  <a:t>一様性</a:t>
                </a:r>
                <a14:m>
                  <m:oMath xmlns:m="http://schemas.openxmlformats.org/officeDocument/2006/math">
                    <m:r>
                      <a:rPr kumimoji="1" lang="en-US" altLang="ja-JP" sz="2400" b="1" i="1" smtClean="0">
                        <a:latin typeface="Cambria Math" panose="02040503050406030204" pitchFamily="18" charset="0"/>
                      </a:rPr>
                      <m:t>𝒉</m:t>
                    </m:r>
                  </m:oMath>
                </a14:m>
                <a:r>
                  <a:rPr kumimoji="1" lang="ja-JP" altLang="en-US" sz="2400"/>
                  <a:t>を求める</a:t>
                </a:r>
                <a:endParaRPr kumimoji="1" lang="en-US" altLang="ja-JP" sz="2400"/>
              </a:p>
              <a:p>
                <a:pPr marL="285750" indent="-285750">
                  <a:buFont typeface="Arial" panose="020B0604020202020204" pitchFamily="34" charset="0"/>
                  <a:buChar char="•"/>
                </a:pPr>
                <a:r>
                  <a:rPr kumimoji="1" lang="ja-JP" altLang="en-US" sz="2400"/>
                  <a:t>厳密</a:t>
                </a:r>
                <a:r>
                  <a:rPr kumimoji="1" lang="ja-JP" altLang="en-US" sz="2400" dirty="0"/>
                  <a:t>に</a:t>
                </a:r>
                <a14:m>
                  <m:oMath xmlns:m="http://schemas.openxmlformats.org/officeDocument/2006/math">
                    <m:r>
                      <a:rPr lang="ja-JP" altLang="en-US" sz="2400" b="1" i="1" dirty="0">
                        <a:latin typeface="Cambria Math" panose="02040503050406030204" pitchFamily="18" charset="0"/>
                      </a:rPr>
                      <m:t>散乱画像</m:t>
                    </m:r>
                    <m:r>
                      <a:rPr kumimoji="1" lang="en-US" altLang="ja-JP" sz="2400" b="1" i="1" smtClean="0">
                        <a:latin typeface="Cambria Math" panose="02040503050406030204" pitchFamily="18" charset="0"/>
                      </a:rPr>
                      <m:t>𝒔</m:t>
                    </m:r>
                  </m:oMath>
                </a14:m>
                <a:r>
                  <a:rPr kumimoji="1" lang="ja-JP" altLang="en-US" sz="2400"/>
                  <a:t>を</a:t>
                </a:r>
                <a:br>
                  <a:rPr kumimoji="1" lang="en-US" altLang="ja-JP" sz="2400" dirty="0"/>
                </a:br>
                <a:r>
                  <a:rPr kumimoji="1" lang="ja-JP" altLang="en-US" sz="2400"/>
                  <a:t>復元する必要はない</a:t>
                </a:r>
                <a:endParaRPr kumimoji="1" lang="en-US" altLang="ja-JP" sz="2400"/>
              </a:p>
              <a:p>
                <a:pPr marL="285750" indent="-285750">
                  <a:buFont typeface="Arial" panose="020B0604020202020204" pitchFamily="34" charset="0"/>
                  <a:buChar char="•"/>
                </a:pPr>
                <a:r>
                  <a:rPr kumimoji="1" lang="ja-JP" altLang="en-US" sz="2400"/>
                  <a:t>簡略なアルゴリズムが使えない</a:t>
                </a:r>
                <a:endParaRPr kumimoji="1" lang="en-US" altLang="ja-JP" sz="2400"/>
              </a:p>
            </p:txBody>
          </p:sp>
        </mc:Choice>
        <mc:Fallback xmlns="">
          <p:sp>
            <p:nvSpPr>
              <p:cNvPr id="24" name="テキスト ボックス 23">
                <a:extLst>
                  <a:ext uri="{FF2B5EF4-FFF2-40B4-BE49-F238E27FC236}">
                    <a16:creationId xmlns:a16="http://schemas.microsoft.com/office/drawing/2014/main" id="{A0C7CCFB-DD0E-45AD-8977-545FCDF717F7}"/>
                  </a:ext>
                </a:extLst>
              </p:cNvPr>
              <p:cNvSpPr txBox="1">
                <a:spLocks noRot="1" noChangeAspect="1" noMove="1" noResize="1" noEditPoints="1" noAdjustHandles="1" noChangeArrowheads="1" noChangeShapeType="1" noTextEdit="1"/>
              </p:cNvSpPr>
              <p:nvPr/>
            </p:nvSpPr>
            <p:spPr>
              <a:xfrm>
                <a:off x="7085858" y="4076332"/>
                <a:ext cx="4782078" cy="1569853"/>
              </a:xfrm>
              <a:prstGeom prst="rect">
                <a:avLst/>
              </a:prstGeom>
              <a:blipFill>
                <a:blip r:embed="rId8"/>
                <a:stretch>
                  <a:fillRect l="-1656" t="-3113" r="-1019" b="-8171"/>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730D35B7-39B4-43CE-BA6A-AD7BCE5BC08D}"/>
              </a:ext>
            </a:extLst>
          </p:cNvPr>
          <p:cNvSpPr/>
          <p:nvPr/>
        </p:nvSpPr>
        <p:spPr>
          <a:xfrm>
            <a:off x="328474" y="3302494"/>
            <a:ext cx="5726098" cy="1695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2B17EAF-82FB-4FAC-B82A-A44F3CBF0C17}"/>
              </a:ext>
            </a:extLst>
          </p:cNvPr>
          <p:cNvSpPr/>
          <p:nvPr/>
        </p:nvSpPr>
        <p:spPr>
          <a:xfrm>
            <a:off x="7093259" y="3320248"/>
            <a:ext cx="4687410" cy="240625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82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08137-69B4-4905-A156-23D403F560B4}"/>
              </a:ext>
            </a:extLst>
          </p:cNvPr>
          <p:cNvSpPr>
            <a:spLocks noGrp="1"/>
          </p:cNvSpPr>
          <p:nvPr>
            <p:ph type="title"/>
          </p:nvPr>
        </p:nvSpPr>
        <p:spPr/>
        <p:txBody>
          <a:bodyPr/>
          <a:lstStyle/>
          <a:p>
            <a:r>
              <a:rPr kumimoji="1" lang="en-US" altLang="ja-JP"/>
              <a:t>4 </a:t>
            </a:r>
            <a:r>
              <a:rPr kumimoji="1" lang="ja-JP" altLang="en-US"/>
              <a:t>実験結果</a:t>
            </a:r>
          </a:p>
        </p:txBody>
      </p:sp>
      <p:sp>
        <p:nvSpPr>
          <p:cNvPr id="3" name="コンテンツ プレースホルダー 2">
            <a:extLst>
              <a:ext uri="{FF2B5EF4-FFF2-40B4-BE49-F238E27FC236}">
                <a16:creationId xmlns:a16="http://schemas.microsoft.com/office/drawing/2014/main" id="{DFB47CEC-B333-4E97-A543-33F80A615155}"/>
              </a:ext>
            </a:extLst>
          </p:cNvPr>
          <p:cNvSpPr>
            <a:spLocks noGrp="1"/>
          </p:cNvSpPr>
          <p:nvPr>
            <p:ph idx="1"/>
          </p:nvPr>
        </p:nvSpPr>
        <p:spPr>
          <a:xfrm>
            <a:off x="838200" y="1851025"/>
            <a:ext cx="10515600" cy="4351339"/>
          </a:xfrm>
        </p:spPr>
        <p:txBody>
          <a:bodyPr/>
          <a:lstStyle/>
          <a:p>
            <a:r>
              <a:rPr kumimoji="1" lang="ja-JP" altLang="en-US"/>
              <a:t>散乱画像を取得して従来手法との比較を行った</a:t>
            </a:r>
          </a:p>
        </p:txBody>
      </p:sp>
      <p:pic>
        <p:nvPicPr>
          <p:cNvPr id="5" name="図 4" descr="建物, 記号, 座る, 立つ が含まれている画像&#10;&#10;自動的に生成された説明">
            <a:extLst>
              <a:ext uri="{FF2B5EF4-FFF2-40B4-BE49-F238E27FC236}">
                <a16:creationId xmlns:a16="http://schemas.microsoft.com/office/drawing/2014/main" id="{A452DC68-D429-418F-B43F-698602FB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365" y="2601290"/>
            <a:ext cx="3532299" cy="2649225"/>
          </a:xfrm>
          <a:prstGeom prst="rect">
            <a:avLst/>
          </a:prstGeom>
        </p:spPr>
      </p:pic>
      <p:sp>
        <p:nvSpPr>
          <p:cNvPr id="8" name="テキスト ボックス 7">
            <a:extLst>
              <a:ext uri="{FF2B5EF4-FFF2-40B4-BE49-F238E27FC236}">
                <a16:creationId xmlns:a16="http://schemas.microsoft.com/office/drawing/2014/main" id="{78EE8D4C-9C54-4BD0-83FE-DABC7D38899B}"/>
              </a:ext>
            </a:extLst>
          </p:cNvPr>
          <p:cNvSpPr txBox="1"/>
          <p:nvPr/>
        </p:nvSpPr>
        <p:spPr>
          <a:xfrm>
            <a:off x="1651331" y="5340412"/>
            <a:ext cx="3262432" cy="461665"/>
          </a:xfrm>
          <a:prstGeom prst="rect">
            <a:avLst/>
          </a:prstGeom>
          <a:noFill/>
        </p:spPr>
        <p:txBody>
          <a:bodyPr wrap="none" rtlCol="0">
            <a:spAutoFit/>
          </a:bodyPr>
          <a:lstStyle/>
          <a:p>
            <a:r>
              <a:rPr lang="ja-JP" altLang="en-US" sz="2400"/>
              <a:t>地雷と計測範囲の配置</a:t>
            </a:r>
          </a:p>
        </p:txBody>
      </p:sp>
      <p:sp>
        <p:nvSpPr>
          <p:cNvPr id="4" name="スライド番号プレースホルダー 3">
            <a:extLst>
              <a:ext uri="{FF2B5EF4-FFF2-40B4-BE49-F238E27FC236}">
                <a16:creationId xmlns:a16="http://schemas.microsoft.com/office/drawing/2014/main" id="{704B0B85-6835-42A2-8B44-CE4845BB48AE}"/>
              </a:ext>
            </a:extLst>
          </p:cNvPr>
          <p:cNvSpPr>
            <a:spLocks noGrp="1"/>
          </p:cNvSpPr>
          <p:nvPr>
            <p:ph type="sldNum" sz="quarter" idx="12"/>
          </p:nvPr>
        </p:nvSpPr>
        <p:spPr/>
        <p:txBody>
          <a:bodyPr/>
          <a:lstStyle/>
          <a:p>
            <a:fld id="{6BFB83F8-11AD-4E53-A692-87193396358F}" type="slidenum">
              <a:rPr kumimoji="1" lang="ja-JP" altLang="en-US" smtClean="0"/>
              <a:t>12</a:t>
            </a:fld>
            <a:endParaRPr kumimoji="1" lang="ja-JP" altLang="en-US"/>
          </a:p>
        </p:txBody>
      </p:sp>
      <p:graphicFrame>
        <p:nvGraphicFramePr>
          <p:cNvPr id="9" name="表 9">
            <a:extLst>
              <a:ext uri="{FF2B5EF4-FFF2-40B4-BE49-F238E27FC236}">
                <a16:creationId xmlns:a16="http://schemas.microsoft.com/office/drawing/2014/main" id="{4CA8BD6D-238F-457B-A64D-99D5691C2223}"/>
              </a:ext>
            </a:extLst>
          </p:cNvPr>
          <p:cNvGraphicFramePr>
            <a:graphicFrameLocks noGrp="1"/>
          </p:cNvGraphicFramePr>
          <p:nvPr>
            <p:extLst>
              <p:ext uri="{D42A27DB-BD31-4B8C-83A1-F6EECF244321}">
                <p14:modId xmlns:p14="http://schemas.microsoft.com/office/powerpoint/2010/main" val="1013016717"/>
              </p:ext>
            </p:extLst>
          </p:nvPr>
        </p:nvGraphicFramePr>
        <p:xfrm>
          <a:off x="6964041" y="2715334"/>
          <a:ext cx="3369734" cy="2771064"/>
        </p:xfrm>
        <a:graphic>
          <a:graphicData uri="http://schemas.openxmlformats.org/drawingml/2006/table">
            <a:tbl>
              <a:tblPr firstRow="1" bandRow="1">
                <a:tableStyleId>{5940675A-B579-460E-94D1-54222C63F5DA}</a:tableStyleId>
              </a:tblPr>
              <a:tblGrid>
                <a:gridCol w="1684867">
                  <a:extLst>
                    <a:ext uri="{9D8B030D-6E8A-4147-A177-3AD203B41FA5}">
                      <a16:colId xmlns:a16="http://schemas.microsoft.com/office/drawing/2014/main" val="3879799507"/>
                    </a:ext>
                  </a:extLst>
                </a:gridCol>
                <a:gridCol w="1684867">
                  <a:extLst>
                    <a:ext uri="{9D8B030D-6E8A-4147-A177-3AD203B41FA5}">
                      <a16:colId xmlns:a16="http://schemas.microsoft.com/office/drawing/2014/main" val="222592332"/>
                    </a:ext>
                  </a:extLst>
                </a:gridCol>
              </a:tblGrid>
              <a:tr h="461844">
                <a:tc>
                  <a:txBody>
                    <a:bodyPr/>
                    <a:lstStyle/>
                    <a:p>
                      <a:r>
                        <a:rPr kumimoji="1" lang="ja-JP" altLang="en-US" sz="1900"/>
                        <a:t>分解能</a:t>
                      </a:r>
                    </a:p>
                  </a:txBody>
                  <a:tcPr/>
                </a:tc>
                <a:tc>
                  <a:txBody>
                    <a:bodyPr/>
                    <a:lstStyle/>
                    <a:p>
                      <a:r>
                        <a:rPr kumimoji="1" lang="en-US" altLang="ja-JP" sz="1900"/>
                        <a:t>7mm</a:t>
                      </a:r>
                      <a:endParaRPr kumimoji="1" lang="ja-JP" altLang="en-US" sz="1900"/>
                    </a:p>
                  </a:txBody>
                  <a:tcPr/>
                </a:tc>
                <a:extLst>
                  <a:ext uri="{0D108BD9-81ED-4DB2-BD59-A6C34878D82A}">
                    <a16:rowId xmlns:a16="http://schemas.microsoft.com/office/drawing/2014/main" val="1952746588"/>
                  </a:ext>
                </a:extLst>
              </a:tr>
              <a:tr h="461844">
                <a:tc>
                  <a:txBody>
                    <a:bodyPr/>
                    <a:lstStyle/>
                    <a:p>
                      <a:r>
                        <a:rPr kumimoji="1" lang="ja-JP" altLang="en-US" sz="1900"/>
                        <a:t>計測範囲</a:t>
                      </a:r>
                    </a:p>
                  </a:txBody>
                  <a:tcPr/>
                </a:tc>
                <a:tc>
                  <a:txBody>
                    <a:bodyPr/>
                    <a:lstStyle/>
                    <a:p>
                      <a:r>
                        <a:rPr kumimoji="1" lang="en-US" altLang="ja-JP" sz="1900"/>
                        <a:t>21</a:t>
                      </a:r>
                      <a:r>
                        <a:rPr kumimoji="1" lang="ja-JP" altLang="en-US" sz="1900"/>
                        <a:t>点</a:t>
                      </a:r>
                      <a:r>
                        <a:rPr kumimoji="1" lang="en-US" altLang="ja-JP" sz="1900"/>
                        <a:t>×21</a:t>
                      </a:r>
                      <a:r>
                        <a:rPr kumimoji="1" lang="ja-JP" altLang="en-US" sz="1900"/>
                        <a:t>点</a:t>
                      </a:r>
                    </a:p>
                  </a:txBody>
                  <a:tcPr/>
                </a:tc>
                <a:extLst>
                  <a:ext uri="{0D108BD9-81ED-4DB2-BD59-A6C34878D82A}">
                    <a16:rowId xmlns:a16="http://schemas.microsoft.com/office/drawing/2014/main" val="1084248420"/>
                  </a:ext>
                </a:extLst>
              </a:tr>
              <a:tr h="461844">
                <a:tc>
                  <a:txBody>
                    <a:bodyPr/>
                    <a:lstStyle/>
                    <a:p>
                      <a:r>
                        <a:rPr kumimoji="1" lang="ja-JP" altLang="en-US" sz="1900"/>
                        <a:t>周波数帯域</a:t>
                      </a:r>
                    </a:p>
                  </a:txBody>
                  <a:tcPr/>
                </a:tc>
                <a:tc>
                  <a:txBody>
                    <a:bodyPr/>
                    <a:lstStyle/>
                    <a:p>
                      <a:r>
                        <a:rPr kumimoji="1" lang="en-US" altLang="ja-JP" sz="1900"/>
                        <a:t>8-12GHz</a:t>
                      </a:r>
                      <a:endParaRPr kumimoji="1" lang="ja-JP" altLang="en-US" sz="1900"/>
                    </a:p>
                  </a:txBody>
                  <a:tcPr/>
                </a:tc>
                <a:extLst>
                  <a:ext uri="{0D108BD9-81ED-4DB2-BD59-A6C34878D82A}">
                    <a16:rowId xmlns:a16="http://schemas.microsoft.com/office/drawing/2014/main" val="1920413247"/>
                  </a:ext>
                </a:extLst>
              </a:tr>
              <a:tr h="461844">
                <a:tc>
                  <a:txBody>
                    <a:bodyPr/>
                    <a:lstStyle/>
                    <a:p>
                      <a:r>
                        <a:rPr kumimoji="1" lang="ja-JP" altLang="en-US" sz="1900"/>
                        <a:t>周波数点数</a:t>
                      </a:r>
                    </a:p>
                  </a:txBody>
                  <a:tcPr/>
                </a:tc>
                <a:tc>
                  <a:txBody>
                    <a:bodyPr/>
                    <a:lstStyle/>
                    <a:p>
                      <a:r>
                        <a:rPr kumimoji="1" lang="en-US" altLang="ja-JP" sz="1900"/>
                        <a:t>101</a:t>
                      </a:r>
                      <a:r>
                        <a:rPr kumimoji="1" lang="ja-JP" altLang="en-US" sz="1900"/>
                        <a:t>点</a:t>
                      </a:r>
                    </a:p>
                  </a:txBody>
                  <a:tcPr/>
                </a:tc>
                <a:extLst>
                  <a:ext uri="{0D108BD9-81ED-4DB2-BD59-A6C34878D82A}">
                    <a16:rowId xmlns:a16="http://schemas.microsoft.com/office/drawing/2014/main" val="926780805"/>
                  </a:ext>
                </a:extLst>
              </a:tr>
              <a:tr h="461844">
                <a:tc>
                  <a:txBody>
                    <a:bodyPr/>
                    <a:lstStyle/>
                    <a:p>
                      <a:r>
                        <a:rPr kumimoji="1" lang="ja-JP" altLang="en-US" sz="1900"/>
                        <a:t>モデル</a:t>
                      </a:r>
                    </a:p>
                  </a:txBody>
                  <a:tcPr/>
                </a:tc>
                <a:tc>
                  <a:txBody>
                    <a:bodyPr/>
                    <a:lstStyle/>
                    <a:p>
                      <a:r>
                        <a:rPr kumimoji="1" lang="en-US" altLang="ja-JP" sz="1900"/>
                        <a:t>4×4</a:t>
                      </a:r>
                      <a:r>
                        <a:rPr kumimoji="1" lang="ja-JP" altLang="en-US" sz="1900"/>
                        <a:t>の正方形</a:t>
                      </a:r>
                    </a:p>
                  </a:txBody>
                  <a:tcPr/>
                </a:tc>
                <a:extLst>
                  <a:ext uri="{0D108BD9-81ED-4DB2-BD59-A6C34878D82A}">
                    <a16:rowId xmlns:a16="http://schemas.microsoft.com/office/drawing/2014/main" val="3190547098"/>
                  </a:ext>
                </a:extLst>
              </a:tr>
              <a:tr h="461844">
                <a:tc>
                  <a:txBody>
                    <a:bodyPr/>
                    <a:lstStyle/>
                    <a:p>
                      <a:r>
                        <a:rPr kumimoji="1" lang="ja-JP" altLang="en-US" sz="1900"/>
                        <a:t>地雷の深さ</a:t>
                      </a:r>
                    </a:p>
                  </a:txBody>
                  <a:tcPr/>
                </a:tc>
                <a:tc>
                  <a:txBody>
                    <a:bodyPr/>
                    <a:lstStyle/>
                    <a:p>
                      <a:r>
                        <a:rPr kumimoji="1" lang="ja-JP" altLang="en-US" sz="1900"/>
                        <a:t>約</a:t>
                      </a:r>
                      <a:r>
                        <a:rPr kumimoji="1" lang="en-US" altLang="ja-JP" sz="1900"/>
                        <a:t>2cm</a:t>
                      </a:r>
                      <a:endParaRPr kumimoji="1" lang="ja-JP" altLang="en-US" sz="1900"/>
                    </a:p>
                  </a:txBody>
                  <a:tcPr/>
                </a:tc>
                <a:extLst>
                  <a:ext uri="{0D108BD9-81ED-4DB2-BD59-A6C34878D82A}">
                    <a16:rowId xmlns:a16="http://schemas.microsoft.com/office/drawing/2014/main" val="4108962402"/>
                  </a:ext>
                </a:extLst>
              </a:tr>
            </a:tbl>
          </a:graphicData>
        </a:graphic>
      </p:graphicFrame>
      <p:sp>
        <p:nvSpPr>
          <p:cNvPr id="6" name="フッター プレースホルダー 5">
            <a:extLst>
              <a:ext uri="{FF2B5EF4-FFF2-40B4-BE49-F238E27FC236}">
                <a16:creationId xmlns:a16="http://schemas.microsoft.com/office/drawing/2014/main" id="{B7F6182D-D182-4FBA-86DC-0523D68F728B}"/>
              </a:ext>
            </a:extLst>
          </p:cNvPr>
          <p:cNvSpPr>
            <a:spLocks noGrp="1"/>
          </p:cNvSpPr>
          <p:nvPr>
            <p:ph type="ftr" sz="quarter" idx="11"/>
          </p:nvPr>
        </p:nvSpPr>
        <p:spPr/>
        <p:txBody>
          <a:bodyPr/>
          <a:lstStyle/>
          <a:p>
            <a:r>
              <a:rPr kumimoji="1" lang="en-US" altLang="ja-JP"/>
              <a:t>R.Imai presents</a:t>
            </a:r>
            <a:endParaRPr kumimoji="1" lang="ja-JP" altLang="en-US"/>
          </a:p>
        </p:txBody>
      </p:sp>
      <p:sp>
        <p:nvSpPr>
          <p:cNvPr id="7" name="テキスト ボックス 6">
            <a:extLst>
              <a:ext uri="{FF2B5EF4-FFF2-40B4-BE49-F238E27FC236}">
                <a16:creationId xmlns:a16="http://schemas.microsoft.com/office/drawing/2014/main" id="{9DD2A67E-BF6C-45F9-944D-228CBABA9676}"/>
              </a:ext>
            </a:extLst>
          </p:cNvPr>
          <p:cNvSpPr txBox="1"/>
          <p:nvPr/>
        </p:nvSpPr>
        <p:spPr>
          <a:xfrm>
            <a:off x="8069803" y="5530788"/>
            <a:ext cx="1107996" cy="369332"/>
          </a:xfrm>
          <a:prstGeom prst="rect">
            <a:avLst/>
          </a:prstGeom>
          <a:noFill/>
        </p:spPr>
        <p:txBody>
          <a:bodyPr wrap="none" rtlCol="0">
            <a:spAutoFit/>
          </a:bodyPr>
          <a:lstStyle/>
          <a:p>
            <a:r>
              <a:rPr lang="ja-JP" altLang="en-US"/>
              <a:t>実験概要</a:t>
            </a:r>
          </a:p>
        </p:txBody>
      </p:sp>
      <p:sp>
        <p:nvSpPr>
          <p:cNvPr id="10" name="テキスト ボックス 9">
            <a:extLst>
              <a:ext uri="{FF2B5EF4-FFF2-40B4-BE49-F238E27FC236}">
                <a16:creationId xmlns:a16="http://schemas.microsoft.com/office/drawing/2014/main" id="{F3F28B0C-F68D-4A9E-AC97-DC6061D0F2B7}"/>
              </a:ext>
            </a:extLst>
          </p:cNvPr>
          <p:cNvSpPr txBox="1"/>
          <p:nvPr/>
        </p:nvSpPr>
        <p:spPr>
          <a:xfrm>
            <a:off x="2050742" y="5805995"/>
            <a:ext cx="3185487" cy="369332"/>
          </a:xfrm>
          <a:prstGeom prst="rect">
            <a:avLst/>
          </a:prstGeom>
          <a:noFill/>
        </p:spPr>
        <p:txBody>
          <a:bodyPr wrap="none" rtlCol="0">
            <a:spAutoFit/>
          </a:bodyPr>
          <a:lstStyle/>
          <a:p>
            <a:r>
              <a:rPr kumimoji="1" lang="en-US" altLang="ja-JP"/>
              <a:t>※</a:t>
            </a:r>
            <a:r>
              <a:rPr kumimoji="1" lang="ja-JP" altLang="en-US"/>
              <a:t>計測時は土をかぶせている</a:t>
            </a:r>
          </a:p>
        </p:txBody>
      </p:sp>
    </p:spTree>
    <p:extLst>
      <p:ext uri="{BB962C8B-B14F-4D97-AF65-F5344CB8AC3E}">
        <p14:creationId xmlns:p14="http://schemas.microsoft.com/office/powerpoint/2010/main" val="183084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6F664-BBC7-4947-9AAF-D7A44D1E6694}"/>
              </a:ext>
            </a:extLst>
          </p:cNvPr>
          <p:cNvSpPr>
            <a:spLocks noGrp="1"/>
          </p:cNvSpPr>
          <p:nvPr>
            <p:ph type="title"/>
          </p:nvPr>
        </p:nvSpPr>
        <p:spPr/>
        <p:txBody>
          <a:bodyPr/>
          <a:lstStyle/>
          <a:p>
            <a:r>
              <a:rPr lang="en-US" altLang="ja-JP"/>
              <a:t>4.1 CSOM</a:t>
            </a:r>
            <a:r>
              <a:rPr lang="ja-JP" altLang="en-US"/>
              <a:t>との比較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7B7027-B9C2-4739-8CD3-16ACD509F6FF}"/>
                  </a:ext>
                </a:extLst>
              </p:cNvPr>
              <p:cNvSpPr>
                <a:spLocks noGrp="1"/>
              </p:cNvSpPr>
              <p:nvPr>
                <p:ph idx="1"/>
              </p:nvPr>
            </p:nvSpPr>
            <p:spPr/>
            <p:txBody>
              <a:bodyPr/>
              <a:lstStyle/>
              <a:p>
                <a:r>
                  <a:rPr lang="ja-JP" altLang="en-US"/>
                  <a:t>全ての計測データを使い，</a:t>
                </a:r>
                <a:r>
                  <a:rPr kumimoji="1" lang="en-US" altLang="ja-JP"/>
                  <a:t>CSOM</a:t>
                </a:r>
                <a:r>
                  <a:rPr kumimoji="1" lang="ja-JP" altLang="en-US"/>
                  <a:t>で分類した時とモデル内の特徴量の一様性</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r>
                  <a:rPr kumimoji="1" lang="ja-JP" altLang="en-US"/>
                  <a:t>を計算したときの比較を行った</a:t>
                </a:r>
                <a:r>
                  <a:rPr lang="ja-JP" altLang="en-US"/>
                  <a:t>。</a:t>
                </a:r>
                <a:endParaRPr kumimoji="1" lang="en-US" altLang="ja-JP"/>
              </a:p>
            </p:txBody>
          </p:sp>
        </mc:Choice>
        <mc:Fallback xmlns="">
          <p:sp>
            <p:nvSpPr>
              <p:cNvPr id="3" name="コンテンツ プレースホルダー 2">
                <a:extLst>
                  <a:ext uri="{FF2B5EF4-FFF2-40B4-BE49-F238E27FC236}">
                    <a16:creationId xmlns:a16="http://schemas.microsoft.com/office/drawing/2014/main" id="{FB7B7027-B9C2-4739-8CD3-16ACD509F6FF}"/>
                  </a:ext>
                </a:extLst>
              </p:cNvPr>
              <p:cNvSpPr>
                <a:spLocks noGrp="1" noRot="1" noChangeAspect="1" noMove="1" noResize="1" noEditPoints="1" noAdjustHandles="1" noChangeArrowheads="1" noChangeShapeType="1" noTextEdit="1"/>
              </p:cNvSpPr>
              <p:nvPr>
                <p:ph idx="1"/>
              </p:nvPr>
            </p:nvSpPr>
            <p:spPr>
              <a:blipFill>
                <a:blip r:embed="rId2"/>
                <a:stretch>
                  <a:fillRect l="-1043" t="-2005"/>
                </a:stretch>
              </a:blipFill>
            </p:spPr>
            <p:txBody>
              <a:bodyPr/>
              <a:lstStyle/>
              <a:p>
                <a:r>
                  <a:rPr lang="en-US">
                    <a:noFill/>
                  </a:rPr>
                  <a:t> </a:t>
                </a:r>
              </a:p>
            </p:txBody>
          </p:sp>
        </mc:Fallback>
      </mc:AlternateContent>
      <p:pic>
        <p:nvPicPr>
          <p:cNvPr id="5" name="図 4" descr="グラフ&#10;&#10;自動的に生成された説明">
            <a:extLst>
              <a:ext uri="{FF2B5EF4-FFF2-40B4-BE49-F238E27FC236}">
                <a16:creationId xmlns:a16="http://schemas.microsoft.com/office/drawing/2014/main" id="{701EAEBD-44FA-492E-89E0-30692CF75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638" y="2408136"/>
            <a:ext cx="3997499" cy="3130263"/>
          </a:xfrm>
          <a:prstGeom prst="rect">
            <a:avLst/>
          </a:prstGeom>
        </p:spPr>
      </p:pic>
      <p:pic>
        <p:nvPicPr>
          <p:cNvPr id="7" name="図 6" descr="背景パターン が含まれている画像&#10;&#10;自動的に生成された説明">
            <a:extLst>
              <a:ext uri="{FF2B5EF4-FFF2-40B4-BE49-F238E27FC236}">
                <a16:creationId xmlns:a16="http://schemas.microsoft.com/office/drawing/2014/main" id="{A57107C7-CCCB-48F5-88B7-FA5E5ACBB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559" y="2157808"/>
            <a:ext cx="4422109" cy="3435357"/>
          </a:xfrm>
          <a:prstGeom prst="rect">
            <a:avLst/>
          </a:prstGeom>
        </p:spPr>
      </p:pic>
      <p:sp>
        <p:nvSpPr>
          <p:cNvPr id="8" name="テキスト ボックス 7">
            <a:extLst>
              <a:ext uri="{FF2B5EF4-FFF2-40B4-BE49-F238E27FC236}">
                <a16:creationId xmlns:a16="http://schemas.microsoft.com/office/drawing/2014/main" id="{7A5E7802-CCB5-4CCF-B04C-2E172CE0E6CA}"/>
              </a:ext>
            </a:extLst>
          </p:cNvPr>
          <p:cNvSpPr txBox="1"/>
          <p:nvPr/>
        </p:nvSpPr>
        <p:spPr>
          <a:xfrm>
            <a:off x="1368888" y="5351966"/>
            <a:ext cx="4559261" cy="369332"/>
          </a:xfrm>
          <a:prstGeom prst="rect">
            <a:avLst/>
          </a:prstGeom>
          <a:noFill/>
        </p:spPr>
        <p:txBody>
          <a:bodyPr wrap="none" rtlCol="0">
            <a:spAutoFit/>
          </a:bodyPr>
          <a:lstStyle/>
          <a:p>
            <a:r>
              <a:rPr lang="en-US" altLang="ja-JP" dirty="0"/>
              <a:t>CSOM</a:t>
            </a:r>
            <a:r>
              <a:rPr lang="ja-JP" altLang="en-US" dirty="0"/>
              <a:t>で特徴量のクラス分けを行ったもの</a:t>
            </a:r>
          </a:p>
        </p:txBody>
      </p:sp>
      <p:sp>
        <p:nvSpPr>
          <p:cNvPr id="9" name="テキスト ボックス 8">
            <a:extLst>
              <a:ext uri="{FF2B5EF4-FFF2-40B4-BE49-F238E27FC236}">
                <a16:creationId xmlns:a16="http://schemas.microsoft.com/office/drawing/2014/main" id="{C3B23D5B-D982-48FC-8DBA-AD065189C32E}"/>
              </a:ext>
            </a:extLst>
          </p:cNvPr>
          <p:cNvSpPr txBox="1"/>
          <p:nvPr/>
        </p:nvSpPr>
        <p:spPr>
          <a:xfrm>
            <a:off x="7033655" y="5387478"/>
            <a:ext cx="2954655" cy="369332"/>
          </a:xfrm>
          <a:prstGeom prst="rect">
            <a:avLst/>
          </a:prstGeom>
          <a:noFill/>
        </p:spPr>
        <p:txBody>
          <a:bodyPr wrap="none" rtlCol="0">
            <a:spAutoFit/>
          </a:bodyPr>
          <a:lstStyle/>
          <a:p>
            <a:r>
              <a:rPr lang="ja-JP" altLang="en-US" dirty="0"/>
              <a:t>モデル内の特徴量の一様性</a:t>
            </a:r>
          </a:p>
        </p:txBody>
      </p:sp>
      <p:sp>
        <p:nvSpPr>
          <p:cNvPr id="4" name="スライド番号プレースホルダー 3">
            <a:extLst>
              <a:ext uri="{FF2B5EF4-FFF2-40B4-BE49-F238E27FC236}">
                <a16:creationId xmlns:a16="http://schemas.microsoft.com/office/drawing/2014/main" id="{DEB00269-8BDA-4D7E-ACB2-F0F416AB9B6E}"/>
              </a:ext>
            </a:extLst>
          </p:cNvPr>
          <p:cNvSpPr>
            <a:spLocks noGrp="1"/>
          </p:cNvSpPr>
          <p:nvPr>
            <p:ph type="sldNum" sz="quarter" idx="12"/>
          </p:nvPr>
        </p:nvSpPr>
        <p:spPr/>
        <p:txBody>
          <a:bodyPr/>
          <a:lstStyle/>
          <a:p>
            <a:fld id="{6BFB83F8-11AD-4E53-A692-87193396358F}" type="slidenum">
              <a:rPr kumimoji="1" lang="ja-JP" altLang="en-US" smtClean="0"/>
              <a:t>13</a:t>
            </a:fld>
            <a:endParaRPr kumimoji="1" lang="ja-JP" altLang="en-US"/>
          </a:p>
        </p:txBody>
      </p:sp>
      <p:sp>
        <p:nvSpPr>
          <p:cNvPr id="6" name="楕円 5">
            <a:extLst>
              <a:ext uri="{FF2B5EF4-FFF2-40B4-BE49-F238E27FC236}">
                <a16:creationId xmlns:a16="http://schemas.microsoft.com/office/drawing/2014/main" id="{7B6A1F08-70CE-4C5F-BAF0-F35B820CB353}"/>
              </a:ext>
            </a:extLst>
          </p:cNvPr>
          <p:cNvSpPr/>
          <p:nvPr/>
        </p:nvSpPr>
        <p:spPr>
          <a:xfrm>
            <a:off x="3260736" y="3077019"/>
            <a:ext cx="1109135" cy="1092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E4B8E1C6-A388-4AF5-80D2-CE5D81325A56}"/>
              </a:ext>
            </a:extLst>
          </p:cNvPr>
          <p:cNvSpPr/>
          <p:nvPr/>
        </p:nvSpPr>
        <p:spPr>
          <a:xfrm>
            <a:off x="8298402" y="3331019"/>
            <a:ext cx="1109135" cy="1092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フッター プレースホルダー 9">
            <a:extLst>
              <a:ext uri="{FF2B5EF4-FFF2-40B4-BE49-F238E27FC236}">
                <a16:creationId xmlns:a16="http://schemas.microsoft.com/office/drawing/2014/main" id="{0087AB1A-E33E-43E5-A66A-C4843EACCDA1}"/>
              </a:ext>
            </a:extLst>
          </p:cNvPr>
          <p:cNvSpPr>
            <a:spLocks noGrp="1"/>
          </p:cNvSpPr>
          <p:nvPr>
            <p:ph type="ftr" sz="quarter" idx="11"/>
          </p:nvPr>
        </p:nvSpPr>
        <p:spPr/>
        <p:txBody>
          <a:bodyPr/>
          <a:lstStyle/>
          <a:p>
            <a:r>
              <a:rPr kumimoji="1" lang="en-US" altLang="ja-JP"/>
              <a:t>R.Imai presents</a:t>
            </a:r>
            <a:endParaRPr kumimoji="1" lang="ja-JP" altLang="en-US"/>
          </a:p>
        </p:txBody>
      </p:sp>
      <p:sp>
        <p:nvSpPr>
          <p:cNvPr id="12" name="テキスト ボックス 11">
            <a:extLst>
              <a:ext uri="{FF2B5EF4-FFF2-40B4-BE49-F238E27FC236}">
                <a16:creationId xmlns:a16="http://schemas.microsoft.com/office/drawing/2014/main" id="{0B73DAD9-5AFD-413D-8782-690C7152C864}"/>
              </a:ext>
            </a:extLst>
          </p:cNvPr>
          <p:cNvSpPr txBox="1"/>
          <p:nvPr/>
        </p:nvSpPr>
        <p:spPr>
          <a:xfrm rot="5400000">
            <a:off x="5104667" y="3488926"/>
            <a:ext cx="726481" cy="369332"/>
          </a:xfrm>
          <a:prstGeom prst="rect">
            <a:avLst/>
          </a:prstGeom>
          <a:noFill/>
        </p:spPr>
        <p:txBody>
          <a:bodyPr wrap="none" rtlCol="0">
            <a:spAutoFit/>
          </a:bodyPr>
          <a:lstStyle/>
          <a:p>
            <a:r>
              <a:rPr lang="en-US" altLang="ja-JP"/>
              <a:t>class</a:t>
            </a:r>
            <a:endParaRPr lang="ja-JP" altLang="en-US"/>
          </a:p>
        </p:txBody>
      </p:sp>
      <p:sp>
        <p:nvSpPr>
          <p:cNvPr id="13" name="テキスト ボックス 12">
            <a:extLst>
              <a:ext uri="{FF2B5EF4-FFF2-40B4-BE49-F238E27FC236}">
                <a16:creationId xmlns:a16="http://schemas.microsoft.com/office/drawing/2014/main" id="{81B498C0-925A-4834-9D4D-AE60E651E01C}"/>
              </a:ext>
            </a:extLst>
          </p:cNvPr>
          <p:cNvSpPr txBox="1"/>
          <p:nvPr/>
        </p:nvSpPr>
        <p:spPr>
          <a:xfrm rot="5400000">
            <a:off x="10120550" y="3639846"/>
            <a:ext cx="1077539" cy="369332"/>
          </a:xfrm>
          <a:prstGeom prst="rect">
            <a:avLst/>
          </a:prstGeom>
          <a:noFill/>
        </p:spPr>
        <p:txBody>
          <a:bodyPr wrap="none" rtlCol="0">
            <a:spAutoFit/>
          </a:bodyPr>
          <a:lstStyle/>
          <a:p>
            <a:r>
              <a:rPr lang="ja-JP" altLang="en-US"/>
              <a:t>一様性 </a:t>
            </a:r>
            <a:r>
              <a:rPr lang="en-US" altLang="ja-JP"/>
              <a:t>h</a:t>
            </a:r>
            <a:endParaRPr lang="ja-JP" altLang="en-US"/>
          </a:p>
        </p:txBody>
      </p:sp>
      <p:cxnSp>
        <p:nvCxnSpPr>
          <p:cNvPr id="18" name="直線矢印コネクタ 17">
            <a:extLst>
              <a:ext uri="{FF2B5EF4-FFF2-40B4-BE49-F238E27FC236}">
                <a16:creationId xmlns:a16="http://schemas.microsoft.com/office/drawing/2014/main" id="{8DEE1853-1142-41A7-A1F3-A5452BAE17E3}"/>
              </a:ext>
            </a:extLst>
          </p:cNvPr>
          <p:cNvCxnSpPr>
            <a:cxnSpLocks/>
          </p:cNvCxnSpPr>
          <p:nvPr/>
        </p:nvCxnSpPr>
        <p:spPr>
          <a:xfrm flipV="1">
            <a:off x="1118586" y="3258105"/>
            <a:ext cx="0" cy="1562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C68285F-EC75-4CF0-8674-E24DD38E4F5D}"/>
              </a:ext>
            </a:extLst>
          </p:cNvPr>
          <p:cNvSpPr txBox="1"/>
          <p:nvPr/>
        </p:nvSpPr>
        <p:spPr>
          <a:xfrm>
            <a:off x="594777" y="3098306"/>
            <a:ext cx="461665" cy="1938992"/>
          </a:xfrm>
          <a:prstGeom prst="rect">
            <a:avLst/>
          </a:prstGeom>
          <a:noFill/>
        </p:spPr>
        <p:txBody>
          <a:bodyPr vert="eaVert" wrap="none" rtlCol="0">
            <a:spAutoFit/>
          </a:bodyPr>
          <a:lstStyle/>
          <a:p>
            <a:r>
              <a:rPr kumimoji="1" lang="ja-JP" altLang="en-US"/>
              <a:t>アンテナ進行方向</a:t>
            </a:r>
          </a:p>
        </p:txBody>
      </p:sp>
      <p:sp>
        <p:nvSpPr>
          <p:cNvPr id="15" name="テキスト ボックス 14">
            <a:extLst>
              <a:ext uri="{FF2B5EF4-FFF2-40B4-BE49-F238E27FC236}">
                <a16:creationId xmlns:a16="http://schemas.microsoft.com/office/drawing/2014/main" id="{6A497003-ABAD-4F56-8D35-FADC9F79A0C0}"/>
              </a:ext>
            </a:extLst>
          </p:cNvPr>
          <p:cNvSpPr txBox="1"/>
          <p:nvPr/>
        </p:nvSpPr>
        <p:spPr>
          <a:xfrm>
            <a:off x="923278" y="5850384"/>
            <a:ext cx="10211450" cy="461665"/>
          </a:xfrm>
          <a:prstGeom prst="rect">
            <a:avLst/>
          </a:prstGeom>
          <a:noFill/>
        </p:spPr>
        <p:txBody>
          <a:bodyPr wrap="none" rtlCol="0">
            <a:spAutoFit/>
          </a:bodyPr>
          <a:lstStyle/>
          <a:p>
            <a:r>
              <a:rPr kumimoji="1" lang="ja-JP" altLang="en-US" sz="2400" dirty="0"/>
              <a:t>一様性</a:t>
            </a:r>
            <a:r>
              <a:rPr kumimoji="1" lang="en-US" altLang="ja-JP" sz="2400" dirty="0"/>
              <a:t>h</a:t>
            </a:r>
            <a:r>
              <a:rPr lang="ja-JP" altLang="en-US" sz="2400" dirty="0"/>
              <a:t>を使って地雷を可視化できておりスパースな情報として使用可能</a:t>
            </a:r>
            <a:endParaRPr kumimoji="1" lang="ja-JP" altLang="en-US" sz="2400" dirty="0"/>
          </a:p>
        </p:txBody>
      </p:sp>
    </p:spTree>
    <p:extLst>
      <p:ext uri="{BB962C8B-B14F-4D97-AF65-F5344CB8AC3E}">
        <p14:creationId xmlns:p14="http://schemas.microsoft.com/office/powerpoint/2010/main" val="8210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F020C-65D5-4868-99EA-8915D184595B}"/>
              </a:ext>
            </a:extLst>
          </p:cNvPr>
          <p:cNvSpPr>
            <a:spLocks noGrp="1"/>
          </p:cNvSpPr>
          <p:nvPr>
            <p:ph type="title"/>
          </p:nvPr>
        </p:nvSpPr>
        <p:spPr/>
        <p:txBody>
          <a:bodyPr/>
          <a:lstStyle/>
          <a:p>
            <a:r>
              <a:rPr kumimoji="1" lang="en-US" altLang="ja-JP"/>
              <a:t>4.2 </a:t>
            </a:r>
            <a:r>
              <a:rPr kumimoji="1" lang="ja-JP" altLang="en-US"/>
              <a:t>ランダムに抽出したデータでの実験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639D08C-6EC7-4F94-8FAC-6FBE7B1BF41A}"/>
                  </a:ext>
                </a:extLst>
              </p:cNvPr>
              <p:cNvSpPr>
                <a:spLocks noGrp="1"/>
              </p:cNvSpPr>
              <p:nvPr>
                <p:ph idx="1"/>
              </p:nvPr>
            </p:nvSpPr>
            <p:spPr/>
            <p:txBody>
              <a:bodyPr/>
              <a:lstStyle/>
              <a:p>
                <a:r>
                  <a:rPr kumimoji="1" lang="ja-JP" altLang="en-US"/>
                  <a:t>散乱画像からランダムにデータを抽出して，一部のデータからモデル内の特徴量の一様性</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r>
                  <a:rPr kumimoji="1" lang="ja-JP" altLang="en-US"/>
                  <a:t>を計算</a:t>
                </a:r>
              </a:p>
            </p:txBody>
          </p:sp>
        </mc:Choice>
        <mc:Fallback xmlns="">
          <p:sp>
            <p:nvSpPr>
              <p:cNvPr id="3" name="コンテンツ プレースホルダー 2">
                <a:extLst>
                  <a:ext uri="{FF2B5EF4-FFF2-40B4-BE49-F238E27FC236}">
                    <a16:creationId xmlns:a16="http://schemas.microsoft.com/office/drawing/2014/main" id="{E639D08C-6EC7-4F94-8FAC-6FBE7B1BF41A}"/>
                  </a:ext>
                </a:extLst>
              </p:cNvPr>
              <p:cNvSpPr>
                <a:spLocks noGrp="1" noRot="1" noChangeAspect="1" noMove="1" noResize="1" noEditPoints="1" noAdjustHandles="1" noChangeArrowheads="1" noChangeShapeType="1" noTextEdit="1"/>
              </p:cNvSpPr>
              <p:nvPr>
                <p:ph idx="1"/>
              </p:nvPr>
            </p:nvSpPr>
            <p:spPr>
              <a:blipFill>
                <a:blip r:embed="rId2"/>
                <a:stretch>
                  <a:fillRect l="-1043" t="-2005"/>
                </a:stretch>
              </a:blipFill>
            </p:spPr>
            <p:txBody>
              <a:bodyPr/>
              <a:lstStyle/>
              <a:p>
                <a:r>
                  <a:rPr lang="en-US">
                    <a:noFill/>
                  </a:rPr>
                  <a:t> </a:t>
                </a:r>
              </a:p>
            </p:txBody>
          </p:sp>
        </mc:Fallback>
      </mc:AlternateContent>
      <p:pic>
        <p:nvPicPr>
          <p:cNvPr id="5" name="図 4" descr="背景パターン&#10;&#10;自動的に生成された説明">
            <a:extLst>
              <a:ext uri="{FF2B5EF4-FFF2-40B4-BE49-F238E27FC236}">
                <a16:creationId xmlns:a16="http://schemas.microsoft.com/office/drawing/2014/main" id="{3643B205-1C94-480E-B35F-232A8E429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540" y="3887576"/>
            <a:ext cx="2919215" cy="2283107"/>
          </a:xfrm>
          <a:prstGeom prst="rect">
            <a:avLst/>
          </a:prstGeom>
        </p:spPr>
      </p:pic>
      <p:pic>
        <p:nvPicPr>
          <p:cNvPr id="7" name="図 6" descr="モニター, 時計 が含まれている画像&#10;&#10;自動的に生成された説明">
            <a:extLst>
              <a:ext uri="{FF2B5EF4-FFF2-40B4-BE49-F238E27FC236}">
                <a16:creationId xmlns:a16="http://schemas.microsoft.com/office/drawing/2014/main" id="{04ED28A8-FE72-46F7-AF62-C7D71AF0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950" y="3921956"/>
            <a:ext cx="2821493" cy="2206680"/>
          </a:xfrm>
          <a:prstGeom prst="rect">
            <a:avLst/>
          </a:prstGeom>
        </p:spPr>
      </p:pic>
      <p:sp>
        <p:nvSpPr>
          <p:cNvPr id="8" name="テキスト ボックス 7">
            <a:extLst>
              <a:ext uri="{FF2B5EF4-FFF2-40B4-BE49-F238E27FC236}">
                <a16:creationId xmlns:a16="http://schemas.microsoft.com/office/drawing/2014/main" id="{8BCCE526-4CC0-4593-81BB-E525926A839C}"/>
              </a:ext>
            </a:extLst>
          </p:cNvPr>
          <p:cNvSpPr txBox="1"/>
          <p:nvPr/>
        </p:nvSpPr>
        <p:spPr>
          <a:xfrm>
            <a:off x="5844539" y="6070750"/>
            <a:ext cx="625492" cy="369332"/>
          </a:xfrm>
          <a:prstGeom prst="rect">
            <a:avLst/>
          </a:prstGeom>
          <a:noFill/>
        </p:spPr>
        <p:txBody>
          <a:bodyPr wrap="none" rtlCol="0">
            <a:spAutoFit/>
          </a:bodyPr>
          <a:lstStyle/>
          <a:p>
            <a:r>
              <a:rPr lang="en-US" altLang="ja-JP"/>
              <a:t>20%</a:t>
            </a:r>
            <a:endParaRPr lang="ja-JP" altLang="en-US"/>
          </a:p>
        </p:txBody>
      </p:sp>
      <p:sp>
        <p:nvSpPr>
          <p:cNvPr id="9" name="テキスト ボックス 8">
            <a:extLst>
              <a:ext uri="{FF2B5EF4-FFF2-40B4-BE49-F238E27FC236}">
                <a16:creationId xmlns:a16="http://schemas.microsoft.com/office/drawing/2014/main" id="{A394E9C1-53E7-4616-8476-FFED39918CB3}"/>
              </a:ext>
            </a:extLst>
          </p:cNvPr>
          <p:cNvSpPr txBox="1"/>
          <p:nvPr/>
        </p:nvSpPr>
        <p:spPr>
          <a:xfrm>
            <a:off x="8532274" y="6069713"/>
            <a:ext cx="625492" cy="369332"/>
          </a:xfrm>
          <a:prstGeom prst="rect">
            <a:avLst/>
          </a:prstGeom>
          <a:noFill/>
        </p:spPr>
        <p:txBody>
          <a:bodyPr wrap="none" rtlCol="0">
            <a:spAutoFit/>
          </a:bodyPr>
          <a:lstStyle/>
          <a:p>
            <a:r>
              <a:rPr lang="en-US" altLang="ja-JP"/>
              <a:t>10%</a:t>
            </a:r>
            <a:endParaRPr lang="ja-JP" altLang="en-US"/>
          </a:p>
        </p:txBody>
      </p:sp>
      <p:sp>
        <p:nvSpPr>
          <p:cNvPr id="4" name="スライド番号プレースホルダー 3">
            <a:extLst>
              <a:ext uri="{FF2B5EF4-FFF2-40B4-BE49-F238E27FC236}">
                <a16:creationId xmlns:a16="http://schemas.microsoft.com/office/drawing/2014/main" id="{9DD947F4-80BC-4B39-8073-F0410E2A6CA4}"/>
              </a:ext>
            </a:extLst>
          </p:cNvPr>
          <p:cNvSpPr>
            <a:spLocks noGrp="1"/>
          </p:cNvSpPr>
          <p:nvPr>
            <p:ph type="sldNum" sz="quarter" idx="12"/>
          </p:nvPr>
        </p:nvSpPr>
        <p:spPr/>
        <p:txBody>
          <a:bodyPr/>
          <a:lstStyle/>
          <a:p>
            <a:fld id="{6BFB83F8-11AD-4E53-A692-87193396358F}" type="slidenum">
              <a:rPr kumimoji="1" lang="ja-JP" altLang="en-US" smtClean="0"/>
              <a:t>14</a:t>
            </a:fld>
            <a:endParaRPr kumimoji="1" lang="ja-JP" altLang="en-US"/>
          </a:p>
        </p:txBody>
      </p:sp>
      <p:sp>
        <p:nvSpPr>
          <p:cNvPr id="6" name="フッター プレースホルダー 5">
            <a:extLst>
              <a:ext uri="{FF2B5EF4-FFF2-40B4-BE49-F238E27FC236}">
                <a16:creationId xmlns:a16="http://schemas.microsoft.com/office/drawing/2014/main" id="{7022169D-DB4C-4105-9E5B-3C1D2146EBB0}"/>
              </a:ext>
            </a:extLst>
          </p:cNvPr>
          <p:cNvSpPr>
            <a:spLocks noGrp="1"/>
          </p:cNvSpPr>
          <p:nvPr>
            <p:ph type="ftr" sz="quarter" idx="11"/>
          </p:nvPr>
        </p:nvSpPr>
        <p:spPr/>
        <p:txBody>
          <a:bodyPr/>
          <a:lstStyle/>
          <a:p>
            <a:r>
              <a:rPr kumimoji="1" lang="en-US" altLang="ja-JP"/>
              <a:t>R.Imai presents</a:t>
            </a:r>
            <a:endParaRPr kumimoji="1" lang="ja-JP" altLang="en-US"/>
          </a:p>
        </p:txBody>
      </p:sp>
      <p:pic>
        <p:nvPicPr>
          <p:cNvPr id="17" name="図 16" descr="散布図&#10;&#10;自動的に生成された説明">
            <a:extLst>
              <a:ext uri="{FF2B5EF4-FFF2-40B4-BE49-F238E27FC236}">
                <a16:creationId xmlns:a16="http://schemas.microsoft.com/office/drawing/2014/main" id="{470B5E04-1BD7-4041-BC21-C290523E8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0628" y="2322825"/>
            <a:ext cx="1986281" cy="1518335"/>
          </a:xfrm>
          <a:prstGeom prst="rect">
            <a:avLst/>
          </a:prstGeom>
        </p:spPr>
      </p:pic>
      <p:pic>
        <p:nvPicPr>
          <p:cNvPr id="19" name="図 18" descr="QR コード&#10;&#10;自動的に生成された説明">
            <a:extLst>
              <a:ext uri="{FF2B5EF4-FFF2-40B4-BE49-F238E27FC236}">
                <a16:creationId xmlns:a16="http://schemas.microsoft.com/office/drawing/2014/main" id="{A33EE468-F131-46AB-9685-96528C4B4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7707" y="2290243"/>
            <a:ext cx="2042568" cy="1563921"/>
          </a:xfrm>
          <a:prstGeom prst="rect">
            <a:avLst/>
          </a:prstGeom>
        </p:spPr>
      </p:pic>
      <p:pic>
        <p:nvPicPr>
          <p:cNvPr id="23" name="図 22" descr="背景パターン が含まれている画像&#10;&#10;自動的に生成された説明">
            <a:extLst>
              <a:ext uri="{FF2B5EF4-FFF2-40B4-BE49-F238E27FC236}">
                <a16:creationId xmlns:a16="http://schemas.microsoft.com/office/drawing/2014/main" id="{E6E95800-3354-4C4D-8273-A66E57561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8552" y="3941228"/>
            <a:ext cx="2805667" cy="2179609"/>
          </a:xfrm>
          <a:prstGeom prst="rect">
            <a:avLst/>
          </a:prstGeom>
        </p:spPr>
      </p:pic>
      <p:pic>
        <p:nvPicPr>
          <p:cNvPr id="25" name="図 24" descr="背景パターン が含まれている画像&#10;&#10;自動的に生成された説明">
            <a:extLst>
              <a:ext uri="{FF2B5EF4-FFF2-40B4-BE49-F238E27FC236}">
                <a16:creationId xmlns:a16="http://schemas.microsoft.com/office/drawing/2014/main" id="{3E89E21C-DD65-4396-9ECB-05815DF468C8}"/>
              </a:ext>
            </a:extLst>
          </p:cNvPr>
          <p:cNvPicPr>
            <a:picLocks noChangeAspect="1"/>
          </p:cNvPicPr>
          <p:nvPr/>
        </p:nvPicPr>
        <p:blipFill rotWithShape="1">
          <a:blip r:embed="rId8">
            <a:extLst>
              <a:ext uri="{28A0092B-C50C-407E-A947-70E740481C1C}">
                <a14:useLocalDpi xmlns:a14="http://schemas.microsoft.com/office/drawing/2010/main" val="0"/>
              </a:ext>
            </a:extLst>
          </a:blip>
          <a:srcRect t="5360"/>
          <a:stretch/>
        </p:blipFill>
        <p:spPr>
          <a:xfrm>
            <a:off x="2268049" y="2248191"/>
            <a:ext cx="2114973" cy="1647943"/>
          </a:xfrm>
          <a:prstGeom prst="rect">
            <a:avLst/>
          </a:prstGeom>
        </p:spPr>
      </p:pic>
      <p:sp>
        <p:nvSpPr>
          <p:cNvPr id="28" name="テキスト ボックス 27">
            <a:extLst>
              <a:ext uri="{FF2B5EF4-FFF2-40B4-BE49-F238E27FC236}">
                <a16:creationId xmlns:a16="http://schemas.microsoft.com/office/drawing/2014/main" id="{E17AAD57-BBFE-46A7-9291-FE863D6CDE13}"/>
              </a:ext>
            </a:extLst>
          </p:cNvPr>
          <p:cNvSpPr txBox="1"/>
          <p:nvPr/>
        </p:nvSpPr>
        <p:spPr>
          <a:xfrm>
            <a:off x="90751" y="2730215"/>
            <a:ext cx="2424919" cy="707886"/>
          </a:xfrm>
          <a:prstGeom prst="rect">
            <a:avLst/>
          </a:prstGeom>
          <a:noFill/>
        </p:spPr>
        <p:txBody>
          <a:bodyPr wrap="square" rtlCol="0">
            <a:spAutoFit/>
          </a:bodyPr>
          <a:lstStyle/>
          <a:p>
            <a:r>
              <a:rPr lang="ja-JP" altLang="en-US" sz="2000"/>
              <a:t>データ抽出の様子</a:t>
            </a:r>
            <a:endParaRPr lang="en-US" altLang="ja-JP" sz="2000"/>
          </a:p>
          <a:p>
            <a:r>
              <a:rPr lang="en-US" altLang="ja-JP" sz="2000"/>
              <a:t>(f=8GHz</a:t>
            </a:r>
            <a:r>
              <a:rPr lang="ja-JP" altLang="en-US" sz="2000"/>
              <a:t>での振幅</a:t>
            </a:r>
            <a:r>
              <a:rPr lang="en-US" altLang="ja-JP" sz="2000"/>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6AF27FC-03EF-462D-B2F7-67C88C6D2472}"/>
                  </a:ext>
                </a:extLst>
              </p:cNvPr>
              <p:cNvSpPr txBox="1"/>
              <p:nvPr/>
            </p:nvSpPr>
            <p:spPr>
              <a:xfrm>
                <a:off x="0" y="4706892"/>
                <a:ext cx="1797352" cy="707886"/>
              </a:xfrm>
              <a:prstGeom prst="rect">
                <a:avLst/>
              </a:prstGeom>
              <a:noFill/>
            </p:spPr>
            <p:txBody>
              <a:bodyPr wrap="none" rtlCol="0">
                <a:spAutoFit/>
              </a:bodyPr>
              <a:lstStyle/>
              <a:p>
                <a:r>
                  <a:rPr lang="ja-JP" altLang="en-US" sz="2000"/>
                  <a:t>モデル内の</a:t>
                </a:r>
                <a:endParaRPr lang="en-US" altLang="ja-JP" sz="2000"/>
              </a:p>
              <a:p>
                <a:r>
                  <a:rPr lang="ja-JP" altLang="en-US" sz="2000"/>
                  <a:t>一様性</a:t>
                </a:r>
                <a14:m>
                  <m:oMath xmlns:m="http://schemas.openxmlformats.org/officeDocument/2006/math">
                    <m:r>
                      <a:rPr lang="en-US" altLang="ja-JP" sz="2000" b="0" i="0" smtClean="0">
                        <a:latin typeface="Cambria Math" panose="02040503050406030204" pitchFamily="18" charset="0"/>
                      </a:rPr>
                      <m:t> </m:t>
                    </m:r>
                    <m:r>
                      <a:rPr lang="en-US" altLang="ja-JP" sz="2000" i="1" smtClean="0">
                        <a:latin typeface="Cambria Math" panose="02040503050406030204" pitchFamily="18" charset="0"/>
                      </a:rPr>
                      <m:t>h</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𝑋</m:t>
                        </m:r>
                        <m:r>
                          <a:rPr lang="en-US" altLang="ja-JP" sz="2000" i="1">
                            <a:latin typeface="Cambria Math" panose="02040503050406030204" pitchFamily="18" charset="0"/>
                          </a:rPr>
                          <m:t>,</m:t>
                        </m:r>
                        <m:r>
                          <a:rPr lang="en-US" altLang="ja-JP" sz="2000" i="1">
                            <a:latin typeface="Cambria Math" panose="02040503050406030204" pitchFamily="18" charset="0"/>
                          </a:rPr>
                          <m:t>𝑌</m:t>
                        </m:r>
                      </m:e>
                    </m:d>
                  </m:oMath>
                </a14:m>
                <a:endParaRPr lang="ja-JP" altLang="en-US" sz="2000"/>
              </a:p>
            </p:txBody>
          </p:sp>
        </mc:Choice>
        <mc:Fallback xmlns="">
          <p:sp>
            <p:nvSpPr>
              <p:cNvPr id="29" name="テキスト ボックス 28">
                <a:extLst>
                  <a:ext uri="{FF2B5EF4-FFF2-40B4-BE49-F238E27FC236}">
                    <a16:creationId xmlns:a16="http://schemas.microsoft.com/office/drawing/2014/main" id="{16AF27FC-03EF-462D-B2F7-67C88C6D2472}"/>
                  </a:ext>
                </a:extLst>
              </p:cNvPr>
              <p:cNvSpPr txBox="1">
                <a:spLocks noRot="1" noChangeAspect="1" noMove="1" noResize="1" noEditPoints="1" noAdjustHandles="1" noChangeArrowheads="1" noChangeShapeType="1" noTextEdit="1"/>
              </p:cNvSpPr>
              <p:nvPr/>
            </p:nvSpPr>
            <p:spPr>
              <a:xfrm>
                <a:off x="0" y="4706892"/>
                <a:ext cx="1797352" cy="707886"/>
              </a:xfrm>
              <a:prstGeom prst="rect">
                <a:avLst/>
              </a:prstGeom>
              <a:blipFill>
                <a:blip r:embed="rId9"/>
                <a:stretch>
                  <a:fillRect l="-3390" t="-4310" b="-15517"/>
                </a:stretch>
              </a:blipFill>
            </p:spPr>
            <p:txBody>
              <a:bodyPr/>
              <a:lstStyle/>
              <a:p>
                <a:r>
                  <a:rPr lang="en-US">
                    <a:noFill/>
                  </a:rPr>
                  <a:t> </a:t>
                </a:r>
              </a:p>
            </p:txBody>
          </p:sp>
        </mc:Fallback>
      </mc:AlternateContent>
      <p:sp>
        <p:nvSpPr>
          <p:cNvPr id="30" name="テキスト ボックス 29">
            <a:extLst>
              <a:ext uri="{FF2B5EF4-FFF2-40B4-BE49-F238E27FC236}">
                <a16:creationId xmlns:a16="http://schemas.microsoft.com/office/drawing/2014/main" id="{644E83AA-FF4C-4A84-A0E8-928A783F6FE7}"/>
              </a:ext>
            </a:extLst>
          </p:cNvPr>
          <p:cNvSpPr txBox="1"/>
          <p:nvPr/>
        </p:nvSpPr>
        <p:spPr>
          <a:xfrm>
            <a:off x="3015119" y="6094767"/>
            <a:ext cx="753732" cy="369332"/>
          </a:xfrm>
          <a:prstGeom prst="rect">
            <a:avLst/>
          </a:prstGeom>
          <a:noFill/>
        </p:spPr>
        <p:txBody>
          <a:bodyPr wrap="none" rtlCol="0">
            <a:spAutoFit/>
          </a:bodyPr>
          <a:lstStyle/>
          <a:p>
            <a:r>
              <a:rPr lang="en-US" altLang="ja-JP"/>
              <a:t>100%</a:t>
            </a:r>
            <a:endParaRPr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C35448-FC4E-485E-8126-824FBF37F576}"/>
                  </a:ext>
                </a:extLst>
              </p:cNvPr>
              <p:cNvSpPr txBox="1"/>
              <p:nvPr/>
            </p:nvSpPr>
            <p:spPr>
              <a:xfrm>
                <a:off x="9713322" y="4692342"/>
                <a:ext cx="4496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oMath>
                  </m:oMathPara>
                </a14:m>
                <a:endParaRPr kumimoji="1" lang="ja-JP" altLang="en-US" sz="2400"/>
              </a:p>
            </p:txBody>
          </p:sp>
        </mc:Choice>
        <mc:Fallback xmlns="">
          <p:sp>
            <p:nvSpPr>
              <p:cNvPr id="11" name="テキスト ボックス 10">
                <a:extLst>
                  <a:ext uri="{FF2B5EF4-FFF2-40B4-BE49-F238E27FC236}">
                    <a16:creationId xmlns:a16="http://schemas.microsoft.com/office/drawing/2014/main" id="{59C35448-FC4E-485E-8126-824FBF37F576}"/>
                  </a:ext>
                </a:extLst>
              </p:cNvPr>
              <p:cNvSpPr txBox="1">
                <a:spLocks noRot="1" noChangeAspect="1" noMove="1" noResize="1" noEditPoints="1" noAdjustHandles="1" noChangeArrowheads="1" noChangeShapeType="1" noTextEdit="1"/>
              </p:cNvSpPr>
              <p:nvPr/>
            </p:nvSpPr>
            <p:spPr>
              <a:xfrm>
                <a:off x="9713322" y="4692342"/>
                <a:ext cx="449610" cy="461665"/>
              </a:xfrm>
              <a:prstGeom prst="rect">
                <a:avLst/>
              </a:prstGeom>
              <a:blipFill>
                <a:blip r:embed="rId10"/>
                <a:stretch>
                  <a:fillRect/>
                </a:stretch>
              </a:blipFill>
            </p:spPr>
            <p:txBody>
              <a:bodyPr/>
              <a:lstStyle/>
              <a:p>
                <a:r>
                  <a:rPr lang="en-US">
                    <a:noFill/>
                  </a:rPr>
                  <a:t> </a:t>
                </a:r>
              </a:p>
            </p:txBody>
          </p:sp>
        </mc:Fallback>
      </mc:AlternateContent>
      <p:sp>
        <p:nvSpPr>
          <p:cNvPr id="13" name="テキスト ボックス 12">
            <a:extLst>
              <a:ext uri="{FF2B5EF4-FFF2-40B4-BE49-F238E27FC236}">
                <a16:creationId xmlns:a16="http://schemas.microsoft.com/office/drawing/2014/main" id="{80B23776-C8C3-403B-B7CE-E8A4D5993F70}"/>
              </a:ext>
            </a:extLst>
          </p:cNvPr>
          <p:cNvSpPr txBox="1"/>
          <p:nvPr/>
        </p:nvSpPr>
        <p:spPr>
          <a:xfrm>
            <a:off x="9685538" y="2601515"/>
            <a:ext cx="1510350" cy="830997"/>
          </a:xfrm>
          <a:prstGeom prst="rect">
            <a:avLst/>
          </a:prstGeom>
          <a:noFill/>
        </p:spPr>
        <p:txBody>
          <a:bodyPr wrap="none" rtlCol="0">
            <a:spAutoFit/>
          </a:bodyPr>
          <a:lstStyle/>
          <a:p>
            <a:r>
              <a:rPr kumimoji="1" lang="ja-JP" altLang="en-US" sz="2000"/>
              <a:t>振幅</a:t>
            </a:r>
            <a:endParaRPr kumimoji="1" lang="en-US" altLang="ja-JP" sz="2000"/>
          </a:p>
          <a:p>
            <a:r>
              <a:rPr kumimoji="1" lang="en-US" altLang="ja-JP" sz="1400"/>
              <a:t>(dB</a:t>
            </a:r>
            <a:r>
              <a:rPr kumimoji="1" lang="ja-JP" altLang="en-US" sz="1400"/>
              <a:t>に直して</a:t>
            </a:r>
            <a:endParaRPr kumimoji="1" lang="en-US" altLang="ja-JP" sz="1400"/>
          </a:p>
          <a:p>
            <a:r>
              <a:rPr kumimoji="1" lang="ja-JP" altLang="en-US" sz="1400"/>
              <a:t>正規化したもの</a:t>
            </a:r>
            <a:r>
              <a:rPr kumimoji="1" lang="en-US" altLang="ja-JP" sz="1400"/>
              <a:t>)</a:t>
            </a:r>
            <a:endParaRPr kumimoji="1" lang="ja-JP" altLang="en-US" sz="1400"/>
          </a:p>
        </p:txBody>
      </p:sp>
      <p:sp>
        <p:nvSpPr>
          <p:cNvPr id="14" name="正方形/長方形 13">
            <a:extLst>
              <a:ext uri="{FF2B5EF4-FFF2-40B4-BE49-F238E27FC236}">
                <a16:creationId xmlns:a16="http://schemas.microsoft.com/office/drawing/2014/main" id="{A896E474-90B5-4B6A-9180-3FCDFCB39493}"/>
              </a:ext>
            </a:extLst>
          </p:cNvPr>
          <p:cNvSpPr/>
          <p:nvPr/>
        </p:nvSpPr>
        <p:spPr>
          <a:xfrm>
            <a:off x="7348902" y="3903134"/>
            <a:ext cx="2751831" cy="214338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859E5C1-8BF8-4805-892B-1DF790ED9A5E}"/>
              </a:ext>
            </a:extLst>
          </p:cNvPr>
          <p:cNvSpPr txBox="1"/>
          <p:nvPr/>
        </p:nvSpPr>
        <p:spPr>
          <a:xfrm>
            <a:off x="10235953" y="4598633"/>
            <a:ext cx="1723549" cy="707886"/>
          </a:xfrm>
          <a:prstGeom prst="rect">
            <a:avLst/>
          </a:prstGeom>
          <a:noFill/>
          <a:ln>
            <a:solidFill>
              <a:schemeClr val="accent1"/>
            </a:solidFill>
          </a:ln>
        </p:spPr>
        <p:txBody>
          <a:bodyPr wrap="none" rtlCol="0">
            <a:spAutoFit/>
          </a:bodyPr>
          <a:lstStyle/>
          <a:p>
            <a:r>
              <a:rPr kumimoji="1" lang="ja-JP" altLang="en-US" sz="2000"/>
              <a:t>最適化手法で</a:t>
            </a:r>
            <a:endParaRPr kumimoji="1" lang="en-US" altLang="ja-JP" sz="2000"/>
          </a:p>
          <a:p>
            <a:r>
              <a:rPr lang="ja-JP" altLang="en-US" sz="2000"/>
              <a:t>地雷を可視化</a:t>
            </a:r>
            <a:endParaRPr kumimoji="1" lang="ja-JP" altLang="en-US" sz="2000"/>
          </a:p>
        </p:txBody>
      </p:sp>
    </p:spTree>
    <p:extLst>
      <p:ext uri="{BB962C8B-B14F-4D97-AF65-F5344CB8AC3E}">
        <p14:creationId xmlns:p14="http://schemas.microsoft.com/office/powerpoint/2010/main" val="236410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36E839-3E4D-4A98-9F96-0FED9EE37DD3}"/>
              </a:ext>
            </a:extLst>
          </p:cNvPr>
          <p:cNvSpPr>
            <a:spLocks noGrp="1"/>
          </p:cNvSpPr>
          <p:nvPr>
            <p:ph type="title"/>
          </p:nvPr>
        </p:nvSpPr>
        <p:spPr/>
        <p:txBody>
          <a:bodyPr/>
          <a:lstStyle/>
          <a:p>
            <a:r>
              <a:rPr kumimoji="1" lang="en-US" altLang="ja-JP"/>
              <a:t>5 </a:t>
            </a:r>
            <a:r>
              <a:rPr kumimoji="1" lang="ja-JP" altLang="en-US"/>
              <a:t>今後の予定</a:t>
            </a:r>
          </a:p>
        </p:txBody>
      </p:sp>
      <p:sp>
        <p:nvSpPr>
          <p:cNvPr id="3" name="コンテンツ プレースホルダー 2">
            <a:extLst>
              <a:ext uri="{FF2B5EF4-FFF2-40B4-BE49-F238E27FC236}">
                <a16:creationId xmlns:a16="http://schemas.microsoft.com/office/drawing/2014/main" id="{35EA9DA4-F4DF-4B7E-95E1-EB3351826130}"/>
              </a:ext>
            </a:extLst>
          </p:cNvPr>
          <p:cNvSpPr>
            <a:spLocks noGrp="1"/>
          </p:cNvSpPr>
          <p:nvPr>
            <p:ph idx="1"/>
          </p:nvPr>
        </p:nvSpPr>
        <p:spPr/>
        <p:txBody>
          <a:bodyPr/>
          <a:lstStyle/>
          <a:p>
            <a:pPr>
              <a:lnSpc>
                <a:spcPct val="100000"/>
              </a:lnSpc>
            </a:pPr>
            <a:r>
              <a:rPr lang="ja-JP" altLang="en-US" dirty="0"/>
              <a:t>適切な目的関数</a:t>
            </a:r>
            <a:r>
              <a:rPr lang="ja-JP" altLang="en-US"/>
              <a:t>を</a:t>
            </a:r>
            <a:r>
              <a:rPr lang="ja-JP" altLang="en-US" dirty="0"/>
              <a:t>設定し</a:t>
            </a:r>
            <a:r>
              <a:rPr lang="ja-JP" altLang="en-US"/>
              <a:t>，地雷の可視化性能を</a:t>
            </a:r>
            <a:r>
              <a:rPr lang="ja-JP" altLang="en-US" dirty="0"/>
              <a:t>最大化する</a:t>
            </a:r>
            <a:r>
              <a:rPr lang="ja-JP" altLang="en-US"/>
              <a:t>。</a:t>
            </a:r>
            <a:br>
              <a:rPr lang="en-US" altLang="ja-JP" dirty="0"/>
            </a:br>
            <a:endParaRPr kumimoji="1" lang="en-US" altLang="ja-JP" dirty="0"/>
          </a:p>
          <a:p>
            <a:pPr>
              <a:lnSpc>
                <a:spcPct val="100000"/>
              </a:lnSpc>
            </a:pPr>
            <a:r>
              <a:rPr kumimoji="1" lang="ja-JP" altLang="en-US" dirty="0"/>
              <a:t>適切な</a:t>
            </a:r>
            <a:r>
              <a:rPr kumimoji="1" lang="ja-JP" altLang="en-US"/>
              <a:t>モデルの形状，テクスチャ特徴量ベクトルを抽出する際のウィンドウの大きさを</a:t>
            </a:r>
            <a:r>
              <a:rPr kumimoji="1" lang="ja-JP" altLang="en-US" dirty="0"/>
              <a:t>検討し，地雷の</a:t>
            </a:r>
            <a:r>
              <a:rPr kumimoji="1" lang="ja-JP" altLang="en-US"/>
              <a:t>可視化性能を</a:t>
            </a:r>
            <a:r>
              <a:rPr kumimoji="1" lang="ja-JP" altLang="en-US" dirty="0"/>
              <a:t>最大化する</a:t>
            </a:r>
            <a:r>
              <a:rPr kumimoji="1" lang="ja-JP" altLang="en-US"/>
              <a:t>。</a:t>
            </a:r>
            <a:endParaRPr kumimoji="1" lang="ja-JP" altLang="en-US" dirty="0"/>
          </a:p>
        </p:txBody>
      </p:sp>
      <p:sp>
        <p:nvSpPr>
          <p:cNvPr id="4" name="スライド番号プレースホルダー 3">
            <a:extLst>
              <a:ext uri="{FF2B5EF4-FFF2-40B4-BE49-F238E27FC236}">
                <a16:creationId xmlns:a16="http://schemas.microsoft.com/office/drawing/2014/main" id="{D77BC93F-96A6-4806-8F5C-9EAE995B125C}"/>
              </a:ext>
            </a:extLst>
          </p:cNvPr>
          <p:cNvSpPr>
            <a:spLocks noGrp="1"/>
          </p:cNvSpPr>
          <p:nvPr>
            <p:ph type="sldNum" sz="quarter" idx="12"/>
          </p:nvPr>
        </p:nvSpPr>
        <p:spPr/>
        <p:txBody>
          <a:bodyPr/>
          <a:lstStyle/>
          <a:p>
            <a:fld id="{6BFB83F8-11AD-4E53-A692-87193396358F}" type="slidenum">
              <a:rPr kumimoji="1" lang="ja-JP" altLang="en-US" smtClean="0"/>
              <a:t>15</a:t>
            </a:fld>
            <a:endParaRPr kumimoji="1" lang="ja-JP" altLang="en-US"/>
          </a:p>
        </p:txBody>
      </p:sp>
      <p:sp>
        <p:nvSpPr>
          <p:cNvPr id="5" name="フッター プレースホルダー 4">
            <a:extLst>
              <a:ext uri="{FF2B5EF4-FFF2-40B4-BE49-F238E27FC236}">
                <a16:creationId xmlns:a16="http://schemas.microsoft.com/office/drawing/2014/main" id="{093D59EC-A8C6-4C13-AAB0-07A5396EC704}"/>
              </a:ext>
            </a:extLst>
          </p:cNvPr>
          <p:cNvSpPr>
            <a:spLocks noGrp="1"/>
          </p:cNvSpPr>
          <p:nvPr>
            <p:ph type="ftr" sz="quarter" idx="11"/>
          </p:nvPr>
        </p:nvSpPr>
        <p:spPr/>
        <p:txBody>
          <a:bodyPr/>
          <a:lstStyle/>
          <a:p>
            <a:r>
              <a:rPr kumimoji="1" lang="en-US" altLang="ja-JP" err="1"/>
              <a:t>R.Imai</a:t>
            </a:r>
            <a:r>
              <a:rPr kumimoji="1" lang="en-US" altLang="ja-JP"/>
              <a:t> presents</a:t>
            </a:r>
            <a:endParaRPr kumimoji="1" lang="ja-JP" altLang="en-US"/>
          </a:p>
        </p:txBody>
      </p:sp>
      <p:sp>
        <p:nvSpPr>
          <p:cNvPr id="6" name="矢印: 下 5">
            <a:extLst>
              <a:ext uri="{FF2B5EF4-FFF2-40B4-BE49-F238E27FC236}">
                <a16:creationId xmlns:a16="http://schemas.microsoft.com/office/drawing/2014/main" id="{AA7827F7-FD25-40E8-8675-CCE72408B41F}"/>
              </a:ext>
            </a:extLst>
          </p:cNvPr>
          <p:cNvSpPr/>
          <p:nvPr/>
        </p:nvSpPr>
        <p:spPr>
          <a:xfrm>
            <a:off x="5589834" y="3429000"/>
            <a:ext cx="484632" cy="656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3106072-A381-4F4D-94AA-A12194911610}"/>
              </a:ext>
            </a:extLst>
          </p:cNvPr>
          <p:cNvSpPr txBox="1"/>
          <p:nvPr/>
        </p:nvSpPr>
        <p:spPr>
          <a:xfrm>
            <a:off x="3021020" y="4270515"/>
            <a:ext cx="5929828" cy="954107"/>
          </a:xfrm>
          <a:prstGeom prst="rect">
            <a:avLst/>
          </a:prstGeom>
          <a:noFill/>
        </p:spPr>
        <p:txBody>
          <a:bodyPr wrap="none" rtlCol="0">
            <a:spAutoFit/>
          </a:bodyPr>
          <a:lstStyle/>
          <a:p>
            <a:pPr algn="ctr"/>
            <a:r>
              <a:rPr lang="ja-JP" altLang="en-US" sz="2800"/>
              <a:t>より短い計測時間での地雷可視化を</a:t>
            </a:r>
            <a:endParaRPr lang="en-US" altLang="ja-JP" sz="2800"/>
          </a:p>
          <a:p>
            <a:pPr algn="ctr"/>
            <a:r>
              <a:rPr lang="ja-JP" altLang="en-US" sz="2800"/>
              <a:t>圧縮センシングを用いて実現する</a:t>
            </a:r>
            <a:endParaRPr kumimoji="1" lang="ja-JP" altLang="en-US" sz="2800"/>
          </a:p>
        </p:txBody>
      </p:sp>
    </p:spTree>
    <p:extLst>
      <p:ext uri="{BB962C8B-B14F-4D97-AF65-F5344CB8AC3E}">
        <p14:creationId xmlns:p14="http://schemas.microsoft.com/office/powerpoint/2010/main" val="389028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28F52411-843B-4B55-85B8-F2C111516B3F}"/>
              </a:ext>
            </a:extLst>
          </p:cNvPr>
          <p:cNvSpPr>
            <a:spLocks noGrp="1"/>
          </p:cNvSpPr>
          <p:nvPr>
            <p:ph type="ftr" sz="quarter" idx="11"/>
          </p:nvPr>
        </p:nvSpPr>
        <p:spPr/>
        <p:txBody>
          <a:bodyPr/>
          <a:lstStyle/>
          <a:p>
            <a:r>
              <a:rPr kumimoji="1" lang="en-US" altLang="ja-JP"/>
              <a:t>R.Imai presents</a:t>
            </a:r>
            <a:endParaRPr kumimoji="1" lang="ja-JP" altLang="en-US"/>
          </a:p>
        </p:txBody>
      </p:sp>
      <p:sp>
        <p:nvSpPr>
          <p:cNvPr id="5" name="スライド番号プレースホルダー 4">
            <a:extLst>
              <a:ext uri="{FF2B5EF4-FFF2-40B4-BE49-F238E27FC236}">
                <a16:creationId xmlns:a16="http://schemas.microsoft.com/office/drawing/2014/main" id="{F0E14D82-FE6C-4103-BFB5-2FC4F13C2BE3}"/>
              </a:ext>
            </a:extLst>
          </p:cNvPr>
          <p:cNvSpPr>
            <a:spLocks noGrp="1"/>
          </p:cNvSpPr>
          <p:nvPr>
            <p:ph type="sldNum" sz="quarter" idx="12"/>
          </p:nvPr>
        </p:nvSpPr>
        <p:spPr/>
        <p:txBody>
          <a:bodyPr/>
          <a:lstStyle/>
          <a:p>
            <a:fld id="{6BFB83F8-11AD-4E53-A692-87193396358F}" type="slidenum">
              <a:rPr lang="ja-JP" altLang="en-US" smtClean="0"/>
              <a:pPr/>
              <a:t>16</a:t>
            </a:fld>
            <a:endParaRPr lang="ja-JP" altLang="en-US" sz="2800"/>
          </a:p>
        </p:txBody>
      </p:sp>
    </p:spTree>
    <p:extLst>
      <p:ext uri="{BB962C8B-B14F-4D97-AF65-F5344CB8AC3E}">
        <p14:creationId xmlns:p14="http://schemas.microsoft.com/office/powerpoint/2010/main" val="125360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F020C-65D5-4868-99EA-8915D184595B}"/>
              </a:ext>
            </a:extLst>
          </p:cNvPr>
          <p:cNvSpPr>
            <a:spLocks noGrp="1"/>
          </p:cNvSpPr>
          <p:nvPr>
            <p:ph type="title"/>
          </p:nvPr>
        </p:nvSpPr>
        <p:spPr/>
        <p:txBody>
          <a:bodyPr/>
          <a:lstStyle/>
          <a:p>
            <a:r>
              <a:rPr kumimoji="1" lang="en-US" altLang="ja-JP"/>
              <a:t>4.2 </a:t>
            </a:r>
            <a:r>
              <a:rPr kumimoji="1" lang="ja-JP" altLang="en-US"/>
              <a:t>ランダムに抽出したデータでの実験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639D08C-6EC7-4F94-8FAC-6FBE7B1BF41A}"/>
                  </a:ext>
                </a:extLst>
              </p:cNvPr>
              <p:cNvSpPr>
                <a:spLocks noGrp="1"/>
              </p:cNvSpPr>
              <p:nvPr>
                <p:ph idx="1"/>
              </p:nvPr>
            </p:nvSpPr>
            <p:spPr/>
            <p:txBody>
              <a:bodyPr/>
              <a:lstStyle/>
              <a:p>
                <a:r>
                  <a:rPr kumimoji="1" lang="ja-JP" altLang="en-US"/>
                  <a:t>散乱画像からランダムにデータを抽出して，一部のデータからモデル内の特徴量の一様性</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r>
                  <a:rPr kumimoji="1" lang="ja-JP" altLang="en-US"/>
                  <a:t>を計算</a:t>
                </a:r>
              </a:p>
            </p:txBody>
          </p:sp>
        </mc:Choice>
        <mc:Fallback xmlns="">
          <p:sp>
            <p:nvSpPr>
              <p:cNvPr id="3" name="コンテンツ プレースホルダー 2">
                <a:extLst>
                  <a:ext uri="{FF2B5EF4-FFF2-40B4-BE49-F238E27FC236}">
                    <a16:creationId xmlns:a16="http://schemas.microsoft.com/office/drawing/2014/main" id="{E639D08C-6EC7-4F94-8FAC-6FBE7B1BF41A}"/>
                  </a:ext>
                </a:extLst>
              </p:cNvPr>
              <p:cNvSpPr>
                <a:spLocks noGrp="1" noRot="1" noChangeAspect="1" noMove="1" noResize="1" noEditPoints="1" noAdjustHandles="1" noChangeArrowheads="1" noChangeShapeType="1" noTextEdit="1"/>
              </p:cNvSpPr>
              <p:nvPr>
                <p:ph idx="1"/>
              </p:nvPr>
            </p:nvSpPr>
            <p:spPr>
              <a:blipFill>
                <a:blip r:embed="rId2"/>
                <a:stretch>
                  <a:fillRect l="-1043" t="-2005"/>
                </a:stretch>
              </a:blipFill>
            </p:spPr>
            <p:txBody>
              <a:bodyPr/>
              <a:lstStyle/>
              <a:p>
                <a:r>
                  <a:rPr lang="en-US">
                    <a:noFill/>
                  </a:rPr>
                  <a:t> </a:t>
                </a:r>
              </a:p>
            </p:txBody>
          </p:sp>
        </mc:Fallback>
      </mc:AlternateContent>
      <p:pic>
        <p:nvPicPr>
          <p:cNvPr id="5" name="図 4" descr="背景パターン&#10;&#10;自動的に生成された説明">
            <a:extLst>
              <a:ext uri="{FF2B5EF4-FFF2-40B4-BE49-F238E27FC236}">
                <a16:creationId xmlns:a16="http://schemas.microsoft.com/office/drawing/2014/main" id="{3643B205-1C94-480E-B35F-232A8E429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654" y="3940019"/>
            <a:ext cx="2919215" cy="2283107"/>
          </a:xfrm>
          <a:prstGeom prst="rect">
            <a:avLst/>
          </a:prstGeom>
        </p:spPr>
      </p:pic>
      <p:pic>
        <p:nvPicPr>
          <p:cNvPr id="7" name="図 6" descr="モニター, 時計 が含まれている画像&#10;&#10;自動的に生成された説明">
            <a:extLst>
              <a:ext uri="{FF2B5EF4-FFF2-40B4-BE49-F238E27FC236}">
                <a16:creationId xmlns:a16="http://schemas.microsoft.com/office/drawing/2014/main" id="{04ED28A8-FE72-46F7-AF62-C7D71AF0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230" y="3922366"/>
            <a:ext cx="2878737" cy="2251450"/>
          </a:xfrm>
          <a:prstGeom prst="rect">
            <a:avLst/>
          </a:prstGeom>
        </p:spPr>
      </p:pic>
      <p:sp>
        <p:nvSpPr>
          <p:cNvPr id="8" name="テキスト ボックス 7">
            <a:extLst>
              <a:ext uri="{FF2B5EF4-FFF2-40B4-BE49-F238E27FC236}">
                <a16:creationId xmlns:a16="http://schemas.microsoft.com/office/drawing/2014/main" id="{8BCCE526-4CC0-4593-81BB-E525926A839C}"/>
              </a:ext>
            </a:extLst>
          </p:cNvPr>
          <p:cNvSpPr txBox="1"/>
          <p:nvPr/>
        </p:nvSpPr>
        <p:spPr>
          <a:xfrm>
            <a:off x="3246999" y="6081682"/>
            <a:ext cx="625492" cy="369332"/>
          </a:xfrm>
          <a:prstGeom prst="rect">
            <a:avLst/>
          </a:prstGeom>
          <a:noFill/>
        </p:spPr>
        <p:txBody>
          <a:bodyPr wrap="none" rtlCol="0">
            <a:spAutoFit/>
          </a:bodyPr>
          <a:lstStyle/>
          <a:p>
            <a:r>
              <a:rPr lang="en-US" altLang="ja-JP"/>
              <a:t>20%</a:t>
            </a:r>
            <a:endParaRPr lang="ja-JP" altLang="en-US"/>
          </a:p>
        </p:txBody>
      </p:sp>
      <p:sp>
        <p:nvSpPr>
          <p:cNvPr id="9" name="テキスト ボックス 8">
            <a:extLst>
              <a:ext uri="{FF2B5EF4-FFF2-40B4-BE49-F238E27FC236}">
                <a16:creationId xmlns:a16="http://schemas.microsoft.com/office/drawing/2014/main" id="{A394E9C1-53E7-4616-8476-FFED39918CB3}"/>
              </a:ext>
            </a:extLst>
          </p:cNvPr>
          <p:cNvSpPr txBox="1"/>
          <p:nvPr/>
        </p:nvSpPr>
        <p:spPr>
          <a:xfrm>
            <a:off x="6298800" y="6080646"/>
            <a:ext cx="625492" cy="369332"/>
          </a:xfrm>
          <a:prstGeom prst="rect">
            <a:avLst/>
          </a:prstGeom>
          <a:noFill/>
        </p:spPr>
        <p:txBody>
          <a:bodyPr wrap="none" rtlCol="0">
            <a:spAutoFit/>
          </a:bodyPr>
          <a:lstStyle/>
          <a:p>
            <a:r>
              <a:rPr lang="en-US" altLang="ja-JP"/>
              <a:t>10%</a:t>
            </a:r>
            <a:endParaRPr lang="ja-JP" altLang="en-US"/>
          </a:p>
        </p:txBody>
      </p:sp>
      <p:sp>
        <p:nvSpPr>
          <p:cNvPr id="4" name="スライド番号プレースホルダー 3">
            <a:extLst>
              <a:ext uri="{FF2B5EF4-FFF2-40B4-BE49-F238E27FC236}">
                <a16:creationId xmlns:a16="http://schemas.microsoft.com/office/drawing/2014/main" id="{9DD947F4-80BC-4B39-8073-F0410E2A6CA4}"/>
              </a:ext>
            </a:extLst>
          </p:cNvPr>
          <p:cNvSpPr>
            <a:spLocks noGrp="1"/>
          </p:cNvSpPr>
          <p:nvPr>
            <p:ph type="sldNum" sz="quarter" idx="12"/>
          </p:nvPr>
        </p:nvSpPr>
        <p:spPr/>
        <p:txBody>
          <a:bodyPr/>
          <a:lstStyle/>
          <a:p>
            <a:fld id="{6BFB83F8-11AD-4E53-A692-87193396358F}" type="slidenum">
              <a:rPr kumimoji="1" lang="ja-JP" altLang="en-US" smtClean="0"/>
              <a:t>17</a:t>
            </a:fld>
            <a:endParaRPr kumimoji="1" lang="ja-JP" altLang="en-US"/>
          </a:p>
        </p:txBody>
      </p:sp>
      <p:sp>
        <p:nvSpPr>
          <p:cNvPr id="6" name="フッター プレースホルダー 5">
            <a:extLst>
              <a:ext uri="{FF2B5EF4-FFF2-40B4-BE49-F238E27FC236}">
                <a16:creationId xmlns:a16="http://schemas.microsoft.com/office/drawing/2014/main" id="{7022169D-DB4C-4105-9E5B-3C1D2146EBB0}"/>
              </a:ext>
            </a:extLst>
          </p:cNvPr>
          <p:cNvSpPr>
            <a:spLocks noGrp="1"/>
          </p:cNvSpPr>
          <p:nvPr>
            <p:ph type="ftr" sz="quarter" idx="11"/>
          </p:nvPr>
        </p:nvSpPr>
        <p:spPr/>
        <p:txBody>
          <a:bodyPr/>
          <a:lstStyle/>
          <a:p>
            <a:r>
              <a:rPr kumimoji="1" lang="en-US" altLang="ja-JP"/>
              <a:t>R.Imai presents</a:t>
            </a:r>
            <a:endParaRPr kumimoji="1" lang="ja-JP" altLang="en-US"/>
          </a:p>
        </p:txBody>
      </p:sp>
      <p:pic>
        <p:nvPicPr>
          <p:cNvPr id="17" name="図 16" descr="散布図&#10;&#10;自動的に生成された説明">
            <a:extLst>
              <a:ext uri="{FF2B5EF4-FFF2-40B4-BE49-F238E27FC236}">
                <a16:creationId xmlns:a16="http://schemas.microsoft.com/office/drawing/2014/main" id="{470B5E04-1BD7-4041-BC21-C290523E8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074" y="2299068"/>
            <a:ext cx="1986281" cy="1518335"/>
          </a:xfrm>
          <a:prstGeom prst="rect">
            <a:avLst/>
          </a:prstGeom>
        </p:spPr>
      </p:pic>
      <p:pic>
        <p:nvPicPr>
          <p:cNvPr id="19" name="図 18" descr="QR コード&#10;&#10;自動的に生成された説明">
            <a:extLst>
              <a:ext uri="{FF2B5EF4-FFF2-40B4-BE49-F238E27FC236}">
                <a16:creationId xmlns:a16="http://schemas.microsoft.com/office/drawing/2014/main" id="{A33EE468-F131-46AB-9685-96528C4B4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7087" y="2291887"/>
            <a:ext cx="2042568" cy="1563921"/>
          </a:xfrm>
          <a:prstGeom prst="rect">
            <a:avLst/>
          </a:prstGeom>
        </p:spPr>
      </p:pic>
      <p:sp>
        <p:nvSpPr>
          <p:cNvPr id="28" name="テキスト ボックス 27">
            <a:extLst>
              <a:ext uri="{FF2B5EF4-FFF2-40B4-BE49-F238E27FC236}">
                <a16:creationId xmlns:a16="http://schemas.microsoft.com/office/drawing/2014/main" id="{E17AAD57-BBFE-46A7-9291-FE863D6CDE13}"/>
              </a:ext>
            </a:extLst>
          </p:cNvPr>
          <p:cNvSpPr txBox="1"/>
          <p:nvPr/>
        </p:nvSpPr>
        <p:spPr>
          <a:xfrm>
            <a:off x="114096" y="2553484"/>
            <a:ext cx="2424919" cy="707886"/>
          </a:xfrm>
          <a:prstGeom prst="rect">
            <a:avLst/>
          </a:prstGeom>
          <a:noFill/>
        </p:spPr>
        <p:txBody>
          <a:bodyPr wrap="square" rtlCol="0">
            <a:spAutoFit/>
          </a:bodyPr>
          <a:lstStyle/>
          <a:p>
            <a:r>
              <a:rPr lang="ja-JP" altLang="en-US" sz="2000"/>
              <a:t>データ抽出の様子</a:t>
            </a:r>
            <a:endParaRPr lang="en-US" altLang="ja-JP" sz="2000"/>
          </a:p>
          <a:p>
            <a:r>
              <a:rPr lang="en-US" altLang="ja-JP" sz="2000"/>
              <a:t>(f=8GHz</a:t>
            </a:r>
            <a:r>
              <a:rPr lang="ja-JP" altLang="en-US" sz="2000"/>
              <a:t>での振幅</a:t>
            </a:r>
            <a:r>
              <a:rPr lang="en-US" altLang="ja-JP" sz="2000"/>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6AF27FC-03EF-462D-B2F7-67C88C6D2472}"/>
                  </a:ext>
                </a:extLst>
              </p:cNvPr>
              <p:cNvSpPr txBox="1"/>
              <p:nvPr/>
            </p:nvSpPr>
            <p:spPr>
              <a:xfrm>
                <a:off x="319844" y="4848114"/>
                <a:ext cx="1797352" cy="707886"/>
              </a:xfrm>
              <a:prstGeom prst="rect">
                <a:avLst/>
              </a:prstGeom>
              <a:noFill/>
            </p:spPr>
            <p:txBody>
              <a:bodyPr wrap="none" rtlCol="0">
                <a:spAutoFit/>
              </a:bodyPr>
              <a:lstStyle/>
              <a:p>
                <a:r>
                  <a:rPr lang="ja-JP" altLang="en-US" sz="2000"/>
                  <a:t>モデル内の</a:t>
                </a:r>
                <a:endParaRPr lang="en-US" altLang="ja-JP" sz="2000"/>
              </a:p>
              <a:p>
                <a:r>
                  <a:rPr lang="ja-JP" altLang="en-US" sz="2000"/>
                  <a:t>一様性</a:t>
                </a:r>
                <a14:m>
                  <m:oMath xmlns:m="http://schemas.openxmlformats.org/officeDocument/2006/math">
                    <m:r>
                      <a:rPr lang="en-US" altLang="ja-JP" sz="2000" b="0" i="0" smtClean="0">
                        <a:latin typeface="Cambria Math" panose="02040503050406030204" pitchFamily="18" charset="0"/>
                      </a:rPr>
                      <m:t> </m:t>
                    </m:r>
                    <m:r>
                      <a:rPr lang="en-US" altLang="ja-JP" sz="2000" i="1" smtClean="0">
                        <a:latin typeface="Cambria Math" panose="02040503050406030204" pitchFamily="18" charset="0"/>
                      </a:rPr>
                      <m:t>h</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𝑋</m:t>
                        </m:r>
                        <m:r>
                          <a:rPr lang="en-US" altLang="ja-JP" sz="2000" i="1">
                            <a:latin typeface="Cambria Math" panose="02040503050406030204" pitchFamily="18" charset="0"/>
                          </a:rPr>
                          <m:t>,</m:t>
                        </m:r>
                        <m:r>
                          <a:rPr lang="en-US" altLang="ja-JP" sz="2000" i="1">
                            <a:latin typeface="Cambria Math" panose="02040503050406030204" pitchFamily="18" charset="0"/>
                          </a:rPr>
                          <m:t>𝑌</m:t>
                        </m:r>
                      </m:e>
                    </m:d>
                  </m:oMath>
                </a14:m>
                <a:endParaRPr lang="ja-JP" altLang="en-US" sz="2000"/>
              </a:p>
            </p:txBody>
          </p:sp>
        </mc:Choice>
        <mc:Fallback xmlns="">
          <p:sp>
            <p:nvSpPr>
              <p:cNvPr id="29" name="テキスト ボックス 28">
                <a:extLst>
                  <a:ext uri="{FF2B5EF4-FFF2-40B4-BE49-F238E27FC236}">
                    <a16:creationId xmlns:a16="http://schemas.microsoft.com/office/drawing/2014/main" id="{16AF27FC-03EF-462D-B2F7-67C88C6D2472}"/>
                  </a:ext>
                </a:extLst>
              </p:cNvPr>
              <p:cNvSpPr txBox="1">
                <a:spLocks noRot="1" noChangeAspect="1" noMove="1" noResize="1" noEditPoints="1" noAdjustHandles="1" noChangeArrowheads="1" noChangeShapeType="1" noTextEdit="1"/>
              </p:cNvSpPr>
              <p:nvPr/>
            </p:nvSpPr>
            <p:spPr>
              <a:xfrm>
                <a:off x="319844" y="4848114"/>
                <a:ext cx="1797352" cy="707886"/>
              </a:xfrm>
              <a:prstGeom prst="rect">
                <a:avLst/>
              </a:prstGeom>
              <a:blipFill>
                <a:blip r:embed="rId7"/>
                <a:stretch>
                  <a:fillRect l="-3390" t="-4310"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C35448-FC4E-485E-8126-824FBF37F576}"/>
                  </a:ext>
                </a:extLst>
              </p:cNvPr>
              <p:cNvSpPr txBox="1"/>
              <p:nvPr/>
            </p:nvSpPr>
            <p:spPr>
              <a:xfrm>
                <a:off x="8043170" y="4829452"/>
                <a:ext cx="4496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oMath>
                  </m:oMathPara>
                </a14:m>
                <a:endParaRPr kumimoji="1" lang="ja-JP" altLang="en-US" sz="2400"/>
              </a:p>
            </p:txBody>
          </p:sp>
        </mc:Choice>
        <mc:Fallback xmlns="">
          <p:sp>
            <p:nvSpPr>
              <p:cNvPr id="11" name="テキスト ボックス 10">
                <a:extLst>
                  <a:ext uri="{FF2B5EF4-FFF2-40B4-BE49-F238E27FC236}">
                    <a16:creationId xmlns:a16="http://schemas.microsoft.com/office/drawing/2014/main" id="{59C35448-FC4E-485E-8126-824FBF37F576}"/>
                  </a:ext>
                </a:extLst>
              </p:cNvPr>
              <p:cNvSpPr txBox="1">
                <a:spLocks noRot="1" noChangeAspect="1" noMove="1" noResize="1" noEditPoints="1" noAdjustHandles="1" noChangeArrowheads="1" noChangeShapeType="1" noTextEdit="1"/>
              </p:cNvSpPr>
              <p:nvPr/>
            </p:nvSpPr>
            <p:spPr>
              <a:xfrm>
                <a:off x="8043170" y="4829452"/>
                <a:ext cx="449610" cy="461665"/>
              </a:xfrm>
              <a:prstGeom prst="rect">
                <a:avLst/>
              </a:prstGeom>
              <a:blipFill>
                <a:blip r:embed="rId8"/>
                <a:stretch>
                  <a:fillRect/>
                </a:stretch>
              </a:blipFill>
            </p:spPr>
            <p:txBody>
              <a:bodyPr/>
              <a:lstStyle/>
              <a:p>
                <a:r>
                  <a:rPr lang="en-US">
                    <a:noFill/>
                  </a:rPr>
                  <a:t> </a:t>
                </a:r>
              </a:p>
            </p:txBody>
          </p:sp>
        </mc:Fallback>
      </mc:AlternateContent>
      <p:sp>
        <p:nvSpPr>
          <p:cNvPr id="13" name="テキスト ボックス 12">
            <a:extLst>
              <a:ext uri="{FF2B5EF4-FFF2-40B4-BE49-F238E27FC236}">
                <a16:creationId xmlns:a16="http://schemas.microsoft.com/office/drawing/2014/main" id="{80B23776-C8C3-403B-B7CE-E8A4D5993F70}"/>
              </a:ext>
            </a:extLst>
          </p:cNvPr>
          <p:cNvSpPr txBox="1"/>
          <p:nvPr/>
        </p:nvSpPr>
        <p:spPr>
          <a:xfrm>
            <a:off x="7619971" y="2753676"/>
            <a:ext cx="697627" cy="400110"/>
          </a:xfrm>
          <a:prstGeom prst="rect">
            <a:avLst/>
          </a:prstGeom>
          <a:noFill/>
        </p:spPr>
        <p:txBody>
          <a:bodyPr wrap="none" rtlCol="0">
            <a:spAutoFit/>
          </a:bodyPr>
          <a:lstStyle/>
          <a:p>
            <a:r>
              <a:rPr kumimoji="1" lang="ja-JP" altLang="en-US" sz="2000"/>
              <a:t>振幅</a:t>
            </a:r>
            <a:endParaRPr kumimoji="1" lang="ja-JP" altLang="en-US" sz="1400"/>
          </a:p>
        </p:txBody>
      </p:sp>
      <p:sp>
        <p:nvSpPr>
          <p:cNvPr id="10" name="正方形/長方形 9">
            <a:extLst>
              <a:ext uri="{FF2B5EF4-FFF2-40B4-BE49-F238E27FC236}">
                <a16:creationId xmlns:a16="http://schemas.microsoft.com/office/drawing/2014/main" id="{3A5AF886-BAE9-4A7B-9B30-A6359F2E9E71}"/>
              </a:ext>
            </a:extLst>
          </p:cNvPr>
          <p:cNvSpPr/>
          <p:nvPr/>
        </p:nvSpPr>
        <p:spPr>
          <a:xfrm>
            <a:off x="5299969" y="3844031"/>
            <a:ext cx="2840854" cy="221941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0ABEB3-DDA6-46F7-9662-3860661DDDD0}"/>
                  </a:ext>
                </a:extLst>
              </p:cNvPr>
              <p:cNvSpPr txBox="1"/>
              <p:nvPr/>
            </p:nvSpPr>
            <p:spPr>
              <a:xfrm>
                <a:off x="8616496" y="2189987"/>
                <a:ext cx="3492919" cy="1323439"/>
              </a:xfrm>
              <a:prstGeom prst="rect">
                <a:avLst/>
              </a:prstGeom>
              <a:noFill/>
              <a:ln>
                <a:solidFill>
                  <a:schemeClr val="accent1"/>
                </a:solidFill>
              </a:ln>
            </p:spPr>
            <p:txBody>
              <a:bodyPr wrap="square" rtlCol="0">
                <a:spAutoFit/>
              </a:bodyPr>
              <a:lstStyle/>
              <a:p>
                <a:r>
                  <a:rPr kumimoji="1" lang="ja-JP" altLang="en-US" sz="2000"/>
                  <a:t>最適化手法によって</a:t>
                </a:r>
                <a14:m>
                  <m:oMath xmlns:m="http://schemas.openxmlformats.org/officeDocument/2006/math">
                    <m:r>
                      <a:rPr kumimoji="1" lang="en-US" altLang="ja-JP" sz="2000" b="1" i="1" smtClean="0">
                        <a:latin typeface="Cambria Math" panose="02040503050406030204" pitchFamily="18" charset="0"/>
                      </a:rPr>
                      <m:t>𝒉</m:t>
                    </m:r>
                  </m:oMath>
                </a14:m>
                <a:r>
                  <a:rPr kumimoji="1" lang="ja-JP" altLang="en-US" sz="2000"/>
                  <a:t>のスパース性を実現し，</a:t>
                </a:r>
                <a:endParaRPr kumimoji="1" lang="en-US" altLang="ja-JP" sz="2000"/>
              </a:p>
              <a:p>
                <a:r>
                  <a:rPr kumimoji="1" lang="ja-JP" altLang="en-US" sz="2000"/>
                  <a:t>すべてのデータを使って計算した場合と同様にしたい</a:t>
                </a:r>
                <a:endParaRPr kumimoji="1" lang="ja-JP" altLang="en-US" sz="2000" b="1"/>
              </a:p>
            </p:txBody>
          </p:sp>
        </mc:Choice>
        <mc:Fallback xmlns="">
          <p:sp>
            <p:nvSpPr>
              <p:cNvPr id="14" name="テキスト ボックス 13">
                <a:extLst>
                  <a:ext uri="{FF2B5EF4-FFF2-40B4-BE49-F238E27FC236}">
                    <a16:creationId xmlns:a16="http://schemas.microsoft.com/office/drawing/2014/main" id="{420ABEB3-DDA6-46F7-9662-3860661DDDD0}"/>
                  </a:ext>
                </a:extLst>
              </p:cNvPr>
              <p:cNvSpPr txBox="1">
                <a:spLocks noRot="1" noChangeAspect="1" noMove="1" noResize="1" noEditPoints="1" noAdjustHandles="1" noChangeArrowheads="1" noChangeShapeType="1" noTextEdit="1"/>
              </p:cNvSpPr>
              <p:nvPr/>
            </p:nvSpPr>
            <p:spPr>
              <a:xfrm>
                <a:off x="8616496" y="2189987"/>
                <a:ext cx="3492919" cy="1323439"/>
              </a:xfrm>
              <a:prstGeom prst="rect">
                <a:avLst/>
              </a:prstGeom>
              <a:blipFill>
                <a:blip r:embed="rId9"/>
                <a:stretch>
                  <a:fillRect l="-1565" t="-1370" r="-1739" b="-6849"/>
                </a:stretch>
              </a:blipFill>
              <a:ln>
                <a:solidFill>
                  <a:schemeClr val="accent1"/>
                </a:solidFill>
              </a:ln>
            </p:spPr>
            <p:txBody>
              <a:bodyPr/>
              <a:lstStyle/>
              <a:p>
                <a:r>
                  <a:rPr lang="en-US">
                    <a:noFill/>
                  </a:rPr>
                  <a:t> </a:t>
                </a:r>
              </a:p>
            </p:txBody>
          </p:sp>
        </mc:Fallback>
      </mc:AlternateContent>
      <p:sp>
        <p:nvSpPr>
          <p:cNvPr id="18" name="矢印: U ターン 17">
            <a:extLst>
              <a:ext uri="{FF2B5EF4-FFF2-40B4-BE49-F238E27FC236}">
                <a16:creationId xmlns:a16="http://schemas.microsoft.com/office/drawing/2014/main" id="{E28BAC19-06E8-423F-B7C5-319D66CF5E31}"/>
              </a:ext>
            </a:extLst>
          </p:cNvPr>
          <p:cNvSpPr/>
          <p:nvPr/>
        </p:nvSpPr>
        <p:spPr>
          <a:xfrm rot="5400000" flipV="1">
            <a:off x="1278918" y="3692579"/>
            <a:ext cx="1344431" cy="617530"/>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6AC3679-E08C-4214-A24E-89459EBCAFF1}"/>
                  </a:ext>
                </a:extLst>
              </p:cNvPr>
              <p:cNvSpPr txBox="1"/>
              <p:nvPr/>
            </p:nvSpPr>
            <p:spPr>
              <a:xfrm>
                <a:off x="435006" y="3675355"/>
                <a:ext cx="1210588" cy="707886"/>
              </a:xfrm>
              <a:prstGeom prst="rect">
                <a:avLst/>
              </a:prstGeom>
              <a:noFill/>
            </p:spPr>
            <p:txBody>
              <a:bodyPr wrap="none" rtlCol="0">
                <a:spAutoFit/>
              </a:bodyPr>
              <a:lstStyle/>
              <a:p>
                <a:r>
                  <a:rPr kumimoji="1" lang="ja-JP" altLang="en-US" sz="2000"/>
                  <a:t>補間して</a:t>
                </a:r>
                <a:endParaRPr kumimoji="1" lang="en-US" altLang="ja-JP" sz="2000"/>
              </a:p>
              <a:p>
                <a14:m>
                  <m:oMath xmlns:m="http://schemas.openxmlformats.org/officeDocument/2006/math">
                    <m:r>
                      <a:rPr kumimoji="1" lang="en-US" altLang="ja-JP" sz="2000" b="0" i="1" smtClean="0">
                        <a:latin typeface="Cambria Math" panose="02040503050406030204" pitchFamily="18" charset="0"/>
                      </a:rPr>
                      <m:t>h</m:t>
                    </m:r>
                  </m:oMath>
                </a14:m>
                <a:r>
                  <a:rPr kumimoji="1" lang="ja-JP" altLang="en-US" sz="2000"/>
                  <a:t>を計算</a:t>
                </a:r>
              </a:p>
            </p:txBody>
          </p:sp>
        </mc:Choice>
        <mc:Fallback xmlns="">
          <p:sp>
            <p:nvSpPr>
              <p:cNvPr id="20" name="テキスト ボックス 19">
                <a:extLst>
                  <a:ext uri="{FF2B5EF4-FFF2-40B4-BE49-F238E27FC236}">
                    <a16:creationId xmlns:a16="http://schemas.microsoft.com/office/drawing/2014/main" id="{36AC3679-E08C-4214-A24E-89459EBCAFF1}"/>
                  </a:ext>
                </a:extLst>
              </p:cNvPr>
              <p:cNvSpPr txBox="1">
                <a:spLocks noRot="1" noChangeAspect="1" noMove="1" noResize="1" noEditPoints="1" noAdjustHandles="1" noChangeArrowheads="1" noChangeShapeType="1" noTextEdit="1"/>
              </p:cNvSpPr>
              <p:nvPr/>
            </p:nvSpPr>
            <p:spPr>
              <a:xfrm>
                <a:off x="435006" y="3675355"/>
                <a:ext cx="1210588" cy="707886"/>
              </a:xfrm>
              <a:prstGeom prst="rect">
                <a:avLst/>
              </a:prstGeom>
              <a:blipFill>
                <a:blip r:embed="rId10"/>
                <a:stretch>
                  <a:fillRect l="-5025" t="-5172" r="-5025" b="-15517"/>
                </a:stretch>
              </a:blipFill>
            </p:spPr>
            <p:txBody>
              <a:bodyPr/>
              <a:lstStyle/>
              <a:p>
                <a:r>
                  <a:rPr lang="en-US">
                    <a:noFill/>
                  </a:rPr>
                  <a:t> </a:t>
                </a:r>
              </a:p>
            </p:txBody>
          </p:sp>
        </mc:Fallback>
      </mc:AlternateContent>
      <p:pic>
        <p:nvPicPr>
          <p:cNvPr id="12" name="図 11" descr="背景パターン が含まれている画像&#10;&#10;自動的に生成された説明">
            <a:extLst>
              <a:ext uri="{FF2B5EF4-FFF2-40B4-BE49-F238E27FC236}">
                <a16:creationId xmlns:a16="http://schemas.microsoft.com/office/drawing/2014/main" id="{135F8AA1-7A0C-4350-B7FB-7611B8D2CA2A}"/>
              </a:ext>
            </a:extLst>
          </p:cNvPr>
          <p:cNvPicPr>
            <a:picLocks noChangeAspect="1"/>
          </p:cNvPicPr>
          <p:nvPr/>
        </p:nvPicPr>
        <p:blipFill rotWithShape="1">
          <a:blip r:embed="rId11">
            <a:extLst>
              <a:ext uri="{28A0092B-C50C-407E-A947-70E740481C1C}">
                <a14:useLocalDpi xmlns:a14="http://schemas.microsoft.com/office/drawing/2010/main" val="0"/>
              </a:ext>
            </a:extLst>
          </a:blip>
          <a:srcRect l="8033" t="6962" r="19093" b="10343"/>
          <a:stretch/>
        </p:blipFill>
        <p:spPr>
          <a:xfrm>
            <a:off x="9431866" y="3606334"/>
            <a:ext cx="2435934" cy="2147381"/>
          </a:xfrm>
          <a:prstGeom prst="rect">
            <a:avLst/>
          </a:prstGeom>
        </p:spPr>
      </p:pic>
      <p:sp>
        <p:nvSpPr>
          <p:cNvPr id="16" name="矢印: 右 15">
            <a:extLst>
              <a:ext uri="{FF2B5EF4-FFF2-40B4-BE49-F238E27FC236}">
                <a16:creationId xmlns:a16="http://schemas.microsoft.com/office/drawing/2014/main" id="{D27018A5-C33D-498E-87BB-2ADA01693C8F}"/>
              </a:ext>
            </a:extLst>
          </p:cNvPr>
          <p:cNvSpPr/>
          <p:nvPr/>
        </p:nvSpPr>
        <p:spPr>
          <a:xfrm>
            <a:off x="8356600" y="4453467"/>
            <a:ext cx="1041400"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59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p:txBody>
          <a:bodyPr/>
          <a:lstStyle/>
          <a:p>
            <a:pPr eaLnBrk="1" hangingPunct="1"/>
            <a:r>
              <a:rPr lang="ja-JP" altLang="en-US"/>
              <a:t>自己組織化マップ</a:t>
            </a:r>
          </a:p>
        </p:txBody>
      </p:sp>
      <p:pic>
        <p:nvPicPr>
          <p:cNvPr id="24579" name="Picture 10"/>
          <p:cNvPicPr>
            <a:picLocks noGrp="1" noChangeAspect="1" noChangeArrowheads="1"/>
          </p:cNvPicPr>
          <p:nvPr>
            <p:ph idx="1"/>
          </p:nvPr>
        </p:nvPicPr>
        <p:blipFill>
          <a:blip r:embed="rId3" cstate="print"/>
          <a:srcRect/>
          <a:stretch>
            <a:fillRect/>
          </a:stretch>
        </p:blipFill>
        <p:spPr>
          <a:xfrm>
            <a:off x="6683583" y="1337902"/>
            <a:ext cx="3585976" cy="4524955"/>
          </a:xfrm>
        </p:spPr>
      </p:pic>
      <p:sp>
        <p:nvSpPr>
          <p:cNvPr id="4" name="日付プレースホルダ 3"/>
          <p:cNvSpPr>
            <a:spLocks noGrp="1"/>
          </p:cNvSpPr>
          <p:nvPr>
            <p:ph type="dt" sz="quarter" idx="10"/>
          </p:nvPr>
        </p:nvSpPr>
        <p:spPr/>
        <p:txBody>
          <a:bodyPr/>
          <a:lstStyle/>
          <a:p>
            <a:pPr>
              <a:defRPr/>
            </a:pPr>
            <a:fld id="{2FB2EBAF-B17F-41BF-B3EF-9AFB4814994B}" type="datetime1">
              <a:rPr lang="ja-JP" altLang="en-US" smtClean="0"/>
              <a:pPr>
                <a:defRPr/>
              </a:pPr>
              <a:t>2020/10/15</a:t>
            </a:fld>
            <a:endParaRPr lang="en-US"/>
          </a:p>
        </p:txBody>
      </p:sp>
      <p:sp>
        <p:nvSpPr>
          <p:cNvPr id="5" name="フッター プレースホルダ 4"/>
          <p:cNvSpPr>
            <a:spLocks noGrp="1"/>
          </p:cNvSpPr>
          <p:nvPr>
            <p:ph type="ftr" sz="quarter" idx="11"/>
          </p:nvPr>
        </p:nvSpPr>
        <p:spPr/>
        <p:txBody>
          <a:bodyPr/>
          <a:lstStyle/>
          <a:p>
            <a:pPr>
              <a:defRPr/>
            </a:pPr>
            <a:r>
              <a:rPr lang="en-US"/>
              <a:t>E.Koyama Presents</a:t>
            </a:r>
          </a:p>
        </p:txBody>
      </p:sp>
      <p:sp>
        <p:nvSpPr>
          <p:cNvPr id="6" name="スライド番号プレースホルダ 5"/>
          <p:cNvSpPr>
            <a:spLocks noGrp="1"/>
          </p:cNvSpPr>
          <p:nvPr>
            <p:ph type="sldNum" sz="quarter" idx="12"/>
          </p:nvPr>
        </p:nvSpPr>
        <p:spPr/>
        <p:txBody>
          <a:bodyPr/>
          <a:lstStyle/>
          <a:p>
            <a:pPr>
              <a:defRPr/>
            </a:pPr>
            <a:fld id="{18AC7391-A941-4821-A581-7AD389C6EBD3}" type="slidenum">
              <a:rPr lang="en-US" altLang="ja-JP" smtClean="0"/>
              <a:pPr>
                <a:defRPr/>
              </a:pPr>
              <a:t>18</a:t>
            </a:fld>
            <a:endParaRPr lang="ja-JP" altLang="en-US"/>
          </a:p>
        </p:txBody>
      </p:sp>
      <p:sp>
        <p:nvSpPr>
          <p:cNvPr id="8" name="テキスト ボックス 7"/>
          <p:cNvSpPr txBox="1"/>
          <p:nvPr/>
        </p:nvSpPr>
        <p:spPr>
          <a:xfrm>
            <a:off x="1293890" y="1300294"/>
            <a:ext cx="5077031" cy="4503862"/>
          </a:xfrm>
          <a:prstGeom prst="rect">
            <a:avLst/>
          </a:prstGeom>
          <a:noFill/>
        </p:spPr>
        <p:txBody>
          <a:bodyPr wrap="none">
            <a:spAutoFit/>
          </a:bodyPr>
          <a:lstStyle/>
          <a:p>
            <a:pPr>
              <a:defRPr/>
            </a:pPr>
            <a:r>
              <a:rPr lang="en-US" altLang="ja-JP" sz="2903" b="1">
                <a:latin typeface="+mn-ea"/>
              </a:rPr>
              <a:t>SOM(Self-Organizing Map)</a:t>
            </a:r>
          </a:p>
          <a:p>
            <a:pPr>
              <a:defRPr/>
            </a:pPr>
            <a:r>
              <a:rPr lang="ja-JP" altLang="en-US" sz="1996" b="1">
                <a:latin typeface="+mn-ea"/>
              </a:rPr>
              <a:t>教師なしで適応的にデータを分類する</a:t>
            </a:r>
            <a:endParaRPr lang="en-US" altLang="ja-JP" sz="1996" b="1">
              <a:latin typeface="+mn-ea"/>
            </a:endParaRPr>
          </a:p>
          <a:p>
            <a:pPr>
              <a:defRPr/>
            </a:pPr>
            <a:endParaRPr lang="en-US" altLang="ja-JP" sz="1996" b="1">
              <a:latin typeface="+mn-ea"/>
            </a:endParaRPr>
          </a:p>
          <a:p>
            <a:pPr>
              <a:defRPr/>
            </a:pPr>
            <a:r>
              <a:rPr lang="en-US" altLang="ja-JP" sz="2903" b="1">
                <a:latin typeface="+mn-ea"/>
              </a:rPr>
              <a:t>CSOM</a:t>
            </a:r>
          </a:p>
          <a:p>
            <a:pPr>
              <a:defRPr/>
            </a:pPr>
            <a:r>
              <a:rPr lang="ja-JP" altLang="en-US" sz="1996" b="1">
                <a:latin typeface="+mn-ea"/>
              </a:rPr>
              <a:t>複素数データを扱う</a:t>
            </a:r>
            <a:endParaRPr lang="en-US" altLang="ja-JP" sz="1996" b="1">
              <a:latin typeface="+mn-ea"/>
            </a:endParaRPr>
          </a:p>
          <a:p>
            <a:pPr>
              <a:defRPr/>
            </a:pPr>
            <a:r>
              <a:rPr lang="ja-JP" altLang="en-US" sz="1996" b="1">
                <a:latin typeface="+mn-ea"/>
              </a:rPr>
              <a:t>複素空間で距離を定義し、</a:t>
            </a:r>
            <a:r>
              <a:rPr lang="en-US" altLang="ja-JP" sz="1996" b="1">
                <a:latin typeface="+mn-ea"/>
              </a:rPr>
              <a:t>1</a:t>
            </a:r>
            <a:r>
              <a:rPr lang="ja-JP" altLang="en-US" sz="1996" b="1">
                <a:latin typeface="+mn-ea"/>
              </a:rPr>
              <a:t>番近い</a:t>
            </a:r>
            <a:endParaRPr lang="en-US" altLang="ja-JP" sz="1996" b="1">
              <a:latin typeface="+mn-ea"/>
            </a:endParaRPr>
          </a:p>
          <a:p>
            <a:pPr>
              <a:defRPr/>
            </a:pPr>
            <a:r>
              <a:rPr lang="ja-JP" altLang="en-US" sz="1996" b="1">
                <a:latin typeface="+mn-ea"/>
              </a:rPr>
              <a:t>ものを勝者とする</a:t>
            </a:r>
            <a:endParaRPr lang="en-US" altLang="ja-JP" sz="1996" b="1">
              <a:latin typeface="+mn-ea"/>
            </a:endParaRPr>
          </a:p>
          <a:p>
            <a:pPr>
              <a:defRPr/>
            </a:pPr>
            <a:r>
              <a:rPr lang="ja-JP" altLang="en-US" sz="1996" b="1">
                <a:latin typeface="+mn-ea"/>
              </a:rPr>
              <a:t>コヒーレンスに感受性がある</a:t>
            </a:r>
            <a:endParaRPr lang="en-US" altLang="ja-JP" sz="1996" b="1" baseline="30000">
              <a:latin typeface="+mn-ea"/>
            </a:endParaRPr>
          </a:p>
          <a:p>
            <a:pPr>
              <a:defRPr/>
            </a:pPr>
            <a:endParaRPr lang="en-US" altLang="ja-JP" sz="1996" b="1">
              <a:latin typeface="+mn-ea"/>
            </a:endParaRPr>
          </a:p>
          <a:p>
            <a:pPr>
              <a:defRPr/>
            </a:pPr>
            <a:r>
              <a:rPr lang="en-US" altLang="ja-JP" sz="2903" b="1">
                <a:latin typeface="+mn-ea"/>
              </a:rPr>
              <a:t>Ring-CSOM</a:t>
            </a:r>
          </a:p>
          <a:p>
            <a:pPr>
              <a:defRPr/>
            </a:pPr>
            <a:r>
              <a:rPr lang="ja-JP" altLang="en-US" sz="1996" b="1">
                <a:latin typeface="+mn-ea"/>
              </a:rPr>
              <a:t>リング状の</a:t>
            </a:r>
            <a:r>
              <a:rPr lang="en-US" altLang="ja-JP" sz="1996" b="1">
                <a:latin typeface="+mn-ea"/>
              </a:rPr>
              <a:t>1</a:t>
            </a:r>
            <a:r>
              <a:rPr lang="ja-JP" altLang="en-US" sz="1996" b="1">
                <a:latin typeface="+mn-ea"/>
              </a:rPr>
              <a:t>次元トポロジにマッピング</a:t>
            </a:r>
            <a:endParaRPr lang="en-US" altLang="ja-JP" sz="2177" b="1">
              <a:latin typeface="+mn-ea"/>
            </a:endParaRPr>
          </a:p>
          <a:p>
            <a:pPr>
              <a:defRPr/>
            </a:pPr>
            <a:r>
              <a:rPr lang="ja-JP" altLang="en-US" sz="1996" b="1">
                <a:latin typeface="+mn-ea"/>
              </a:rPr>
              <a:t>する</a:t>
            </a:r>
            <a:r>
              <a:rPr lang="en-US" altLang="ja-JP" sz="1996" b="1">
                <a:latin typeface="+mn-ea"/>
              </a:rPr>
              <a:t>CSOM</a:t>
            </a:r>
            <a:r>
              <a:rPr lang="en-US" altLang="ja-JP" sz="1814" b="1" baseline="30000">
                <a:latin typeface="+mn-ea"/>
              </a:rPr>
              <a:t>(10)</a:t>
            </a:r>
            <a:endParaRPr lang="en-US" altLang="ja-JP" sz="1996" b="1">
              <a:latin typeface="+mn-ea"/>
            </a:endParaRPr>
          </a:p>
          <a:p>
            <a:pPr>
              <a:defRPr/>
            </a:pPr>
            <a:endParaRPr lang="en-US" altLang="ja-JP" sz="1996" b="1">
              <a:latin typeface="+mn-ea"/>
            </a:endParaRPr>
          </a:p>
        </p:txBody>
      </p:sp>
      <p:cxnSp>
        <p:nvCxnSpPr>
          <p:cNvPr id="11" name="直線コネクタ 10"/>
          <p:cNvCxnSpPr/>
          <p:nvPr/>
        </p:nvCxnSpPr>
        <p:spPr>
          <a:xfrm>
            <a:off x="1980049" y="6041435"/>
            <a:ext cx="8036044" cy="0"/>
          </a:xfrm>
          <a:prstGeom prst="line">
            <a:avLst/>
          </a:prstGeom>
        </p:spPr>
        <p:style>
          <a:lnRef idx="2">
            <a:schemeClr val="accent3"/>
          </a:lnRef>
          <a:fillRef idx="0">
            <a:schemeClr val="accent3"/>
          </a:fillRef>
          <a:effectRef idx="1">
            <a:schemeClr val="accent3"/>
          </a:effectRef>
          <a:fontRef idx="minor">
            <a:schemeClr val="tx1"/>
          </a:fontRef>
        </p:style>
      </p:cxnSp>
      <p:sp>
        <p:nvSpPr>
          <p:cNvPr id="12" name="テキスト ボックス 11"/>
          <p:cNvSpPr txBox="1"/>
          <p:nvPr/>
        </p:nvSpPr>
        <p:spPr>
          <a:xfrm>
            <a:off x="1915242" y="6041435"/>
            <a:ext cx="8230465" cy="385618"/>
          </a:xfrm>
          <a:prstGeom prst="rect">
            <a:avLst/>
          </a:prstGeom>
          <a:noFill/>
        </p:spPr>
        <p:txBody>
          <a:bodyPr>
            <a:spAutoFit/>
          </a:bodyPr>
          <a:lstStyle/>
          <a:p>
            <a:pPr>
              <a:defRPr/>
            </a:pPr>
            <a:r>
              <a:rPr lang="en-US" altLang="ja-JP" sz="953">
                <a:latin typeface="+mn-ea"/>
              </a:rPr>
              <a:t>(10) Y. Nakano and A. Hirose, "Adaptive </a:t>
            </a:r>
            <a:r>
              <a:rPr lang="en-US" altLang="ja-JP" sz="953" err="1">
                <a:latin typeface="+mn-ea"/>
              </a:rPr>
              <a:t>identication</a:t>
            </a:r>
            <a:r>
              <a:rPr lang="en-US" altLang="ja-JP" sz="953">
                <a:latin typeface="+mn-ea"/>
              </a:rPr>
              <a:t> of landmine class by evaluating the total degree of conformity of ring-SOM," Australian Journal of Intelligent Information Processing Systems, pp. 23-28, December 2010.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12B14-3246-4DDE-B484-E4087590CBF4}"/>
              </a:ext>
            </a:extLst>
          </p:cNvPr>
          <p:cNvSpPr>
            <a:spLocks noGrp="1"/>
          </p:cNvSpPr>
          <p:nvPr>
            <p:ph type="title"/>
          </p:nvPr>
        </p:nvSpPr>
        <p:spPr/>
        <p:txBody>
          <a:bodyPr/>
          <a:lstStyle/>
          <a:p>
            <a:r>
              <a:rPr kumimoji="1" lang="en-US" altLang="ja-JP"/>
              <a:t>2.2 </a:t>
            </a:r>
            <a:r>
              <a:rPr kumimoji="1" lang="ja-JP" altLang="en-US"/>
              <a:t>圧縮センシング</a:t>
            </a:r>
            <a:r>
              <a:rPr lang="ja-JP" altLang="en-US"/>
              <a:t>の基本</a:t>
            </a:r>
            <a:endParaRPr kumimoji="1" lang="ja-JP" altLang="en-US"/>
          </a:p>
        </p:txBody>
      </p:sp>
      <p:sp>
        <p:nvSpPr>
          <p:cNvPr id="4" name="テキスト ボックス 3">
            <a:extLst>
              <a:ext uri="{FF2B5EF4-FFF2-40B4-BE49-F238E27FC236}">
                <a16:creationId xmlns:a16="http://schemas.microsoft.com/office/drawing/2014/main" id="{8127B25E-D0FB-488B-9276-C5A35682418F}"/>
              </a:ext>
            </a:extLst>
          </p:cNvPr>
          <p:cNvSpPr txBox="1"/>
          <p:nvPr/>
        </p:nvSpPr>
        <p:spPr>
          <a:xfrm>
            <a:off x="4891781" y="2685950"/>
            <a:ext cx="65" cy="430887"/>
          </a:xfrm>
          <a:prstGeom prst="rect">
            <a:avLst/>
          </a:prstGeom>
          <a:noFill/>
        </p:spPr>
        <p:txBody>
          <a:bodyPr wrap="none" lIns="0" tIns="0" rIns="0" bIns="0" rtlCol="0">
            <a:spAutoFit/>
          </a:bodyPr>
          <a:lstStyle/>
          <a:p>
            <a:endParaRPr lang="ja-JP" altLang="en-US" sz="2800"/>
          </a:p>
        </p:txBody>
      </p:sp>
      <p:sp>
        <p:nvSpPr>
          <p:cNvPr id="5" name="スライド番号プレースホルダー 4">
            <a:extLst>
              <a:ext uri="{FF2B5EF4-FFF2-40B4-BE49-F238E27FC236}">
                <a16:creationId xmlns:a16="http://schemas.microsoft.com/office/drawing/2014/main" id="{6E5697DC-88DA-439D-8A70-AB36C32B666B}"/>
              </a:ext>
            </a:extLst>
          </p:cNvPr>
          <p:cNvSpPr>
            <a:spLocks noGrp="1"/>
          </p:cNvSpPr>
          <p:nvPr>
            <p:ph type="sldNum" sz="quarter" idx="12"/>
          </p:nvPr>
        </p:nvSpPr>
        <p:spPr/>
        <p:txBody>
          <a:bodyPr/>
          <a:lstStyle/>
          <a:p>
            <a:fld id="{6BFB83F8-11AD-4E53-A692-87193396358F}" type="slidenum">
              <a:rPr kumimoji="1" lang="ja-JP" altLang="en-US" smtClean="0"/>
              <a:t>19</a:t>
            </a:fld>
            <a:endParaRPr kumimoji="1" lang="ja-JP" altLang="en-US"/>
          </a:p>
        </p:txBody>
      </p:sp>
      <p:sp>
        <p:nvSpPr>
          <p:cNvPr id="6" name="フッター プレースホルダー 5">
            <a:extLst>
              <a:ext uri="{FF2B5EF4-FFF2-40B4-BE49-F238E27FC236}">
                <a16:creationId xmlns:a16="http://schemas.microsoft.com/office/drawing/2014/main" id="{A43DCF07-207D-49A2-A837-209337EF535F}"/>
              </a:ext>
            </a:extLst>
          </p:cNvPr>
          <p:cNvSpPr>
            <a:spLocks noGrp="1"/>
          </p:cNvSpPr>
          <p:nvPr>
            <p:ph type="ftr" sz="quarter" idx="11"/>
          </p:nvPr>
        </p:nvSpPr>
        <p:spPr/>
        <p:txBody>
          <a:bodyPr/>
          <a:lstStyle/>
          <a:p>
            <a:r>
              <a:rPr kumimoji="1" lang="en-US" altLang="ja-JP" err="1"/>
              <a:t>R.Imai</a:t>
            </a:r>
            <a:r>
              <a:rPr kumimoji="1" lang="en-US" altLang="ja-JP"/>
              <a:t> presents</a:t>
            </a:r>
            <a:endParaRPr kumimoji="1" lang="ja-JP" altLang="en-US"/>
          </a:p>
        </p:txBody>
      </p:sp>
      <p:grpSp>
        <p:nvGrpSpPr>
          <p:cNvPr id="24" name="グループ化 23">
            <a:extLst>
              <a:ext uri="{FF2B5EF4-FFF2-40B4-BE49-F238E27FC236}">
                <a16:creationId xmlns:a16="http://schemas.microsoft.com/office/drawing/2014/main" id="{06C0AACF-4247-4173-8EB7-D3611B1CCECA}"/>
              </a:ext>
            </a:extLst>
          </p:cNvPr>
          <p:cNvGrpSpPr/>
          <p:nvPr/>
        </p:nvGrpSpPr>
        <p:grpSpPr>
          <a:xfrm>
            <a:off x="3714577" y="3598335"/>
            <a:ext cx="4244091" cy="2739997"/>
            <a:chOff x="4959177" y="2356022"/>
            <a:chExt cx="5717061" cy="3855308"/>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093B183D-4DB8-4EBA-B42B-29A9BAD05A1E}"/>
                    </a:ext>
                  </a:extLst>
                </p:cNvPr>
                <p:cNvSpPr/>
                <p:nvPr/>
              </p:nvSpPr>
              <p:spPr>
                <a:xfrm>
                  <a:off x="4959177" y="3046081"/>
                  <a:ext cx="436608" cy="24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800" b="1"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𝒚</m:t>
                        </m:r>
                      </m:oMath>
                    </m:oMathPara>
                  </a14:m>
                  <a:endParaRPr lang="ja-JP" altLang="en-US" sz="3200" b="1" i="1">
                    <a:ln w="0"/>
                    <a:solidFill>
                      <a:schemeClr val="tx1"/>
                    </a:solidFill>
                    <a:effectLst>
                      <a:outerShdw blurRad="38100" dist="19050" dir="2700000" algn="tl" rotWithShape="0">
                        <a:schemeClr val="dk1">
                          <a:alpha val="40000"/>
                        </a:schemeClr>
                      </a:outerShdw>
                    </a:effectLst>
                  </a:endParaRPr>
                </a:p>
              </p:txBody>
            </p:sp>
          </mc:Choice>
          <mc:Fallback xmlns="">
            <p:sp>
              <p:nvSpPr>
                <p:cNvPr id="9" name="正方形/長方形 8">
                  <a:extLst>
                    <a:ext uri="{FF2B5EF4-FFF2-40B4-BE49-F238E27FC236}">
                      <a16:creationId xmlns:a16="http://schemas.microsoft.com/office/drawing/2014/main" id="{093B183D-4DB8-4EBA-B42B-29A9BAD05A1E}"/>
                    </a:ext>
                  </a:extLst>
                </p:cNvPr>
                <p:cNvSpPr>
                  <a:spLocks noRot="1" noChangeAspect="1" noMove="1" noResize="1" noEditPoints="1" noAdjustHandles="1" noChangeArrowheads="1" noChangeShapeType="1" noTextEdit="1"/>
                </p:cNvSpPr>
                <p:nvPr/>
              </p:nvSpPr>
              <p:spPr>
                <a:xfrm>
                  <a:off x="4959177" y="3046081"/>
                  <a:ext cx="436608" cy="2489439"/>
                </a:xfrm>
                <a:prstGeom prst="rect">
                  <a:avLst/>
                </a:prstGeom>
                <a:blipFill>
                  <a:blip r:embed="rId2"/>
                  <a:stretch>
                    <a:fillRect/>
                  </a:stretch>
                </a:blipFill>
              </p:spPr>
              <p:txBody>
                <a:bodyPr/>
                <a:lstStyle/>
                <a:p>
                  <a:r>
                    <a:rPr lang="en-US">
                      <a:noFill/>
                    </a:rPr>
                    <a:t> </a:t>
                  </a:r>
                </a:p>
              </p:txBody>
            </p:sp>
          </mc:Fallback>
        </mc:AlternateContent>
        <p:sp>
          <p:nvSpPr>
            <p:cNvPr id="11" name="テキスト ボックス 10">
              <a:extLst>
                <a:ext uri="{FF2B5EF4-FFF2-40B4-BE49-F238E27FC236}">
                  <a16:creationId xmlns:a16="http://schemas.microsoft.com/office/drawing/2014/main" id="{146FAC29-D921-4ED5-99CE-1B1341044B32}"/>
                </a:ext>
              </a:extLst>
            </p:cNvPr>
            <p:cNvSpPr txBox="1"/>
            <p:nvPr/>
          </p:nvSpPr>
          <p:spPr>
            <a:xfrm>
              <a:off x="5725295" y="3945926"/>
              <a:ext cx="489377" cy="822807"/>
            </a:xfrm>
            <a:prstGeom prst="rect">
              <a:avLst/>
            </a:prstGeom>
            <a:noFill/>
          </p:spPr>
          <p:txBody>
            <a:bodyPr wrap="square" rtlCol="0">
              <a:spAutoFit/>
            </a:bodyPr>
            <a:lstStyle/>
            <a:p>
              <a:r>
                <a:rPr lang="en-US" altLang="ja-JP" sz="3200"/>
                <a:t>=</a:t>
              </a:r>
              <a:endParaRPr lang="ja-JP" altLang="en-US" sz="3200"/>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30B7F59-8DD0-4A5C-B42F-D6CE94D20F13}"/>
                    </a:ext>
                  </a:extLst>
                </p:cNvPr>
                <p:cNvSpPr/>
                <p:nvPr/>
              </p:nvSpPr>
              <p:spPr>
                <a:xfrm>
                  <a:off x="6458463" y="3034388"/>
                  <a:ext cx="3610687" cy="2501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a:solidFill>
                              <a:schemeClr val="tx1">
                                <a:lumMod val="95000"/>
                                <a:lumOff val="5000"/>
                              </a:schemeClr>
                            </a:solidFill>
                            <a:latin typeface="Cambria Math" panose="02040503050406030204" pitchFamily="18" charset="0"/>
                          </a:rPr>
                          <m:t>A</m:t>
                        </m:r>
                      </m:oMath>
                    </m:oMathPara>
                  </a14:m>
                  <a:endParaRPr lang="ja-JP" altLang="en-US" sz="3200">
                    <a:solidFill>
                      <a:schemeClr val="tx1">
                        <a:lumMod val="95000"/>
                        <a:lumOff val="5000"/>
                      </a:schemeClr>
                    </a:solidFill>
                  </a:endParaRPr>
                </a:p>
              </p:txBody>
            </p:sp>
          </mc:Choice>
          <mc:Fallback xmlns="">
            <p:sp>
              <p:nvSpPr>
                <p:cNvPr id="13" name="正方形/長方形 12">
                  <a:extLst>
                    <a:ext uri="{FF2B5EF4-FFF2-40B4-BE49-F238E27FC236}">
                      <a16:creationId xmlns:a16="http://schemas.microsoft.com/office/drawing/2014/main" id="{F30B7F59-8DD0-4A5C-B42F-D6CE94D20F13}"/>
                    </a:ext>
                  </a:extLst>
                </p:cNvPr>
                <p:cNvSpPr>
                  <a:spLocks noRot="1" noChangeAspect="1" noMove="1" noResize="1" noEditPoints="1" noAdjustHandles="1" noChangeArrowheads="1" noChangeShapeType="1" noTextEdit="1"/>
                </p:cNvSpPr>
                <p:nvPr/>
              </p:nvSpPr>
              <p:spPr>
                <a:xfrm>
                  <a:off x="6458463" y="3034388"/>
                  <a:ext cx="3610687" cy="25012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4EA46AB-3C03-43A4-8B48-443DCAD18899}"/>
                    </a:ext>
                  </a:extLst>
                </p:cNvPr>
                <p:cNvSpPr/>
                <p:nvPr/>
              </p:nvSpPr>
              <p:spPr>
                <a:xfrm>
                  <a:off x="10247870" y="2356022"/>
                  <a:ext cx="428368" cy="3855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sz="2800" b="1" i="1">
                            <a:solidFill>
                              <a:sysClr val="windowText" lastClr="000000"/>
                            </a:solidFill>
                            <a:latin typeface="Cambria Math" panose="02040503050406030204" pitchFamily="18" charset="0"/>
                          </a:rPr>
                          <m:t>𝒙</m:t>
                        </m:r>
                      </m:oMath>
                    </m:oMathPara>
                  </a14:m>
                  <a:endParaRPr lang="en-US" altLang="ja-JP" sz="2800" b="1">
                    <a:solidFill>
                      <a:sysClr val="windowText" lastClr="000000"/>
                    </a:solidFill>
                  </a:endParaRPr>
                </a:p>
              </p:txBody>
            </p:sp>
          </mc:Choice>
          <mc:Fallback xmlns="">
            <p:sp>
              <p:nvSpPr>
                <p:cNvPr id="15" name="正方形/長方形 14">
                  <a:extLst>
                    <a:ext uri="{FF2B5EF4-FFF2-40B4-BE49-F238E27FC236}">
                      <a16:creationId xmlns:a16="http://schemas.microsoft.com/office/drawing/2014/main" id="{34EA46AB-3C03-43A4-8B48-443DCAD18899}"/>
                    </a:ext>
                  </a:extLst>
                </p:cNvPr>
                <p:cNvSpPr>
                  <a:spLocks noRot="1" noChangeAspect="1" noMove="1" noResize="1" noEditPoints="1" noAdjustHandles="1" noChangeArrowheads="1" noChangeShapeType="1" noTextEdit="1"/>
                </p:cNvSpPr>
                <p:nvPr/>
              </p:nvSpPr>
              <p:spPr>
                <a:xfrm>
                  <a:off x="10247870" y="2356022"/>
                  <a:ext cx="428368" cy="3855308"/>
                </a:xfrm>
                <a:prstGeom prst="rect">
                  <a:avLst/>
                </a:prstGeom>
                <a:blipFill>
                  <a:blip r:embed="rId4"/>
                  <a:stretch>
                    <a:fillRect/>
                  </a:stretch>
                </a:blipFill>
              </p:spPr>
              <p:txBody>
                <a:bodyPr/>
                <a:lstStyle/>
                <a:p>
                  <a:r>
                    <a:rPr lang="en-US">
                      <a:noFill/>
                    </a:rPr>
                    <a:t> </a:t>
                  </a:r>
                </a:p>
              </p:txBody>
            </p:sp>
          </mc:Fallback>
        </mc:AlternateContent>
        <p:sp>
          <p:nvSpPr>
            <p:cNvPr id="17" name="正方形/長方形 16">
              <a:extLst>
                <a:ext uri="{FF2B5EF4-FFF2-40B4-BE49-F238E27FC236}">
                  <a16:creationId xmlns:a16="http://schemas.microsoft.com/office/drawing/2014/main" id="{8F86C281-5535-4C12-A240-36672976ADF4}"/>
                </a:ext>
              </a:extLst>
            </p:cNvPr>
            <p:cNvSpPr/>
            <p:nvPr/>
          </p:nvSpPr>
          <p:spPr>
            <a:xfrm>
              <a:off x="10239631" y="3280483"/>
              <a:ext cx="436607" cy="288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9A3BAB6A-62F7-420A-95CE-6E424259A072}"/>
                </a:ext>
              </a:extLst>
            </p:cNvPr>
            <p:cNvSpPr/>
            <p:nvPr/>
          </p:nvSpPr>
          <p:spPr>
            <a:xfrm>
              <a:off x="10254247" y="5162829"/>
              <a:ext cx="413756" cy="28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D9C84C5E-6B50-4AFF-B9CE-72056411A8A4}"/>
                  </a:ext>
                </a:extLst>
              </p:cNvPr>
              <p:cNvSpPr txBox="1">
                <a:spLocks/>
              </p:cNvSpPr>
              <p:nvPr/>
            </p:nvSpPr>
            <p:spPr>
              <a:xfrm>
                <a:off x="990600" y="1463312"/>
                <a:ext cx="10515600" cy="4866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このような形で信号があらわせるとき，</a:t>
                </a:r>
                <a14:m>
                  <m:oMath xmlns:m="http://schemas.openxmlformats.org/officeDocument/2006/math">
                    <m:r>
                      <a:rPr lang="en-US" altLang="ja-JP" b="1" i="1">
                        <a:latin typeface="Cambria Math" panose="02040503050406030204" pitchFamily="18" charset="0"/>
                      </a:rPr>
                      <m:t>𝒙</m:t>
                    </m:r>
                  </m:oMath>
                </a14:m>
                <a:r>
                  <a:rPr lang="ja-JP" altLang="en-US"/>
                  <a:t>を求める連立方程式としてとくと，解を求めることができない。そこで元の信号の復元を</a:t>
                </a:r>
                <a14:m>
                  <m:oMath xmlns:m="http://schemas.openxmlformats.org/officeDocument/2006/math">
                    <m:r>
                      <a:rPr lang="en-US" altLang="ja-JP" b="1" i="1">
                        <a:latin typeface="Cambria Math" panose="02040503050406030204" pitchFamily="18" charset="0"/>
                      </a:rPr>
                      <m:t>𝒙</m:t>
                    </m:r>
                    <m:r>
                      <a:rPr lang="ja-JP" altLang="en-US" b="1" i="1">
                        <a:latin typeface="Cambria Math" panose="02040503050406030204" pitchFamily="18" charset="0"/>
                      </a:rPr>
                      <m:t>の</m:t>
                    </m:r>
                  </m:oMath>
                </a14:m>
                <a:r>
                  <a:rPr lang="ja-JP" altLang="en-US"/>
                  <a:t>非零の成分の数を最小にする最適化問題として扱うことによって</a:t>
                </a:r>
                <a14:m>
                  <m:oMath xmlns:m="http://schemas.openxmlformats.org/officeDocument/2006/math">
                    <m:r>
                      <a:rPr lang="en-US" altLang="ja-JP" b="1" i="1">
                        <a:latin typeface="Cambria Math" panose="02040503050406030204" pitchFamily="18" charset="0"/>
                      </a:rPr>
                      <m:t>𝒙</m:t>
                    </m:r>
                    <m:r>
                      <a:rPr lang="en-US" altLang="ja-JP" b="1" i="1">
                        <a:latin typeface="Cambria Math" panose="02040503050406030204" pitchFamily="18" charset="0"/>
                      </a:rPr>
                      <m:t> </m:t>
                    </m:r>
                    <m:r>
                      <a:rPr lang="ja-JP" altLang="en-US" b="1" i="1">
                        <a:latin typeface="Cambria Math" panose="02040503050406030204" pitchFamily="18" charset="0"/>
                      </a:rPr>
                      <m:t>を</m:t>
                    </m:r>
                  </m:oMath>
                </a14:m>
                <a:r>
                  <a:rPr lang="ja-JP" altLang="en-US"/>
                  <a:t>求めることができる。</a:t>
                </a:r>
                <a:endParaRPr lang="en-US" altLang="ja-JP"/>
              </a:p>
              <a:p>
                <a:pPr marL="0" indent="0">
                  <a:buNone/>
                </a:pPr>
                <a14:m>
                  <m:oMathPara xmlns:m="http://schemas.openxmlformats.org/officeDocument/2006/math">
                    <m:oMathParaPr>
                      <m:jc m:val="centerGroup"/>
                    </m:oMathParaPr>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sSub>
                            <m:sSubPr>
                              <m:ctrlPr>
                                <a:rPr lang="en-US" altLang="ja-JP" i="1">
                                  <a:latin typeface="Cambria Math" panose="02040503050406030204" pitchFamily="18" charset="0"/>
                                </a:rPr>
                              </m:ctrlPr>
                            </m:sSubPr>
                            <m:e>
                              <m:d>
                                <m:dPr>
                                  <m:begChr m:val="‖"/>
                                  <m:endChr m:val="‖"/>
                                  <m:ctrlPr>
                                    <a:rPr lang="en-US" altLang="ja-JP" i="1">
                                      <a:latin typeface="Cambria Math" panose="02040503050406030204" pitchFamily="18" charset="0"/>
                                    </a:rPr>
                                  </m:ctrlPr>
                                </m:dPr>
                                <m:e>
                                  <m:r>
                                    <a:rPr lang="en-US" altLang="ja-JP" b="1" i="1">
                                      <a:latin typeface="Cambria Math" panose="02040503050406030204" pitchFamily="18" charset="0"/>
                                    </a:rPr>
                                    <m:t>𝒙</m:t>
                                  </m:r>
                                </m:e>
                              </m:d>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en-US" altLang="ja-JP">
                              <a:latin typeface="Cambria Math" panose="02040503050406030204" pitchFamily="18" charset="0"/>
                            </a:rPr>
                            <m:t>  </m:t>
                          </m:r>
                          <m:r>
                            <m:rPr>
                              <m:sty m:val="p"/>
                            </m:rPr>
                            <a:rPr lang="en-US" altLang="ja-JP">
                              <a:latin typeface="Cambria Math" panose="02040503050406030204" pitchFamily="18" charset="0"/>
                            </a:rPr>
                            <m:t>subject</m:t>
                          </m:r>
                          <m:r>
                            <a:rPr lang="en-US" altLang="ja-JP">
                              <a:latin typeface="Cambria Math" panose="02040503050406030204" pitchFamily="18" charset="0"/>
                            </a:rPr>
                            <m:t> </m:t>
                          </m:r>
                          <m:r>
                            <m:rPr>
                              <m:sty m:val="p"/>
                            </m:rPr>
                            <a:rPr lang="en-US" altLang="ja-JP">
                              <a:latin typeface="Cambria Math" panose="02040503050406030204" pitchFamily="18" charset="0"/>
                            </a:rPr>
                            <m:t>to</m:t>
                          </m:r>
                          <m:r>
                            <a:rPr lang="en-US" altLang="ja-JP" i="1">
                              <a:latin typeface="Cambria Math" panose="02040503050406030204" pitchFamily="18" charset="0"/>
                            </a:rPr>
                            <m:t>   </m:t>
                          </m:r>
                        </m:e>
                      </m:func>
                      <m:r>
                        <a:rPr lang="en-US" altLang="ja-JP" b="1" i="1">
                          <a:latin typeface="Cambria Math" panose="02040503050406030204" pitchFamily="18" charset="0"/>
                        </a:rPr>
                        <m:t>𝒚</m:t>
                      </m:r>
                      <m:r>
                        <a:rPr lang="en-US" altLang="ja-JP" i="1">
                          <a:latin typeface="Cambria Math" panose="02040503050406030204" pitchFamily="18" charset="0"/>
                        </a:rPr>
                        <m:t> =</m:t>
                      </m:r>
                      <m:r>
                        <m:rPr>
                          <m:sty m:val="p"/>
                        </m:rPr>
                        <a:rPr lang="en-US" altLang="ja-JP">
                          <a:latin typeface="Cambria Math" panose="02040503050406030204" pitchFamily="18" charset="0"/>
                        </a:rPr>
                        <m:t>A</m:t>
                      </m:r>
                      <m:r>
                        <a:rPr lang="en-US" altLang="ja-JP" b="1" i="1">
                          <a:latin typeface="Cambria Math" panose="02040503050406030204" pitchFamily="18" charset="0"/>
                        </a:rPr>
                        <m:t>𝒙</m:t>
                      </m:r>
                    </m:oMath>
                  </m:oMathPara>
                </a14:m>
                <a:endParaRPr lang="en-US" altLang="ja-JP"/>
              </a:p>
              <a:p>
                <a:pPr marL="0" indent="0">
                  <a:buNone/>
                </a:pPr>
                <a:br>
                  <a:rPr lang="en-US" altLang="ja-JP"/>
                </a:br>
                <a:endParaRPr lang="ja-JP" altLang="en-US"/>
              </a:p>
            </p:txBody>
          </p:sp>
        </mc:Choice>
        <mc:Fallback xmlns="">
          <p:sp>
            <p:nvSpPr>
              <p:cNvPr id="16" name="コンテンツ プレースホルダー 2">
                <a:extLst>
                  <a:ext uri="{FF2B5EF4-FFF2-40B4-BE49-F238E27FC236}">
                    <a16:creationId xmlns:a16="http://schemas.microsoft.com/office/drawing/2014/main" id="{D9C84C5E-6B50-4AFF-B9CE-72056411A8A4}"/>
                  </a:ext>
                </a:extLst>
              </p:cNvPr>
              <p:cNvSpPr txBox="1">
                <a:spLocks noRot="1" noChangeAspect="1" noMove="1" noResize="1" noEditPoints="1" noAdjustHandles="1" noChangeArrowheads="1" noChangeShapeType="1" noTextEdit="1"/>
              </p:cNvSpPr>
              <p:nvPr/>
            </p:nvSpPr>
            <p:spPr>
              <a:xfrm>
                <a:off x="990600" y="1463312"/>
                <a:ext cx="10515600" cy="4866053"/>
              </a:xfrm>
              <a:prstGeom prst="rect">
                <a:avLst/>
              </a:prstGeom>
              <a:blipFill>
                <a:blip r:embed="rId5"/>
                <a:stretch>
                  <a:fillRect l="-1043" t="-2005"/>
                </a:stretch>
              </a:blipFill>
            </p:spPr>
            <p:txBody>
              <a:bodyPr/>
              <a:lstStyle/>
              <a:p>
                <a:r>
                  <a:rPr lang="en-US">
                    <a:noFill/>
                  </a:rPr>
                  <a:t> </a:t>
                </a:r>
              </a:p>
            </p:txBody>
          </p:sp>
        </mc:Fallback>
      </mc:AlternateContent>
    </p:spTree>
    <p:extLst>
      <p:ext uri="{BB962C8B-B14F-4D97-AF65-F5344CB8AC3E}">
        <p14:creationId xmlns:p14="http://schemas.microsoft.com/office/powerpoint/2010/main" val="168216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52DE0-D475-4793-90FA-C3E51D8AC5B8}"/>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B969A4D5-BDD5-4FDF-AFF5-44BF02DAECC4}"/>
              </a:ext>
            </a:extLst>
          </p:cNvPr>
          <p:cNvSpPr>
            <a:spLocks noGrp="1"/>
          </p:cNvSpPr>
          <p:nvPr>
            <p:ph idx="1"/>
          </p:nvPr>
        </p:nvSpPr>
        <p:spPr/>
        <p:txBody>
          <a:bodyPr/>
          <a:lstStyle/>
          <a:p>
            <a:pPr marL="514338" indent="-514338">
              <a:buFont typeface="+mj-lt"/>
              <a:buAutoNum type="arabicPeriod"/>
            </a:pPr>
            <a:r>
              <a:rPr kumimoji="1" lang="ja-JP" altLang="en-US"/>
              <a:t>背景</a:t>
            </a:r>
            <a:endParaRPr kumimoji="1" lang="en-US" altLang="ja-JP"/>
          </a:p>
          <a:p>
            <a:pPr marL="514338" indent="-514338">
              <a:buFont typeface="+mj-lt"/>
              <a:buAutoNum type="arabicPeriod"/>
            </a:pPr>
            <a:r>
              <a:rPr kumimoji="1" lang="ja-JP" altLang="en-US"/>
              <a:t>従来のシステムと基本理論</a:t>
            </a:r>
            <a:endParaRPr kumimoji="1" lang="en-US" altLang="ja-JP"/>
          </a:p>
          <a:p>
            <a:pPr marL="514338" indent="-514338">
              <a:buFont typeface="+mj-lt"/>
              <a:buAutoNum type="arabicPeriod"/>
            </a:pPr>
            <a:r>
              <a:rPr lang="ja-JP" altLang="en-US"/>
              <a:t>テクスチャ特徴量を用いた圧縮センシングの提案</a:t>
            </a:r>
            <a:endParaRPr lang="en-US" altLang="ja-JP"/>
          </a:p>
          <a:p>
            <a:pPr marL="514338" indent="-514338">
              <a:buFont typeface="+mj-lt"/>
              <a:buAutoNum type="arabicPeriod"/>
            </a:pPr>
            <a:r>
              <a:rPr kumimoji="1" lang="ja-JP" altLang="en-US"/>
              <a:t>実験結果</a:t>
            </a:r>
            <a:endParaRPr kumimoji="1" lang="en-US" altLang="ja-JP"/>
          </a:p>
          <a:p>
            <a:pPr marL="514338" indent="-514338">
              <a:buFont typeface="+mj-lt"/>
              <a:buAutoNum type="arabicPeriod"/>
            </a:pPr>
            <a:r>
              <a:rPr lang="ja-JP" altLang="en-US"/>
              <a:t>今後の予定</a:t>
            </a:r>
            <a:endParaRPr kumimoji="1" lang="ja-JP" altLang="en-US"/>
          </a:p>
        </p:txBody>
      </p:sp>
      <p:sp>
        <p:nvSpPr>
          <p:cNvPr id="4" name="スライド番号プレースホルダー 3">
            <a:extLst>
              <a:ext uri="{FF2B5EF4-FFF2-40B4-BE49-F238E27FC236}">
                <a16:creationId xmlns:a16="http://schemas.microsoft.com/office/drawing/2014/main" id="{C0D2DE6E-4DCD-4F7E-AF08-DD1B34573E72}"/>
              </a:ext>
            </a:extLst>
          </p:cNvPr>
          <p:cNvSpPr>
            <a:spLocks noGrp="1"/>
          </p:cNvSpPr>
          <p:nvPr>
            <p:ph type="sldNum" sz="quarter" idx="12"/>
          </p:nvPr>
        </p:nvSpPr>
        <p:spPr/>
        <p:txBody>
          <a:bodyPr/>
          <a:lstStyle/>
          <a:p>
            <a:fld id="{6BFB83F8-11AD-4E53-A692-87193396358F}"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78A48C64-288A-497E-9AE9-26AA6BA24498}"/>
              </a:ext>
            </a:extLst>
          </p:cNvPr>
          <p:cNvSpPr>
            <a:spLocks noGrp="1"/>
          </p:cNvSpPr>
          <p:nvPr>
            <p:ph type="ftr" sz="quarter" idx="11"/>
          </p:nvPr>
        </p:nvSpPr>
        <p:spPr/>
        <p:txBody>
          <a:bodyPr/>
          <a:lstStyle/>
          <a:p>
            <a:r>
              <a:rPr kumimoji="1" lang="en-US" altLang="ja-JP"/>
              <a:t>R.Imai presents</a:t>
            </a:r>
            <a:endParaRPr kumimoji="1" lang="ja-JP" altLang="en-US"/>
          </a:p>
        </p:txBody>
      </p:sp>
    </p:spTree>
    <p:extLst>
      <p:ext uri="{BB962C8B-B14F-4D97-AF65-F5344CB8AC3E}">
        <p14:creationId xmlns:p14="http://schemas.microsoft.com/office/powerpoint/2010/main" val="322098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3DF2D-0218-4EEC-97C8-D0239BA90770}"/>
              </a:ext>
            </a:extLst>
          </p:cNvPr>
          <p:cNvSpPr>
            <a:spLocks noGrp="1"/>
          </p:cNvSpPr>
          <p:nvPr>
            <p:ph type="title"/>
          </p:nvPr>
        </p:nvSpPr>
        <p:spPr/>
        <p:txBody>
          <a:bodyPr/>
          <a:lstStyle/>
          <a:p>
            <a:r>
              <a:rPr kumimoji="1" lang="ja-JP" altLang="en-US"/>
              <a:t>最適化手法について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043058-60F6-449F-9624-3A3CCE0D866F}"/>
                  </a:ext>
                </a:extLst>
              </p:cNvPr>
              <p:cNvSpPr>
                <a:spLocks noGrp="1"/>
              </p:cNvSpPr>
              <p:nvPr>
                <p:ph idx="1"/>
              </p:nvPr>
            </p:nvSpPr>
            <p:spPr>
              <a:xfrm>
                <a:off x="864833" y="1310914"/>
                <a:ext cx="10515600" cy="4866053"/>
              </a:xfrm>
            </p:spPr>
            <p:txBody>
              <a:bodyPr/>
              <a:lstStyle/>
              <a:p>
                <a:r>
                  <a:rPr kumimoji="1" lang="en-US" altLang="ja-JP"/>
                  <a:t>0</a:t>
                </a:r>
                <a:r>
                  <a:rPr kumimoji="1" lang="ja-JP" altLang="en-US"/>
                  <a:t>ノルムは離散値なため，連続的な関数の最適化手法を用いることができない。</a:t>
                </a:r>
                <a:endParaRPr kumimoji="1" lang="en-US" altLang="ja-JP"/>
              </a:p>
              <a:p>
                <a:r>
                  <a:rPr lang="ja-JP" altLang="en-US"/>
                  <a:t>そこで</a:t>
                </a:r>
                <a:r>
                  <a:rPr lang="en-US" altLang="ja-JP"/>
                  <a:t>p</a:t>
                </a:r>
                <a:r>
                  <a:rPr lang="ja-JP" altLang="en-US"/>
                  <a:t>ノルム</a:t>
                </a:r>
                <a14:m>
                  <m:oMath xmlns:m="http://schemas.openxmlformats.org/officeDocument/2006/math">
                    <m:sSub>
                      <m:sSubPr>
                        <m:ctrlPr>
                          <a:rPr lang="en-US" altLang="ja-JP" i="1" smtClean="0">
                            <a:latin typeface="Cambria Math" panose="02040503050406030204" pitchFamily="18" charset="0"/>
                          </a:rPr>
                        </m:ctrlPr>
                      </m:sSubPr>
                      <m:e>
                        <m:d>
                          <m:dPr>
                            <m:begChr m:val="‖"/>
                            <m:endChr m:val="‖"/>
                            <m:ctrlPr>
                              <a:rPr lang="en-US" altLang="ja-JP" i="1" smtClean="0">
                                <a:latin typeface="Cambria Math" panose="02040503050406030204" pitchFamily="18" charset="0"/>
                              </a:rPr>
                            </m:ctrlPr>
                          </m:dPr>
                          <m:e>
                            <m:r>
                              <a:rPr lang="en-US" altLang="ja-JP" b="1" i="1" smtClean="0">
                                <a:latin typeface="Cambria Math" panose="02040503050406030204" pitchFamily="18" charset="0"/>
                              </a:rPr>
                              <m:t>𝒙</m:t>
                            </m:r>
                          </m:e>
                        </m:d>
                      </m:e>
                      <m:sub>
                        <m:r>
                          <a:rPr lang="en-US" altLang="ja-JP" b="0" i="1" smtClean="0">
                            <a:latin typeface="Cambria Math" panose="02040503050406030204" pitchFamily="18" charset="0"/>
                          </a:rPr>
                          <m:t>𝑝</m:t>
                        </m:r>
                      </m:sub>
                    </m:sSub>
                  </m:oMath>
                </a14:m>
                <a:r>
                  <a:rPr lang="en-US" altLang="ja-JP"/>
                  <a:t>(0&lt;p&lt;1)</a:t>
                </a:r>
                <a:r>
                  <a:rPr lang="ja-JP" altLang="en-US"/>
                  <a:t>を用いて最適化する。</a:t>
                </a:r>
                <a:endParaRPr kumimoji="1" lang="ja-JP" altLang="en-US"/>
              </a:p>
            </p:txBody>
          </p:sp>
        </mc:Choice>
        <mc:Fallback xmlns="">
          <p:sp>
            <p:nvSpPr>
              <p:cNvPr id="3" name="コンテンツ プレースホルダー 2">
                <a:extLst>
                  <a:ext uri="{FF2B5EF4-FFF2-40B4-BE49-F238E27FC236}">
                    <a16:creationId xmlns:a16="http://schemas.microsoft.com/office/drawing/2014/main" id="{69043058-60F6-449F-9624-3A3CCE0D866F}"/>
                  </a:ext>
                </a:extLst>
              </p:cNvPr>
              <p:cNvSpPr>
                <a:spLocks noGrp="1" noRot="1" noChangeAspect="1" noMove="1" noResize="1" noEditPoints="1" noAdjustHandles="1" noChangeArrowheads="1" noChangeShapeType="1" noTextEdit="1"/>
              </p:cNvSpPr>
              <p:nvPr>
                <p:ph idx="1"/>
              </p:nvPr>
            </p:nvSpPr>
            <p:spPr>
              <a:xfrm>
                <a:off x="864833" y="1310914"/>
                <a:ext cx="10515600" cy="4866053"/>
              </a:xfrm>
              <a:blipFill>
                <a:blip r:embed="rId2"/>
                <a:stretch>
                  <a:fillRect l="-1043" t="-2005"/>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3C352CBB-3FDE-48D9-8C09-E1630F81B82C}"/>
              </a:ext>
            </a:extLst>
          </p:cNvPr>
          <p:cNvSpPr>
            <a:spLocks noGrp="1"/>
          </p:cNvSpPr>
          <p:nvPr>
            <p:ph type="ftr" sz="quarter" idx="11"/>
          </p:nvPr>
        </p:nvSpPr>
        <p:spPr/>
        <p:txBody>
          <a:bodyPr/>
          <a:lstStyle/>
          <a:p>
            <a:r>
              <a:rPr kumimoji="1" lang="en-US" altLang="ja-JP" err="1"/>
              <a:t>R.Imai</a:t>
            </a:r>
            <a:r>
              <a:rPr kumimoji="1" lang="en-US" altLang="ja-JP"/>
              <a:t> presents</a:t>
            </a:r>
            <a:endParaRPr kumimoji="1" lang="ja-JP" altLang="en-US"/>
          </a:p>
        </p:txBody>
      </p:sp>
      <p:sp>
        <p:nvSpPr>
          <p:cNvPr id="5" name="スライド番号プレースホルダー 4">
            <a:extLst>
              <a:ext uri="{FF2B5EF4-FFF2-40B4-BE49-F238E27FC236}">
                <a16:creationId xmlns:a16="http://schemas.microsoft.com/office/drawing/2014/main" id="{90511356-BCE8-4E1F-A27C-42B0DCAD21FF}"/>
              </a:ext>
            </a:extLst>
          </p:cNvPr>
          <p:cNvSpPr>
            <a:spLocks noGrp="1"/>
          </p:cNvSpPr>
          <p:nvPr>
            <p:ph type="sldNum" sz="quarter" idx="12"/>
          </p:nvPr>
        </p:nvSpPr>
        <p:spPr/>
        <p:txBody>
          <a:bodyPr/>
          <a:lstStyle/>
          <a:p>
            <a:fld id="{6BFB83F8-11AD-4E53-A692-87193396358F}" type="slidenum">
              <a:rPr lang="ja-JP" altLang="en-US" smtClean="0"/>
              <a:pPr/>
              <a:t>20</a:t>
            </a:fld>
            <a:endParaRPr lang="ja-JP" altLang="en-US" sz="2800"/>
          </a:p>
        </p:txBody>
      </p:sp>
      <p:cxnSp>
        <p:nvCxnSpPr>
          <p:cNvPr id="7" name="直線矢印コネクタ 6">
            <a:extLst>
              <a:ext uri="{FF2B5EF4-FFF2-40B4-BE49-F238E27FC236}">
                <a16:creationId xmlns:a16="http://schemas.microsoft.com/office/drawing/2014/main" id="{871B5CF3-47C6-4260-973F-C46ADD8473D1}"/>
              </a:ext>
            </a:extLst>
          </p:cNvPr>
          <p:cNvCxnSpPr/>
          <p:nvPr/>
        </p:nvCxnSpPr>
        <p:spPr>
          <a:xfrm>
            <a:off x="1029809" y="4412202"/>
            <a:ext cx="2867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0CA0C85-9B40-4EDD-B57A-4779C18FD1A9}"/>
              </a:ext>
            </a:extLst>
          </p:cNvPr>
          <p:cNvCxnSpPr>
            <a:cxnSpLocks/>
          </p:cNvCxnSpPr>
          <p:nvPr/>
        </p:nvCxnSpPr>
        <p:spPr>
          <a:xfrm flipV="1">
            <a:off x="2396970" y="3045041"/>
            <a:ext cx="0" cy="265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6C5C8A0D-6E10-4AD5-9863-5169B22727E8}"/>
              </a:ext>
            </a:extLst>
          </p:cNvPr>
          <p:cNvSpPr/>
          <p:nvPr/>
        </p:nvSpPr>
        <p:spPr>
          <a:xfrm>
            <a:off x="1606857" y="3613213"/>
            <a:ext cx="1589103" cy="16068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145B3D1D-CC57-44E8-B7E2-7C79F5A50E8B}"/>
              </a:ext>
            </a:extLst>
          </p:cNvPr>
          <p:cNvCxnSpPr>
            <a:cxnSpLocks/>
          </p:cNvCxnSpPr>
          <p:nvPr/>
        </p:nvCxnSpPr>
        <p:spPr>
          <a:xfrm flipV="1">
            <a:off x="1020931" y="3000654"/>
            <a:ext cx="2405849" cy="1198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A01B632-1631-41F8-ACEC-C3DDE19B0A43}"/>
              </a:ext>
            </a:extLst>
          </p:cNvPr>
          <p:cNvCxnSpPr/>
          <p:nvPr/>
        </p:nvCxnSpPr>
        <p:spPr>
          <a:xfrm>
            <a:off x="4378170" y="4395926"/>
            <a:ext cx="2867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7579825-D147-4B9C-8F6C-8D6B1DDE9E16}"/>
              </a:ext>
            </a:extLst>
          </p:cNvPr>
          <p:cNvCxnSpPr>
            <a:cxnSpLocks/>
          </p:cNvCxnSpPr>
          <p:nvPr/>
        </p:nvCxnSpPr>
        <p:spPr>
          <a:xfrm flipV="1">
            <a:off x="5745331" y="3028765"/>
            <a:ext cx="0" cy="265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08C9AAA-23CB-4A3E-BC48-F48BB0ADEE39}"/>
              </a:ext>
            </a:extLst>
          </p:cNvPr>
          <p:cNvCxnSpPr>
            <a:cxnSpLocks/>
          </p:cNvCxnSpPr>
          <p:nvPr/>
        </p:nvCxnSpPr>
        <p:spPr>
          <a:xfrm flipV="1">
            <a:off x="4369292" y="2984378"/>
            <a:ext cx="2405849" cy="1198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D0BC0CE-F479-4DBA-901A-FF8E0914A97D}"/>
              </a:ext>
            </a:extLst>
          </p:cNvPr>
          <p:cNvCxnSpPr/>
          <p:nvPr/>
        </p:nvCxnSpPr>
        <p:spPr>
          <a:xfrm>
            <a:off x="7742808" y="4395926"/>
            <a:ext cx="2867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93EF861-F75C-4D10-8E26-D859E1D6AB55}"/>
              </a:ext>
            </a:extLst>
          </p:cNvPr>
          <p:cNvCxnSpPr>
            <a:cxnSpLocks/>
          </p:cNvCxnSpPr>
          <p:nvPr/>
        </p:nvCxnSpPr>
        <p:spPr>
          <a:xfrm flipV="1">
            <a:off x="9109969" y="3028765"/>
            <a:ext cx="0" cy="265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26E44B4-3B3D-43FD-83A6-7CA2E0BE3AFB}"/>
              </a:ext>
            </a:extLst>
          </p:cNvPr>
          <p:cNvCxnSpPr>
            <a:cxnSpLocks/>
          </p:cNvCxnSpPr>
          <p:nvPr/>
        </p:nvCxnSpPr>
        <p:spPr>
          <a:xfrm flipV="1">
            <a:off x="7733930" y="2984378"/>
            <a:ext cx="2405849" cy="1198484"/>
          </a:xfrm>
          <a:prstGeom prst="line">
            <a:avLst/>
          </a:prstGeom>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5A3BD05-FCD2-479F-9BFE-AD14B439192F}"/>
              </a:ext>
            </a:extLst>
          </p:cNvPr>
          <p:cNvSpPr/>
          <p:nvPr/>
        </p:nvSpPr>
        <p:spPr>
          <a:xfrm rot="2708728">
            <a:off x="5115986" y="3761527"/>
            <a:ext cx="1260000" cy="12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256A4810-EB64-4CAD-8C62-DF1BA0AC713B}"/>
              </a:ext>
            </a:extLst>
          </p:cNvPr>
          <p:cNvSpPr/>
          <p:nvPr/>
        </p:nvSpPr>
        <p:spPr>
          <a:xfrm rot="5400000">
            <a:off x="7340364" y="2618914"/>
            <a:ext cx="1764000" cy="17640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a:extLst>
              <a:ext uri="{FF2B5EF4-FFF2-40B4-BE49-F238E27FC236}">
                <a16:creationId xmlns:a16="http://schemas.microsoft.com/office/drawing/2014/main" id="{54438F27-8FFD-4F0D-AF6D-19C2F855D433}"/>
              </a:ext>
            </a:extLst>
          </p:cNvPr>
          <p:cNvSpPr/>
          <p:nvPr/>
        </p:nvSpPr>
        <p:spPr>
          <a:xfrm>
            <a:off x="7341843" y="4395928"/>
            <a:ext cx="1764000" cy="17640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E758AE9E-BB7A-48AE-B0E0-8B2E807D067D}"/>
              </a:ext>
            </a:extLst>
          </p:cNvPr>
          <p:cNvSpPr/>
          <p:nvPr/>
        </p:nvSpPr>
        <p:spPr>
          <a:xfrm rot="16200000">
            <a:off x="9118857" y="4406284"/>
            <a:ext cx="1764000" cy="17640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a:extLst>
              <a:ext uri="{FF2B5EF4-FFF2-40B4-BE49-F238E27FC236}">
                <a16:creationId xmlns:a16="http://schemas.microsoft.com/office/drawing/2014/main" id="{2FBD0382-640D-4927-B60E-684144CE7270}"/>
              </a:ext>
            </a:extLst>
          </p:cNvPr>
          <p:cNvSpPr/>
          <p:nvPr/>
        </p:nvSpPr>
        <p:spPr>
          <a:xfrm rot="10800000">
            <a:off x="9120337" y="2623353"/>
            <a:ext cx="1764000" cy="17640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1866122-5728-434B-A588-2A0757B9B4A3}"/>
                  </a:ext>
                </a:extLst>
              </p:cNvPr>
              <p:cNvSpPr txBox="1"/>
              <p:nvPr/>
            </p:nvSpPr>
            <p:spPr>
              <a:xfrm>
                <a:off x="1979721" y="5770485"/>
                <a:ext cx="811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=2</m:t>
                      </m:r>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D1866122-5728-434B-A588-2A0757B9B4A3}"/>
                  </a:ext>
                </a:extLst>
              </p:cNvPr>
              <p:cNvSpPr txBox="1">
                <a:spLocks noRot="1" noChangeAspect="1" noMove="1" noResize="1" noEditPoints="1" noAdjustHandles="1" noChangeArrowheads="1" noChangeShapeType="1" noTextEdit="1"/>
              </p:cNvSpPr>
              <p:nvPr/>
            </p:nvSpPr>
            <p:spPr>
              <a:xfrm>
                <a:off x="1979721" y="5770485"/>
                <a:ext cx="811056"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A88A923B-481C-42EE-8508-8C3B39FFF17B}"/>
                  </a:ext>
                </a:extLst>
              </p:cNvPr>
              <p:cNvSpPr txBox="1"/>
              <p:nvPr/>
            </p:nvSpPr>
            <p:spPr>
              <a:xfrm>
                <a:off x="5336959" y="5692066"/>
                <a:ext cx="811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oMath>
                  </m:oMathPara>
                </a14:m>
                <a:endParaRPr kumimoji="1" lang="ja-JP" altLang="en-US"/>
              </a:p>
            </p:txBody>
          </p:sp>
        </mc:Choice>
        <mc:Fallback xmlns="">
          <p:sp>
            <p:nvSpPr>
              <p:cNvPr id="45" name="テキスト ボックス 44">
                <a:extLst>
                  <a:ext uri="{FF2B5EF4-FFF2-40B4-BE49-F238E27FC236}">
                    <a16:creationId xmlns:a16="http://schemas.microsoft.com/office/drawing/2014/main" id="{A88A923B-481C-42EE-8508-8C3B39FFF17B}"/>
                  </a:ext>
                </a:extLst>
              </p:cNvPr>
              <p:cNvSpPr txBox="1">
                <a:spLocks noRot="1" noChangeAspect="1" noMove="1" noResize="1" noEditPoints="1" noAdjustHandles="1" noChangeArrowheads="1" noChangeShapeType="1" noTextEdit="1"/>
              </p:cNvSpPr>
              <p:nvPr/>
            </p:nvSpPr>
            <p:spPr>
              <a:xfrm>
                <a:off x="5336959" y="5692066"/>
                <a:ext cx="811056"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44B3FA0-5879-42AA-AFE4-3BEDAA3BD0AB}"/>
                  </a:ext>
                </a:extLst>
              </p:cNvPr>
              <p:cNvSpPr txBox="1"/>
              <p:nvPr/>
            </p:nvSpPr>
            <p:spPr>
              <a:xfrm>
                <a:off x="8747464" y="5702423"/>
                <a:ext cx="9873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=0.5</m:t>
                      </m:r>
                    </m:oMath>
                  </m:oMathPara>
                </a14:m>
                <a:endParaRPr kumimoji="1" lang="ja-JP" altLang="en-US"/>
              </a:p>
            </p:txBody>
          </p:sp>
        </mc:Choice>
        <mc:Fallback xmlns="">
          <p:sp>
            <p:nvSpPr>
              <p:cNvPr id="47" name="テキスト ボックス 46">
                <a:extLst>
                  <a:ext uri="{FF2B5EF4-FFF2-40B4-BE49-F238E27FC236}">
                    <a16:creationId xmlns:a16="http://schemas.microsoft.com/office/drawing/2014/main" id="{A44B3FA0-5879-42AA-AFE4-3BEDAA3BD0AB}"/>
                  </a:ext>
                </a:extLst>
              </p:cNvPr>
              <p:cNvSpPr txBox="1">
                <a:spLocks noRot="1" noChangeAspect="1" noMove="1" noResize="1" noEditPoints="1" noAdjustHandles="1" noChangeArrowheads="1" noChangeShapeType="1" noTextEdit="1"/>
              </p:cNvSpPr>
              <p:nvPr/>
            </p:nvSpPr>
            <p:spPr>
              <a:xfrm>
                <a:off x="8747464" y="5702423"/>
                <a:ext cx="987386"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C29217C-3DB6-4470-9FC3-FF6ACEA95562}"/>
                  </a:ext>
                </a:extLst>
              </p:cNvPr>
              <p:cNvSpPr txBox="1"/>
              <p:nvPr/>
            </p:nvSpPr>
            <p:spPr>
              <a:xfrm>
                <a:off x="585926" y="3551069"/>
                <a:ext cx="10429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𝒚</m:t>
                      </m:r>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A</m:t>
                      </m:r>
                      <m:r>
                        <a:rPr kumimoji="1" lang="en-US" altLang="ja-JP" sz="2400" b="1" i="1" smtClean="0">
                          <a:latin typeface="Cambria Math" panose="02040503050406030204" pitchFamily="18" charset="0"/>
                        </a:rPr>
                        <m:t>𝒙</m:t>
                      </m:r>
                    </m:oMath>
                  </m:oMathPara>
                </a14:m>
                <a:endParaRPr kumimoji="1" lang="ja-JP" altLang="en-US" sz="2400" b="1"/>
              </a:p>
            </p:txBody>
          </p:sp>
        </mc:Choice>
        <mc:Fallback xmlns="">
          <p:sp>
            <p:nvSpPr>
              <p:cNvPr id="48" name="テキスト ボックス 47">
                <a:extLst>
                  <a:ext uri="{FF2B5EF4-FFF2-40B4-BE49-F238E27FC236}">
                    <a16:creationId xmlns:a16="http://schemas.microsoft.com/office/drawing/2014/main" id="{4C29217C-3DB6-4470-9FC3-FF6ACEA95562}"/>
                  </a:ext>
                </a:extLst>
              </p:cNvPr>
              <p:cNvSpPr txBox="1">
                <a:spLocks noRot="1" noChangeAspect="1" noMove="1" noResize="1" noEditPoints="1" noAdjustHandles="1" noChangeArrowheads="1" noChangeShapeType="1" noTextEdit="1"/>
              </p:cNvSpPr>
              <p:nvPr/>
            </p:nvSpPr>
            <p:spPr>
              <a:xfrm>
                <a:off x="585926" y="3551069"/>
                <a:ext cx="1042978" cy="369332"/>
              </a:xfrm>
              <a:prstGeom prst="rect">
                <a:avLst/>
              </a:prstGeom>
              <a:blipFill>
                <a:blip r:embed="rId6"/>
                <a:stretch>
                  <a:fillRect l="-5848" r="-2924" b="-25000"/>
                </a:stretch>
              </a:blipFill>
            </p:spPr>
            <p:txBody>
              <a:bodyPr/>
              <a:lstStyle/>
              <a:p>
                <a:r>
                  <a:rPr lang="en-US">
                    <a:noFill/>
                  </a:rPr>
                  <a:t> </a:t>
                </a:r>
              </a:p>
            </p:txBody>
          </p:sp>
        </mc:Fallback>
      </mc:AlternateContent>
      <p:sp>
        <p:nvSpPr>
          <p:cNvPr id="50" name="テキスト ボックス 49">
            <a:extLst>
              <a:ext uri="{FF2B5EF4-FFF2-40B4-BE49-F238E27FC236}">
                <a16:creationId xmlns:a16="http://schemas.microsoft.com/office/drawing/2014/main" id="{5B155045-A8B5-4B1A-B2D1-8EEF823A3DEF}"/>
              </a:ext>
            </a:extLst>
          </p:cNvPr>
          <p:cNvSpPr txBox="1"/>
          <p:nvPr/>
        </p:nvSpPr>
        <p:spPr>
          <a:xfrm>
            <a:off x="2009523" y="6109857"/>
            <a:ext cx="8590747" cy="254044"/>
          </a:xfrm>
          <a:prstGeom prst="rect">
            <a:avLst/>
          </a:prstGeom>
          <a:noFill/>
        </p:spPr>
        <p:txBody>
          <a:bodyPr wrap="square">
            <a:spAutoFit/>
          </a:bodyPr>
          <a:lstStyle/>
          <a:p>
            <a:pPr algn="l"/>
            <a:r>
              <a:rPr lang="en-US" altLang="ja-JP" sz="953">
                <a:latin typeface="+mn-ea"/>
              </a:rPr>
              <a:t>(9) </a:t>
            </a:r>
            <a:r>
              <a:rPr lang="en-US" altLang="ja-JP" sz="1051">
                <a:latin typeface="CMR10"/>
              </a:rPr>
              <a:t>Michael </a:t>
            </a:r>
            <a:r>
              <a:rPr lang="en-US" altLang="ja-JP" sz="1051" err="1">
                <a:latin typeface="CMR10"/>
              </a:rPr>
              <a:t>Elad</a:t>
            </a:r>
            <a:r>
              <a:rPr lang="en-US" altLang="ja-JP" sz="1051">
                <a:latin typeface="CMR10"/>
              </a:rPr>
              <a:t>, “Sparse and </a:t>
            </a:r>
            <a:r>
              <a:rPr lang="en-US" altLang="ja-JP" sz="1051" err="1">
                <a:latin typeface="CMR10"/>
              </a:rPr>
              <a:t>Resundant</a:t>
            </a:r>
            <a:r>
              <a:rPr lang="en-US" altLang="ja-JP" sz="1051">
                <a:latin typeface="CMR10"/>
              </a:rPr>
              <a:t> Representations From Theory to Applications in Signal and Image Processing”, 2010.</a:t>
            </a:r>
            <a:endParaRPr lang="en-US" altLang="ja-JP" sz="600">
              <a:latin typeface="+mn-ea"/>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41F929-8465-467A-9765-780A74FE98EF}"/>
                  </a:ext>
                </a:extLst>
              </p:cNvPr>
              <p:cNvSpPr txBox="1"/>
              <p:nvPr/>
            </p:nvSpPr>
            <p:spPr>
              <a:xfrm>
                <a:off x="3719744" y="4403324"/>
                <a:ext cx="3841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0641F929-8465-467A-9765-780A74FE98EF}"/>
                  </a:ext>
                </a:extLst>
              </p:cNvPr>
              <p:cNvSpPr txBox="1">
                <a:spLocks noRot="1" noChangeAspect="1" noMove="1" noResize="1" noEditPoints="1" noAdjustHandles="1" noChangeArrowheads="1" noChangeShapeType="1" noTextEdit="1"/>
              </p:cNvSpPr>
              <p:nvPr/>
            </p:nvSpPr>
            <p:spPr>
              <a:xfrm>
                <a:off x="3719744" y="4403324"/>
                <a:ext cx="384143" cy="369332"/>
              </a:xfrm>
              <a:prstGeom prst="rect">
                <a:avLst/>
              </a:prstGeom>
              <a:blipFill>
                <a:blip r:embed="rId7"/>
                <a:stretch>
                  <a:fillRect l="-7937" r="-476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E4F982D-D1A2-405D-A459-D851AAB840D9}"/>
                  </a:ext>
                </a:extLst>
              </p:cNvPr>
              <p:cNvSpPr txBox="1"/>
              <p:nvPr/>
            </p:nvSpPr>
            <p:spPr>
              <a:xfrm>
                <a:off x="2078854" y="2629270"/>
                <a:ext cx="3912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2E4F982D-D1A2-405D-A459-D851AAB840D9}"/>
                  </a:ext>
                </a:extLst>
              </p:cNvPr>
              <p:cNvSpPr txBox="1">
                <a:spLocks noRot="1" noChangeAspect="1" noMove="1" noResize="1" noEditPoints="1" noAdjustHandles="1" noChangeArrowheads="1" noChangeShapeType="1" noTextEdit="1"/>
              </p:cNvSpPr>
              <p:nvPr/>
            </p:nvSpPr>
            <p:spPr>
              <a:xfrm>
                <a:off x="2078854" y="2629270"/>
                <a:ext cx="391261" cy="369332"/>
              </a:xfrm>
              <a:prstGeom prst="rect">
                <a:avLst/>
              </a:prstGeom>
              <a:blipFill>
                <a:blip r:embed="rId8"/>
                <a:stretch>
                  <a:fillRect l="-7813" r="-4688"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F68B751-FB36-4F67-9DA1-5D96E59FC773}"/>
                  </a:ext>
                </a:extLst>
              </p:cNvPr>
              <p:cNvSpPr txBox="1"/>
              <p:nvPr/>
            </p:nvSpPr>
            <p:spPr>
              <a:xfrm>
                <a:off x="10468253" y="4387048"/>
                <a:ext cx="3841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m:oMathPara>
                </a14:m>
                <a:endParaRPr kumimoji="1" lang="ja-JP" altLang="en-US" sz="2400"/>
              </a:p>
            </p:txBody>
          </p:sp>
        </mc:Choice>
        <mc:Fallback xmlns="">
          <p:sp>
            <p:nvSpPr>
              <p:cNvPr id="10" name="テキスト ボックス 9">
                <a:extLst>
                  <a:ext uri="{FF2B5EF4-FFF2-40B4-BE49-F238E27FC236}">
                    <a16:creationId xmlns:a16="http://schemas.microsoft.com/office/drawing/2014/main" id="{EF68B751-FB36-4F67-9DA1-5D96E59FC773}"/>
                  </a:ext>
                </a:extLst>
              </p:cNvPr>
              <p:cNvSpPr txBox="1">
                <a:spLocks noRot="1" noChangeAspect="1" noMove="1" noResize="1" noEditPoints="1" noAdjustHandles="1" noChangeArrowheads="1" noChangeShapeType="1" noTextEdit="1"/>
              </p:cNvSpPr>
              <p:nvPr/>
            </p:nvSpPr>
            <p:spPr>
              <a:xfrm>
                <a:off x="10468253" y="4387048"/>
                <a:ext cx="384143" cy="369332"/>
              </a:xfrm>
              <a:prstGeom prst="rect">
                <a:avLst/>
              </a:prstGeom>
              <a:blipFill>
                <a:blip r:embed="rId7"/>
                <a:stretch>
                  <a:fillRect l="-7937" r="-4762"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2440F8F-3849-41F3-A62E-A32A467E0276}"/>
                  </a:ext>
                </a:extLst>
              </p:cNvPr>
              <p:cNvSpPr txBox="1"/>
              <p:nvPr/>
            </p:nvSpPr>
            <p:spPr>
              <a:xfrm>
                <a:off x="8827363" y="2612994"/>
                <a:ext cx="3912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1" name="テキスト ボックス 10">
                <a:extLst>
                  <a:ext uri="{FF2B5EF4-FFF2-40B4-BE49-F238E27FC236}">
                    <a16:creationId xmlns:a16="http://schemas.microsoft.com/office/drawing/2014/main" id="{52440F8F-3849-41F3-A62E-A32A467E0276}"/>
                  </a:ext>
                </a:extLst>
              </p:cNvPr>
              <p:cNvSpPr txBox="1">
                <a:spLocks noRot="1" noChangeAspect="1" noMove="1" noResize="1" noEditPoints="1" noAdjustHandles="1" noChangeArrowheads="1" noChangeShapeType="1" noTextEdit="1"/>
              </p:cNvSpPr>
              <p:nvPr/>
            </p:nvSpPr>
            <p:spPr>
              <a:xfrm>
                <a:off x="8827363" y="2612994"/>
                <a:ext cx="391261" cy="369332"/>
              </a:xfrm>
              <a:prstGeom prst="rect">
                <a:avLst/>
              </a:prstGeom>
              <a:blipFill>
                <a:blip r:embed="rId8"/>
                <a:stretch>
                  <a:fillRect l="-7813" r="-468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FCADD4B-5BED-48CD-8713-BA97CEF503E8}"/>
                  </a:ext>
                </a:extLst>
              </p:cNvPr>
              <p:cNvSpPr txBox="1"/>
              <p:nvPr/>
            </p:nvSpPr>
            <p:spPr>
              <a:xfrm>
                <a:off x="7131728" y="4353017"/>
                <a:ext cx="3841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m:oMathPara>
                </a14:m>
                <a:endParaRPr kumimoji="1" lang="ja-JP" altLang="en-US" sz="2400"/>
              </a:p>
            </p:txBody>
          </p:sp>
        </mc:Choice>
        <mc:Fallback xmlns="">
          <p:sp>
            <p:nvSpPr>
              <p:cNvPr id="13" name="テキスト ボックス 12">
                <a:extLst>
                  <a:ext uri="{FF2B5EF4-FFF2-40B4-BE49-F238E27FC236}">
                    <a16:creationId xmlns:a16="http://schemas.microsoft.com/office/drawing/2014/main" id="{EFCADD4B-5BED-48CD-8713-BA97CEF503E8}"/>
                  </a:ext>
                </a:extLst>
              </p:cNvPr>
              <p:cNvSpPr txBox="1">
                <a:spLocks noRot="1" noChangeAspect="1" noMove="1" noResize="1" noEditPoints="1" noAdjustHandles="1" noChangeArrowheads="1" noChangeShapeType="1" noTextEdit="1"/>
              </p:cNvSpPr>
              <p:nvPr/>
            </p:nvSpPr>
            <p:spPr>
              <a:xfrm>
                <a:off x="7131728" y="4353017"/>
                <a:ext cx="384143" cy="369332"/>
              </a:xfrm>
              <a:prstGeom prst="rect">
                <a:avLst/>
              </a:prstGeom>
              <a:blipFill>
                <a:blip r:embed="rId9"/>
                <a:stretch>
                  <a:fillRect l="-9524" r="-476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76851E8-26D3-4B0F-9FA1-A1346604B806}"/>
                  </a:ext>
                </a:extLst>
              </p:cNvPr>
              <p:cNvSpPr txBox="1"/>
              <p:nvPr/>
            </p:nvSpPr>
            <p:spPr>
              <a:xfrm>
                <a:off x="5490838" y="2578963"/>
                <a:ext cx="3912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576851E8-26D3-4B0F-9FA1-A1346604B806}"/>
                  </a:ext>
                </a:extLst>
              </p:cNvPr>
              <p:cNvSpPr txBox="1">
                <a:spLocks noRot="1" noChangeAspect="1" noMove="1" noResize="1" noEditPoints="1" noAdjustHandles="1" noChangeArrowheads="1" noChangeShapeType="1" noTextEdit="1"/>
              </p:cNvSpPr>
              <p:nvPr/>
            </p:nvSpPr>
            <p:spPr>
              <a:xfrm>
                <a:off x="5490838" y="2578963"/>
                <a:ext cx="391261" cy="369332"/>
              </a:xfrm>
              <a:prstGeom prst="rect">
                <a:avLst/>
              </a:prstGeom>
              <a:blipFill>
                <a:blip r:embed="rId10"/>
                <a:stretch>
                  <a:fillRect l="-9375" r="-4688" b="-11475"/>
                </a:stretch>
              </a:blipFill>
            </p:spPr>
            <p:txBody>
              <a:bodyPr/>
              <a:lstStyle/>
              <a:p>
                <a:r>
                  <a:rPr lang="en-US">
                    <a:noFill/>
                  </a:rPr>
                  <a:t> </a:t>
                </a:r>
              </a:p>
            </p:txBody>
          </p:sp>
        </mc:Fallback>
      </mc:AlternateContent>
    </p:spTree>
    <p:extLst>
      <p:ext uri="{BB962C8B-B14F-4D97-AF65-F5344CB8AC3E}">
        <p14:creationId xmlns:p14="http://schemas.microsoft.com/office/powerpoint/2010/main" val="2841884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6FB6C-44AF-4BFA-894C-8974E5C16FF0}"/>
              </a:ext>
            </a:extLst>
          </p:cNvPr>
          <p:cNvSpPr>
            <a:spLocks noGrp="1"/>
          </p:cNvSpPr>
          <p:nvPr>
            <p:ph type="title"/>
          </p:nvPr>
        </p:nvSpPr>
        <p:spPr/>
        <p:txBody>
          <a:bodyPr/>
          <a:lstStyle/>
          <a:p>
            <a:r>
              <a:rPr kumimoji="1" lang="ja-JP" altLang="en-US"/>
              <a:t>縞の除去</a:t>
            </a:r>
          </a:p>
        </p:txBody>
      </p:sp>
      <p:sp>
        <p:nvSpPr>
          <p:cNvPr id="3" name="コンテンツ プレースホルダー 2">
            <a:extLst>
              <a:ext uri="{FF2B5EF4-FFF2-40B4-BE49-F238E27FC236}">
                <a16:creationId xmlns:a16="http://schemas.microsoft.com/office/drawing/2014/main" id="{664E8283-AD06-4761-B2A9-BABA0F82EAD8}"/>
              </a:ext>
            </a:extLst>
          </p:cNvPr>
          <p:cNvSpPr>
            <a:spLocks noGrp="1"/>
          </p:cNvSpPr>
          <p:nvPr>
            <p:ph idx="1"/>
          </p:nvPr>
        </p:nvSpPr>
        <p:spPr>
          <a:xfrm>
            <a:off x="744894" y="1254930"/>
            <a:ext cx="10515600" cy="4866053"/>
          </a:xfrm>
        </p:spPr>
        <p:txBody>
          <a:bodyPr/>
          <a:lstStyle/>
          <a:p>
            <a:r>
              <a:rPr kumimoji="1" lang="ja-JP" altLang="en-US"/>
              <a:t>アンテナの個体差，経路による散乱特性の差などによって散乱画像に縞が生じており，可視化性能に悪い影響を与えていると考えられる。そこで，補正などによってこの縞を除去する必要がある。</a:t>
            </a:r>
          </a:p>
        </p:txBody>
      </p:sp>
      <p:sp>
        <p:nvSpPr>
          <p:cNvPr id="4" name="フッター プレースホルダー 3">
            <a:extLst>
              <a:ext uri="{FF2B5EF4-FFF2-40B4-BE49-F238E27FC236}">
                <a16:creationId xmlns:a16="http://schemas.microsoft.com/office/drawing/2014/main" id="{B603E5E8-3358-4EB5-A77C-4E3582197041}"/>
              </a:ext>
            </a:extLst>
          </p:cNvPr>
          <p:cNvSpPr>
            <a:spLocks noGrp="1"/>
          </p:cNvSpPr>
          <p:nvPr>
            <p:ph type="ftr" sz="quarter" idx="11"/>
          </p:nvPr>
        </p:nvSpPr>
        <p:spPr/>
        <p:txBody>
          <a:bodyPr/>
          <a:lstStyle/>
          <a:p>
            <a:r>
              <a:rPr kumimoji="1" lang="en-US" altLang="ja-JP"/>
              <a:t>R.Imai presents</a:t>
            </a:r>
            <a:endParaRPr kumimoji="1" lang="ja-JP" altLang="en-US"/>
          </a:p>
        </p:txBody>
      </p:sp>
      <p:sp>
        <p:nvSpPr>
          <p:cNvPr id="5" name="スライド番号プレースホルダー 4">
            <a:extLst>
              <a:ext uri="{FF2B5EF4-FFF2-40B4-BE49-F238E27FC236}">
                <a16:creationId xmlns:a16="http://schemas.microsoft.com/office/drawing/2014/main" id="{A7305B12-1FE0-49AC-8F9F-785EFA2CE532}"/>
              </a:ext>
            </a:extLst>
          </p:cNvPr>
          <p:cNvSpPr>
            <a:spLocks noGrp="1"/>
          </p:cNvSpPr>
          <p:nvPr>
            <p:ph type="sldNum" sz="quarter" idx="12"/>
          </p:nvPr>
        </p:nvSpPr>
        <p:spPr/>
        <p:txBody>
          <a:bodyPr/>
          <a:lstStyle/>
          <a:p>
            <a:fld id="{6BFB83F8-11AD-4E53-A692-87193396358F}" type="slidenum">
              <a:rPr lang="ja-JP" altLang="en-US" smtClean="0"/>
              <a:pPr/>
              <a:t>21</a:t>
            </a:fld>
            <a:endParaRPr lang="ja-JP" altLang="en-US" sz="2800"/>
          </a:p>
        </p:txBody>
      </p:sp>
      <p:pic>
        <p:nvPicPr>
          <p:cNvPr id="7" name="図 6" descr="グラフ&#10;&#10;自動的に生成された説明">
            <a:extLst>
              <a:ext uri="{FF2B5EF4-FFF2-40B4-BE49-F238E27FC236}">
                <a16:creationId xmlns:a16="http://schemas.microsoft.com/office/drawing/2014/main" id="{F20947DD-88B7-4E35-8B81-293EEB4F6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364" y="2547653"/>
            <a:ext cx="3223506" cy="3050358"/>
          </a:xfrm>
          <a:prstGeom prst="rect">
            <a:avLst/>
          </a:prstGeom>
        </p:spPr>
      </p:pic>
      <p:sp>
        <p:nvSpPr>
          <p:cNvPr id="8" name="テキスト ボックス 7">
            <a:extLst>
              <a:ext uri="{FF2B5EF4-FFF2-40B4-BE49-F238E27FC236}">
                <a16:creationId xmlns:a16="http://schemas.microsoft.com/office/drawing/2014/main" id="{FD1FC133-9664-43A3-AF6A-4DCADC19B0C5}"/>
              </a:ext>
            </a:extLst>
          </p:cNvPr>
          <p:cNvSpPr txBox="1"/>
          <p:nvPr/>
        </p:nvSpPr>
        <p:spPr>
          <a:xfrm>
            <a:off x="3713584" y="5486400"/>
            <a:ext cx="4278735" cy="461665"/>
          </a:xfrm>
          <a:prstGeom prst="rect">
            <a:avLst/>
          </a:prstGeom>
          <a:noFill/>
        </p:spPr>
        <p:txBody>
          <a:bodyPr wrap="none" rtlCol="0">
            <a:spAutoFit/>
          </a:bodyPr>
          <a:lstStyle/>
          <a:p>
            <a:r>
              <a:rPr lang="en-US" altLang="ja-JP" sz="2400"/>
              <a:t>9.2GHz</a:t>
            </a:r>
            <a:r>
              <a:rPr lang="ja-JP" altLang="en-US" sz="2400"/>
              <a:t>での散乱画像（振幅）</a:t>
            </a:r>
            <a:endParaRPr kumimoji="1" lang="ja-JP" altLang="en-US" sz="2400"/>
          </a:p>
        </p:txBody>
      </p:sp>
    </p:spTree>
    <p:extLst>
      <p:ext uri="{BB962C8B-B14F-4D97-AF65-F5344CB8AC3E}">
        <p14:creationId xmlns:p14="http://schemas.microsoft.com/office/powerpoint/2010/main" val="408444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C4658-3B21-4D40-891F-D74C23077096}"/>
              </a:ext>
            </a:extLst>
          </p:cNvPr>
          <p:cNvSpPr>
            <a:spLocks noGrp="1"/>
          </p:cNvSpPr>
          <p:nvPr>
            <p:ph type="title"/>
          </p:nvPr>
        </p:nvSpPr>
        <p:spPr/>
        <p:txBody>
          <a:bodyPr/>
          <a:lstStyle/>
          <a:p>
            <a:r>
              <a:rPr kumimoji="1" lang="ja-JP" altLang="en-US"/>
              <a:t>適応的な計測</a:t>
            </a:r>
          </a:p>
        </p:txBody>
      </p:sp>
      <p:sp>
        <p:nvSpPr>
          <p:cNvPr id="3" name="コンテンツ プレースホルダー 2">
            <a:extLst>
              <a:ext uri="{FF2B5EF4-FFF2-40B4-BE49-F238E27FC236}">
                <a16:creationId xmlns:a16="http://schemas.microsoft.com/office/drawing/2014/main" id="{9C8A70A0-9B8B-4E71-9436-1E3E282B54E1}"/>
              </a:ext>
            </a:extLst>
          </p:cNvPr>
          <p:cNvSpPr>
            <a:spLocks noGrp="1"/>
          </p:cNvSpPr>
          <p:nvPr>
            <p:ph idx="1"/>
          </p:nvPr>
        </p:nvSpPr>
        <p:spPr/>
        <p:txBody>
          <a:bodyPr/>
          <a:lstStyle/>
          <a:p>
            <a:r>
              <a:rPr kumimoji="1" lang="ja-JP" altLang="en-US"/>
              <a:t>少ない計測から可視化がうまくいかなかったときに、追加で計測を行う。</a:t>
            </a:r>
            <a:endParaRPr kumimoji="1" lang="en-US" altLang="ja-JP"/>
          </a:p>
          <a:p>
            <a:r>
              <a:rPr lang="ja-JP" altLang="en-US"/>
              <a:t>その際、可視化性能を大きく改善できるような計測座標を選択する。</a:t>
            </a:r>
            <a:endParaRPr kumimoji="1" lang="ja-JP" altLang="en-US"/>
          </a:p>
        </p:txBody>
      </p:sp>
      <p:sp>
        <p:nvSpPr>
          <p:cNvPr id="4" name="スライド番号プレースホルダー 3">
            <a:extLst>
              <a:ext uri="{FF2B5EF4-FFF2-40B4-BE49-F238E27FC236}">
                <a16:creationId xmlns:a16="http://schemas.microsoft.com/office/drawing/2014/main" id="{FD0731A9-5061-4A73-BBBF-8D890675A8A1}"/>
              </a:ext>
            </a:extLst>
          </p:cNvPr>
          <p:cNvSpPr>
            <a:spLocks noGrp="1"/>
          </p:cNvSpPr>
          <p:nvPr>
            <p:ph type="sldNum" sz="quarter" idx="12"/>
          </p:nvPr>
        </p:nvSpPr>
        <p:spPr/>
        <p:txBody>
          <a:bodyPr/>
          <a:lstStyle/>
          <a:p>
            <a:fld id="{6BFB83F8-11AD-4E53-A692-87193396358F}" type="slidenum">
              <a:rPr kumimoji="1" lang="ja-JP" altLang="en-US" smtClean="0"/>
              <a:t>22</a:t>
            </a:fld>
            <a:endParaRPr kumimoji="1" lang="ja-JP" altLang="en-US"/>
          </a:p>
        </p:txBody>
      </p:sp>
      <p:sp>
        <p:nvSpPr>
          <p:cNvPr id="5" name="フッター プレースホルダー 4">
            <a:extLst>
              <a:ext uri="{FF2B5EF4-FFF2-40B4-BE49-F238E27FC236}">
                <a16:creationId xmlns:a16="http://schemas.microsoft.com/office/drawing/2014/main" id="{0E8F21FE-E3CD-4AA3-AD13-35CFF1FBB55A}"/>
              </a:ext>
            </a:extLst>
          </p:cNvPr>
          <p:cNvSpPr>
            <a:spLocks noGrp="1"/>
          </p:cNvSpPr>
          <p:nvPr>
            <p:ph type="ftr" sz="quarter" idx="11"/>
          </p:nvPr>
        </p:nvSpPr>
        <p:spPr/>
        <p:txBody>
          <a:bodyPr/>
          <a:lstStyle/>
          <a:p>
            <a:r>
              <a:rPr kumimoji="1" lang="en-US" altLang="ja-JP"/>
              <a:t>R.Imai presents</a:t>
            </a:r>
            <a:endParaRPr kumimoji="1" lang="ja-JP" altLang="en-US"/>
          </a:p>
        </p:txBody>
      </p:sp>
    </p:spTree>
    <p:extLst>
      <p:ext uri="{BB962C8B-B14F-4D97-AF65-F5344CB8AC3E}">
        <p14:creationId xmlns:p14="http://schemas.microsoft.com/office/powerpoint/2010/main" val="428066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51F0D-7C4C-4BA4-B758-2D53FDB87672}"/>
              </a:ext>
            </a:extLst>
          </p:cNvPr>
          <p:cNvSpPr>
            <a:spLocks noGrp="1"/>
          </p:cNvSpPr>
          <p:nvPr>
            <p:ph type="title"/>
          </p:nvPr>
        </p:nvSpPr>
        <p:spPr/>
        <p:txBody>
          <a:bodyPr/>
          <a:lstStyle/>
          <a:p>
            <a:r>
              <a:rPr lang="ja-JP" altLang="en-US"/>
              <a:t>直交マッチング追跡</a:t>
            </a:r>
            <a:r>
              <a:rPr lang="en-US" altLang="ja-JP"/>
              <a:t>(OMP)</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6F3EFBA-29CB-4A49-B706-CCA9AA747E53}"/>
                  </a:ext>
                </a:extLst>
              </p:cNvPr>
              <p:cNvSpPr>
                <a:spLocks noGrp="1"/>
              </p:cNvSpPr>
              <p:nvPr>
                <p:ph idx="1"/>
              </p:nvPr>
            </p:nvSpPr>
            <p:spPr/>
            <p:txBody>
              <a:bodyPr/>
              <a:lstStyle/>
              <a:p>
                <a:pPr>
                  <a:lnSpc>
                    <a:spcPct val="150000"/>
                  </a:lnSpc>
                </a:pPr>
                <a:r>
                  <a:rPr lang="ja-JP" altLang="en-US"/>
                  <a:t>入力</a:t>
                </a:r>
                <a:r>
                  <a:rPr lang="en-US" altLang="ja-JP"/>
                  <a:t>:</a:t>
                </a:r>
                <a:r>
                  <a:rPr lang="ja-JP" altLang="en-US"/>
                  <a:t>観測信号</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ℝ</m:t>
                        </m:r>
                      </m:e>
                      <m:sup>
                        <m:r>
                          <a:rPr lang="en-US" altLang="ja-JP" b="0" i="1" smtClean="0">
                            <a:latin typeface="Cambria Math" panose="02040503050406030204" pitchFamily="18" charset="0"/>
                            <a:ea typeface="Cambria Math" panose="02040503050406030204" pitchFamily="18" charset="0"/>
                          </a:rPr>
                          <m:t>𝑀</m:t>
                        </m:r>
                      </m:sup>
                    </m:sSup>
                  </m:oMath>
                </a14:m>
                <a:r>
                  <a:rPr kumimoji="1" lang="en-US" altLang="ja-JP"/>
                  <a:t>,</a:t>
                </a:r>
                <a:r>
                  <a:rPr kumimoji="1" lang="ja-JP" altLang="en-US"/>
                  <a:t>観測行列</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m:t>
                        </m:r>
                      </m:sup>
                    </m:sSup>
                  </m:oMath>
                </a14:m>
                <a:endParaRPr kumimoji="1" lang="en-US" altLang="ja-JP"/>
              </a:p>
              <a:p>
                <a:pPr>
                  <a:lnSpc>
                    <a:spcPct val="150000"/>
                  </a:lnSpc>
                </a:pPr>
                <a:r>
                  <a:rPr kumimoji="1" lang="ja-JP" altLang="en-US"/>
                  <a:t>初期化</a:t>
                </a:r>
                <a:r>
                  <a:rPr kumimoji="1" lang="en-US" altLang="ja-JP"/>
                  <a:t>:</a:t>
                </a:r>
                <a:r>
                  <a:rPr kumimoji="1" lang="ja-JP" altLang="en-US"/>
                  <a:t>推定値</a:t>
                </a:r>
                <a14:m>
                  <m:oMath xmlns:m="http://schemas.openxmlformats.org/officeDocument/2006/math">
                    <m:acc>
                      <m:accPr>
                        <m:chr m:val="̂"/>
                        <m:ctrlPr>
                          <a:rPr kumimoji="1" lang="ja-JP" altLang="en-US" b="1" i="1" smtClean="0">
                            <a:latin typeface="Cambria Math" panose="02040503050406030204" pitchFamily="18" charset="0"/>
                          </a:rPr>
                        </m:ctrlPr>
                      </m:accPr>
                      <m:e>
                        <m:r>
                          <a:rPr kumimoji="1" lang="en-US" altLang="ja-JP" b="1" i="1" smtClean="0">
                            <a:latin typeface="Cambria Math" panose="02040503050406030204" pitchFamily="18" charset="0"/>
                          </a:rPr>
                          <m:t>𝒙</m:t>
                        </m:r>
                      </m:e>
                    </m:acc>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en-US" altLang="ja-JP"/>
                  <a:t>,</a:t>
                </a:r>
                <a:r>
                  <a:rPr kumimoji="1" lang="ja-JP" altLang="en-US"/>
                  <a:t>添字集合</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𝜙</m:t>
                    </m:r>
                  </m:oMath>
                </a14:m>
                <a:endParaRPr kumimoji="1" lang="en-US" altLang="ja-JP" b="1"/>
              </a:p>
              <a:p>
                <a:pPr>
                  <a:lnSpc>
                    <a:spcPct val="150000"/>
                  </a:lnSpc>
                </a:pPr>
                <a:r>
                  <a:rPr kumimoji="1" lang="ja-JP" altLang="en-US"/>
                  <a:t>終了条件を満たすまでイカを繰り返す</a:t>
                </a:r>
                <a:endParaRPr kumimoji="1" lang="en-US" altLang="ja-JP"/>
              </a:p>
              <a:p>
                <a:pPr lvl="1">
                  <a:lnSpc>
                    <a:spcPct val="150000"/>
                  </a:lnSpc>
                </a:pPr>
                <a:r>
                  <a:rPr kumimoji="1" lang="ja-JP" altLang="en-US"/>
                  <a:t>残差</a:t>
                </a:r>
                <a14:m>
                  <m:oMath xmlns:m="http://schemas.openxmlformats.org/officeDocument/2006/math">
                    <m:r>
                      <a:rPr kumimoji="1" lang="en-US" altLang="ja-JP" b="1" i="1" smtClean="0">
                        <a:latin typeface="Cambria Math" panose="02040503050406030204" pitchFamily="18" charset="0"/>
                      </a:rPr>
                      <m:t>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acc>
                      <m:accPr>
                        <m:chr m:val="̂"/>
                        <m:ctrlPr>
                          <a:rPr kumimoji="1" lang="en-US" altLang="ja-JP" b="0" i="1" smtClean="0">
                            <a:latin typeface="Cambria Math" panose="02040503050406030204" pitchFamily="18" charset="0"/>
                          </a:rPr>
                        </m:ctrlPr>
                      </m:accPr>
                      <m:e>
                        <m:r>
                          <a:rPr kumimoji="1" lang="en-US" altLang="ja-JP" b="1" i="1" smtClean="0">
                            <a:latin typeface="Cambria Math" panose="02040503050406030204" pitchFamily="18" charset="0"/>
                          </a:rPr>
                          <m:t>𝒙</m:t>
                        </m:r>
                      </m:e>
                    </m:acc>
                  </m:oMath>
                </a14:m>
                <a:r>
                  <a:rPr kumimoji="1" lang="ja-JP" altLang="en-US"/>
                  <a:t>と最も相関の高い</a:t>
                </a:r>
                <a14:m>
                  <m:oMath xmlns:m="http://schemas.openxmlformats.org/officeDocument/2006/math">
                    <m:r>
                      <a:rPr kumimoji="1" lang="en-US" altLang="ja-JP" b="0" i="1" smtClean="0">
                        <a:latin typeface="Cambria Math" panose="02040503050406030204" pitchFamily="18" charset="0"/>
                      </a:rPr>
                      <m:t>𝐴</m:t>
                    </m:r>
                    <m:r>
                      <a:rPr lang="ja-JP" altLang="en-US" i="1">
                        <a:latin typeface="Cambria Math" panose="02040503050406030204" pitchFamily="18" charset="0"/>
                      </a:rPr>
                      <m:t>の</m:t>
                    </m:r>
                  </m:oMath>
                </a14:m>
                <a:r>
                  <a:rPr kumimoji="1" lang="ja-JP" altLang="en-US"/>
                  <a:t>列ベクトルの添字を</a:t>
                </a:r>
                <a14:m>
                  <m:oMath xmlns:m="http://schemas.openxmlformats.org/officeDocument/2006/math">
                    <m:r>
                      <a:rPr kumimoji="1" lang="en-US" altLang="ja-JP" b="0" i="1" smtClean="0">
                        <a:latin typeface="Cambria Math" panose="02040503050406030204" pitchFamily="18" charset="0"/>
                      </a:rPr>
                      <m:t>𝑇</m:t>
                    </m:r>
                  </m:oMath>
                </a14:m>
                <a:r>
                  <a:rPr kumimoji="1" lang="ja-JP" altLang="en-US"/>
                  <a:t>に追加する</a:t>
                </a:r>
                <a:endParaRPr kumimoji="1" lang="en-US" altLang="ja-JP"/>
              </a:p>
              <a:p>
                <a:pPr lvl="1">
                  <a:lnSpc>
                    <a:spcPct val="150000"/>
                  </a:lnSpc>
                </a:pP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1" i="1" smtClean="0">
                            <a:latin typeface="Cambria Math" panose="02040503050406030204" pitchFamily="18" charset="0"/>
                          </a:rPr>
                          <m:t>𝒙</m:t>
                        </m:r>
                      </m:e>
                    </m:acc>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argmin</m:t>
                    </m:r>
                    <m:sSubSup>
                      <m:sSubSupPr>
                        <m:ctrlPr>
                          <a:rPr kumimoji="1" lang="en-US" altLang="ja-JP" b="0" i="1" smtClean="0">
                            <a:latin typeface="Cambria Math" panose="02040503050406030204" pitchFamily="18" charset="0"/>
                          </a:rPr>
                        </m:ctrlPr>
                      </m:sSubSupPr>
                      <m:e>
                        <m:d>
                          <m:dPr>
                            <m:begChr m:val="‖"/>
                            <m:endChr m:val="‖"/>
                            <m:ctrlPr>
                              <a:rPr lang="en-US" altLang="ja-JP" i="1">
                                <a:latin typeface="Cambria Math" panose="02040503050406030204" pitchFamily="18" charset="0"/>
                              </a:rPr>
                            </m:ctrlPr>
                          </m:dPr>
                          <m:e>
                            <m:r>
                              <a:rPr lang="en-US" altLang="ja-JP" b="1" i="1">
                                <a:latin typeface="Cambria Math" panose="02040503050406030204" pitchFamily="18" charset="0"/>
                              </a:rPr>
                              <m:t>𝒚</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𝑇</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𝒙</m:t>
                                </m:r>
                              </m:e>
                              <m:sub>
                                <m:r>
                                  <a:rPr lang="en-US" altLang="ja-JP" i="1">
                                    <a:latin typeface="Cambria Math" panose="02040503050406030204" pitchFamily="18" charset="0"/>
                                  </a:rPr>
                                  <m:t>𝑇</m:t>
                                </m:r>
                              </m:sub>
                            </m:sSub>
                          </m:e>
                        </m:d>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2</m:t>
                        </m:r>
                      </m:sup>
                    </m:sSubSup>
                  </m:oMath>
                </a14:m>
                <a:r>
                  <a:rPr kumimoji="1" lang="ja-JP" altLang="en-US"/>
                  <a:t>によって</a:t>
                </a:r>
                <a14:m>
                  <m:oMath xmlns:m="http://schemas.openxmlformats.org/officeDocument/2006/math">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𝑇</m:t>
                        </m:r>
                      </m:e>
                    </m:d>
                  </m:oMath>
                </a14:m>
                <a:r>
                  <a:rPr kumimoji="1" lang="ja-JP" altLang="en-US"/>
                  <a:t>スパースな推定値</a:t>
                </a:r>
                <a14:m>
                  <m:oMath xmlns:m="http://schemas.openxmlformats.org/officeDocument/2006/math">
                    <m:acc>
                      <m:accPr>
                        <m:chr m:val="̂"/>
                        <m:ctrlPr>
                          <a:rPr lang="en-US" altLang="ja-JP" i="1">
                            <a:latin typeface="Cambria Math" panose="02040503050406030204" pitchFamily="18" charset="0"/>
                          </a:rPr>
                        </m:ctrlPr>
                      </m:accPr>
                      <m:e>
                        <m:r>
                          <a:rPr lang="en-US" altLang="ja-JP" b="1" i="1">
                            <a:latin typeface="Cambria Math" panose="02040503050406030204" pitchFamily="18" charset="0"/>
                          </a:rPr>
                          <m:t>𝒙</m:t>
                        </m:r>
                      </m:e>
                    </m:acc>
                    <m:r>
                      <a:rPr lang="ja-JP" altLang="en-US" i="1" smtClean="0">
                        <a:latin typeface="Cambria Math" panose="02040503050406030204" pitchFamily="18" charset="0"/>
                      </a:rPr>
                      <m:t>を</m:t>
                    </m:r>
                  </m:oMath>
                </a14:m>
                <a:r>
                  <a:rPr kumimoji="1" lang="ja-JP" altLang="en-US"/>
                  <a:t>求める</a:t>
                </a:r>
                <a:endParaRPr lang="en-US" altLang="ja-JP"/>
              </a:p>
              <a:p>
                <a:pPr>
                  <a:lnSpc>
                    <a:spcPct val="150000"/>
                  </a:lnSpc>
                </a:pPr>
                <a:r>
                  <a:rPr kumimoji="1" lang="ja-JP" altLang="en-US"/>
                  <a:t>出力</a:t>
                </a:r>
                <a:r>
                  <a:rPr kumimoji="1" lang="en-US" altLang="ja-JP"/>
                  <a:t>:</a:t>
                </a:r>
                <a:r>
                  <a:rPr kumimoji="1" lang="ja-JP" altLang="en-US"/>
                  <a:t>推定値</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1" i="1" smtClean="0">
                            <a:latin typeface="Cambria Math" panose="02040503050406030204" pitchFamily="18" charset="0"/>
                          </a:rPr>
                          <m:t>𝒙</m:t>
                        </m:r>
                      </m:e>
                    </m:acc>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ea typeface="Cambria Math" panose="02040503050406030204" pitchFamily="18" charset="0"/>
                          </a:rPr>
                          <m:t>𝑁</m:t>
                        </m:r>
                      </m:sup>
                    </m:sSup>
                  </m:oMath>
                </a14:m>
                <a:endParaRPr kumimoji="1" lang="en-US" altLang="ja-JP"/>
              </a:p>
              <a:p>
                <a:pPr lvl="1">
                  <a:lnSpc>
                    <a:spcPct val="150000"/>
                  </a:lnSpc>
                </a:pPr>
                <a:endParaRPr kumimoji="1" lang="ja-JP" altLang="en-US" b="1"/>
              </a:p>
            </p:txBody>
          </p:sp>
        </mc:Choice>
        <mc:Fallback xmlns="">
          <p:sp>
            <p:nvSpPr>
              <p:cNvPr id="3" name="コンテンツ プレースホルダー 2">
                <a:extLst>
                  <a:ext uri="{FF2B5EF4-FFF2-40B4-BE49-F238E27FC236}">
                    <a16:creationId xmlns:a16="http://schemas.microsoft.com/office/drawing/2014/main" id="{D6F3EFBA-29CB-4A49-B706-CCA9AA747E53}"/>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日付プレースホルダー 3">
            <a:extLst>
              <a:ext uri="{FF2B5EF4-FFF2-40B4-BE49-F238E27FC236}">
                <a16:creationId xmlns:a16="http://schemas.microsoft.com/office/drawing/2014/main" id="{C767D2A9-AD5B-4F6A-A67F-590772734DAB}"/>
              </a:ext>
            </a:extLst>
          </p:cNvPr>
          <p:cNvSpPr>
            <a:spLocks noGrp="1"/>
          </p:cNvSpPr>
          <p:nvPr>
            <p:ph type="dt" sz="half" idx="10"/>
          </p:nvPr>
        </p:nvSpPr>
        <p:spPr/>
        <p:txBody>
          <a:bodyPr/>
          <a:lstStyle/>
          <a:p>
            <a:fld id="{5CFD4C04-F368-4102-93FB-13C938AF2376}" type="datetime1">
              <a:rPr kumimoji="1" lang="ja-JP" altLang="en-US" smtClean="0"/>
              <a:t>2020/10/15</a:t>
            </a:fld>
            <a:endParaRPr kumimoji="1" lang="ja-JP" altLang="en-US"/>
          </a:p>
        </p:txBody>
      </p:sp>
      <p:sp>
        <p:nvSpPr>
          <p:cNvPr id="5" name="フッター プレースホルダー 4">
            <a:extLst>
              <a:ext uri="{FF2B5EF4-FFF2-40B4-BE49-F238E27FC236}">
                <a16:creationId xmlns:a16="http://schemas.microsoft.com/office/drawing/2014/main" id="{7D2741A3-D137-47BE-9C02-90BDFD80EB90}"/>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0966147E-D8E7-4A73-A1B5-849F7291EE6F}"/>
              </a:ext>
            </a:extLst>
          </p:cNvPr>
          <p:cNvSpPr>
            <a:spLocks noGrp="1"/>
          </p:cNvSpPr>
          <p:nvPr>
            <p:ph type="sldNum" sz="quarter" idx="12"/>
          </p:nvPr>
        </p:nvSpPr>
        <p:spPr/>
        <p:txBody>
          <a:bodyPr/>
          <a:lstStyle/>
          <a:p>
            <a:fld id="{F5CD11BC-5C89-43D6-B729-09060D77C018}"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00747B-FE14-41ED-99A7-04B4FA7A301D}"/>
                  </a:ext>
                </a:extLst>
              </p:cNvPr>
              <p:cNvSpPr txBox="1"/>
              <p:nvPr/>
            </p:nvSpPr>
            <p:spPr>
              <a:xfrm>
                <a:off x="7743573" y="2554413"/>
                <a:ext cx="36493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𝐿</m:t>
                      </m:r>
                      <m:r>
                        <a:rPr lang="en-US" altLang="ja-JP" b="1" i="1">
                          <a:latin typeface="Cambria Math" panose="02040503050406030204" pitchFamily="18" charset="0"/>
                        </a:rPr>
                        <m:t>𝒔</m:t>
                      </m:r>
                      <m:r>
                        <a:rPr lang="en-US" altLang="ja-JP" i="1">
                          <a:latin typeface="Cambria Math" panose="02040503050406030204" pitchFamily="18" charset="0"/>
                        </a:rPr>
                        <m:t>=</m:t>
                      </m:r>
                      <m:r>
                        <a:rPr lang="en-US" altLang="ja-JP" i="1">
                          <a:latin typeface="Cambria Math" panose="02040503050406030204" pitchFamily="18" charset="0"/>
                        </a:rPr>
                        <m:t>𝐿𝐵</m:t>
                      </m:r>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b="1" i="1">
                          <a:latin typeface="Cambria Math" panose="02040503050406030204" pitchFamily="18" charset="0"/>
                        </a:rPr>
                        <m:t>𝒙</m:t>
                      </m:r>
                    </m:oMath>
                  </m:oMathPara>
                </a14:m>
                <a:endParaRPr lang="en-US" altLang="ja-JP" b="1"/>
              </a:p>
            </p:txBody>
          </p:sp>
        </mc:Choice>
        <mc:Fallback xmlns="">
          <p:sp>
            <p:nvSpPr>
              <p:cNvPr id="8" name="テキスト ボックス 7">
                <a:extLst>
                  <a:ext uri="{FF2B5EF4-FFF2-40B4-BE49-F238E27FC236}">
                    <a16:creationId xmlns:a16="http://schemas.microsoft.com/office/drawing/2014/main" id="{4A00747B-FE14-41ED-99A7-04B4FA7A301D}"/>
                  </a:ext>
                </a:extLst>
              </p:cNvPr>
              <p:cNvSpPr txBox="1">
                <a:spLocks noRot="1" noChangeAspect="1" noMove="1" noResize="1" noEditPoints="1" noAdjustHandles="1" noChangeArrowheads="1" noChangeShapeType="1" noTextEdit="1"/>
              </p:cNvSpPr>
              <p:nvPr/>
            </p:nvSpPr>
            <p:spPr>
              <a:xfrm>
                <a:off x="7743573" y="2554413"/>
                <a:ext cx="3649361" cy="369332"/>
              </a:xfrm>
              <a:prstGeom prst="rect">
                <a:avLst/>
              </a:prstGeom>
              <a:blipFill>
                <a:blip r:embed="rId3"/>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3134958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図 11" descr="fwindow.jpg"/>
          <p:cNvPicPr>
            <a:picLocks noChangeAspect="1"/>
          </p:cNvPicPr>
          <p:nvPr/>
        </p:nvPicPr>
        <p:blipFill>
          <a:blip r:embed="rId3" cstate="print"/>
          <a:srcRect/>
          <a:stretch>
            <a:fillRect/>
          </a:stretch>
        </p:blipFill>
        <p:spPr bwMode="auto">
          <a:xfrm>
            <a:off x="7010498" y="3037283"/>
            <a:ext cx="3620540" cy="3004155"/>
          </a:xfrm>
          <a:prstGeom prst="rect">
            <a:avLst/>
          </a:prstGeom>
          <a:noFill/>
          <a:ln w="9525">
            <a:noFill/>
            <a:miter lim="800000"/>
            <a:headEnd/>
            <a:tailEnd/>
          </a:ln>
        </p:spPr>
      </p:pic>
      <p:sp>
        <p:nvSpPr>
          <p:cNvPr id="7172" name="タイトル 8"/>
          <p:cNvSpPr>
            <a:spLocks noGrp="1"/>
          </p:cNvSpPr>
          <p:nvPr>
            <p:ph type="title"/>
          </p:nvPr>
        </p:nvSpPr>
        <p:spPr>
          <a:xfrm>
            <a:off x="1980049" y="275074"/>
            <a:ext cx="8688432" cy="606303"/>
          </a:xfrm>
        </p:spPr>
        <p:txBody>
          <a:bodyPr>
            <a:normAutofit fontScale="90000"/>
          </a:bodyPr>
          <a:lstStyle/>
          <a:p>
            <a:r>
              <a:rPr lang="ja-JP" altLang="en-US"/>
              <a:t>テクスチャ特徴量ベクトルの生成</a:t>
            </a:r>
          </a:p>
        </p:txBody>
      </p:sp>
      <p:sp>
        <p:nvSpPr>
          <p:cNvPr id="5" name="フッター プレースホルダ 4"/>
          <p:cNvSpPr>
            <a:spLocks noGrp="1"/>
          </p:cNvSpPr>
          <p:nvPr>
            <p:ph type="ftr" sz="quarter" idx="11"/>
          </p:nvPr>
        </p:nvSpPr>
        <p:spPr/>
        <p:txBody>
          <a:bodyPr/>
          <a:lstStyle/>
          <a:p>
            <a:pPr>
              <a:defRPr/>
            </a:pPr>
            <a:r>
              <a:rPr lang="en-US"/>
              <a:t>R.Imai presents</a:t>
            </a:r>
          </a:p>
        </p:txBody>
      </p:sp>
      <p:sp>
        <p:nvSpPr>
          <p:cNvPr id="6" name="スライド番号プレースホルダ 5"/>
          <p:cNvSpPr>
            <a:spLocks noGrp="1"/>
          </p:cNvSpPr>
          <p:nvPr>
            <p:ph type="sldNum" sz="quarter" idx="12"/>
          </p:nvPr>
        </p:nvSpPr>
        <p:spPr/>
        <p:txBody>
          <a:bodyPr/>
          <a:lstStyle/>
          <a:p>
            <a:pPr>
              <a:defRPr/>
            </a:pPr>
            <a:fld id="{E7F23379-E680-4F0E-9A26-815279D535B4}" type="slidenum">
              <a:rPr lang="en-US" altLang="ja-JP" smtClean="0"/>
              <a:pPr>
                <a:defRPr/>
              </a:pPr>
              <a:t>24</a:t>
            </a:fld>
            <a:endParaRPr lang="ja-JP" altLang="en-US"/>
          </a:p>
        </p:txBody>
      </p:sp>
      <p:pic>
        <p:nvPicPr>
          <p:cNvPr id="7176" name="図 9" descr="shiki3.png"/>
          <p:cNvPicPr>
            <a:picLocks noChangeAspect="1"/>
          </p:cNvPicPr>
          <p:nvPr/>
        </p:nvPicPr>
        <p:blipFill>
          <a:blip r:embed="rId4" cstate="print"/>
          <a:srcRect r="34758" b="72206"/>
          <a:stretch>
            <a:fillRect/>
          </a:stretch>
        </p:blipFill>
        <p:spPr bwMode="auto">
          <a:xfrm>
            <a:off x="1784192" y="3429004"/>
            <a:ext cx="3693987" cy="653829"/>
          </a:xfrm>
          <a:prstGeom prst="rect">
            <a:avLst/>
          </a:prstGeom>
          <a:noFill/>
          <a:ln w="9525">
            <a:noFill/>
            <a:miter lim="800000"/>
            <a:headEnd/>
            <a:tailEnd/>
          </a:ln>
        </p:spPr>
      </p:pic>
      <p:graphicFrame>
        <p:nvGraphicFramePr>
          <p:cNvPr id="7170" name="Object 6"/>
          <p:cNvGraphicFramePr>
            <a:graphicFrameLocks noChangeAspect="1"/>
          </p:cNvGraphicFramePr>
          <p:nvPr/>
        </p:nvGraphicFramePr>
        <p:xfrm>
          <a:off x="2111106" y="5126939"/>
          <a:ext cx="4768341" cy="1179484"/>
        </p:xfrm>
        <a:graphic>
          <a:graphicData uri="http://schemas.openxmlformats.org/presentationml/2006/ole">
            <mc:AlternateContent xmlns:mc="http://schemas.openxmlformats.org/markup-compatibility/2006">
              <mc:Choice xmlns:v="urn:schemas-microsoft-com:vml" Requires="v">
                <p:oleObj spid="_x0000_s1026" name="数式" r:id="rId5" imgW="2743200" imgH="698400" progId="Equation.3">
                  <p:embed/>
                </p:oleObj>
              </mc:Choice>
              <mc:Fallback>
                <p:oleObj name="数式" r:id="rId5" imgW="2743200" imgH="698400" progId="Equation.3">
                  <p:embed/>
                  <p:pic>
                    <p:nvPicPr>
                      <p:cNvPr id="71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1106" y="5126939"/>
                        <a:ext cx="4768341" cy="1179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7" name="図 10" descr="shiki2.png"/>
          <p:cNvPicPr>
            <a:picLocks noChangeAspect="1"/>
          </p:cNvPicPr>
          <p:nvPr/>
        </p:nvPicPr>
        <p:blipFill>
          <a:blip r:embed="rId7" cstate="print"/>
          <a:srcRect b="54042"/>
          <a:stretch>
            <a:fillRect/>
          </a:stretch>
        </p:blipFill>
        <p:spPr bwMode="auto">
          <a:xfrm>
            <a:off x="1784188" y="1991730"/>
            <a:ext cx="6271859" cy="1504959"/>
          </a:xfrm>
          <a:prstGeom prst="rect">
            <a:avLst/>
          </a:prstGeom>
          <a:noFill/>
          <a:ln w="9525">
            <a:noFill/>
            <a:miter lim="800000"/>
            <a:headEnd/>
            <a:tailEnd/>
          </a:ln>
        </p:spPr>
      </p:pic>
      <p:pic>
        <p:nvPicPr>
          <p:cNvPr id="7178" name="図 6" descr="shiki2.png"/>
          <p:cNvPicPr>
            <a:picLocks noChangeAspect="1"/>
          </p:cNvPicPr>
          <p:nvPr/>
        </p:nvPicPr>
        <p:blipFill>
          <a:blip r:embed="rId7" cstate="print"/>
          <a:srcRect t="56606" b="5852"/>
          <a:stretch>
            <a:fillRect/>
          </a:stretch>
        </p:blipFill>
        <p:spPr bwMode="auto">
          <a:xfrm>
            <a:off x="1784189" y="750321"/>
            <a:ext cx="6529647" cy="1280295"/>
          </a:xfrm>
          <a:prstGeom prst="rect">
            <a:avLst/>
          </a:prstGeom>
          <a:noFill/>
          <a:ln w="9525">
            <a:noFill/>
            <a:miter lim="800000"/>
            <a:headEnd/>
            <a:tailEnd/>
          </a:ln>
        </p:spPr>
      </p:pic>
      <p:pic>
        <p:nvPicPr>
          <p:cNvPr id="7179" name="コンテンツ プレースホルダ 10" descr="shiki3.png"/>
          <p:cNvPicPr>
            <a:picLocks noGrp="1" noChangeAspect="1"/>
          </p:cNvPicPr>
          <p:nvPr>
            <p:ph idx="1"/>
          </p:nvPr>
        </p:nvPicPr>
        <p:blipFill>
          <a:blip r:embed="rId4" cstate="print"/>
          <a:srcRect t="45454" b="19250"/>
          <a:stretch>
            <a:fillRect/>
          </a:stretch>
        </p:blipFill>
        <p:spPr>
          <a:xfrm>
            <a:off x="1784190" y="4016586"/>
            <a:ext cx="5226308" cy="728717"/>
          </a:xfrm>
        </p:spPr>
      </p:pic>
      <p:pic>
        <p:nvPicPr>
          <p:cNvPr id="7180" name="図 11" descr="shiki3.png"/>
          <p:cNvPicPr>
            <a:picLocks noChangeAspect="1"/>
          </p:cNvPicPr>
          <p:nvPr/>
        </p:nvPicPr>
        <p:blipFill>
          <a:blip r:embed="rId4" cstate="print"/>
          <a:srcRect l="52592" t="83572" r="7642" b="952"/>
          <a:stretch>
            <a:fillRect/>
          </a:stretch>
        </p:blipFill>
        <p:spPr bwMode="auto">
          <a:xfrm>
            <a:off x="4462873" y="4743859"/>
            <a:ext cx="2220713" cy="328355"/>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C9AFA-8E80-4CEE-8FC5-29D07AFE8410}"/>
              </a:ext>
            </a:extLst>
          </p:cNvPr>
          <p:cNvSpPr>
            <a:spLocks noGrp="1"/>
          </p:cNvSpPr>
          <p:nvPr>
            <p:ph type="title"/>
          </p:nvPr>
        </p:nvSpPr>
        <p:spPr/>
        <p:txBody>
          <a:bodyPr/>
          <a:lstStyle/>
          <a:p>
            <a:r>
              <a:rPr lang="ja-JP" altLang="en-US"/>
              <a:t>少数のサンプルからの補間画像</a:t>
            </a:r>
            <a:endParaRPr kumimoji="1" lang="ja-JP" altLang="en-US"/>
          </a:p>
        </p:txBody>
      </p:sp>
      <p:sp>
        <p:nvSpPr>
          <p:cNvPr id="3" name="コンテンツ プレースホルダー 2">
            <a:extLst>
              <a:ext uri="{FF2B5EF4-FFF2-40B4-BE49-F238E27FC236}">
                <a16:creationId xmlns:a16="http://schemas.microsoft.com/office/drawing/2014/main" id="{E31F9E00-29A9-4FDA-BE45-25F02A01070A}"/>
              </a:ext>
            </a:extLst>
          </p:cNvPr>
          <p:cNvSpPr>
            <a:spLocks noGrp="1"/>
          </p:cNvSpPr>
          <p:nvPr>
            <p:ph idx="1"/>
          </p:nvPr>
        </p:nvSpPr>
        <p:spPr>
          <a:xfrm>
            <a:off x="871151" y="1726771"/>
            <a:ext cx="10515600" cy="4351339"/>
          </a:xfrm>
        </p:spPr>
        <p:txBody>
          <a:bodyPr/>
          <a:lstStyle/>
          <a:p>
            <a:r>
              <a:rPr kumimoji="1" lang="ja-JP" altLang="en-US"/>
              <a:t>平面上の距離が近い点では近い値になると仮定して</a:t>
            </a:r>
            <a:br>
              <a:rPr lang="en-US" altLang="ja-JP"/>
            </a:br>
            <a:r>
              <a:rPr lang="ja-JP" altLang="en-US"/>
              <a:t>近い点の値をより強く受けるような近似を考える</a:t>
            </a:r>
            <a:endParaRPr kumimoji="1" lang="en-US" altLang="ja-JP"/>
          </a:p>
          <a:p>
            <a:pPr marL="0" indent="0">
              <a:buNone/>
            </a:pPr>
            <a:endParaRPr kumimoji="1" lang="ja-JP" altLang="en-US"/>
          </a:p>
        </p:txBody>
      </p:sp>
      <p:sp>
        <p:nvSpPr>
          <p:cNvPr id="5" name="フッター プレースホルダー 4">
            <a:extLst>
              <a:ext uri="{FF2B5EF4-FFF2-40B4-BE49-F238E27FC236}">
                <a16:creationId xmlns:a16="http://schemas.microsoft.com/office/drawing/2014/main" id="{B063A887-8384-4F0C-8D0F-3195DBBAF637}"/>
              </a:ext>
            </a:extLst>
          </p:cNvPr>
          <p:cNvSpPr>
            <a:spLocks noGrp="1"/>
          </p:cNvSpPr>
          <p:nvPr>
            <p:ph type="ftr" sz="quarter" idx="11"/>
          </p:nvPr>
        </p:nvSpPr>
        <p:spPr/>
        <p:txBody>
          <a:bodyPr/>
          <a:lstStyle/>
          <a:p>
            <a:r>
              <a:rPr kumimoji="1" lang="en-US" altLang="ja-JP"/>
              <a:t>R.Imai presents</a:t>
            </a:r>
            <a:endParaRPr kumimoji="1" lang="ja-JP" altLang="en-US"/>
          </a:p>
        </p:txBody>
      </p:sp>
      <p:sp>
        <p:nvSpPr>
          <p:cNvPr id="6" name="スライド番号プレースホルダー 5">
            <a:extLst>
              <a:ext uri="{FF2B5EF4-FFF2-40B4-BE49-F238E27FC236}">
                <a16:creationId xmlns:a16="http://schemas.microsoft.com/office/drawing/2014/main" id="{E4E732D9-464C-4C56-AA40-6D183F5305D6}"/>
              </a:ext>
            </a:extLst>
          </p:cNvPr>
          <p:cNvSpPr>
            <a:spLocks noGrp="1"/>
          </p:cNvSpPr>
          <p:nvPr>
            <p:ph type="sldNum" sz="quarter" idx="12"/>
          </p:nvPr>
        </p:nvSpPr>
        <p:spPr/>
        <p:txBody>
          <a:bodyPr/>
          <a:lstStyle/>
          <a:p>
            <a:fld id="{F5CD11BC-5C89-43D6-B729-09060D77C018}" type="slidenum">
              <a:rPr kumimoji="1" lang="ja-JP" altLang="en-US" smtClean="0"/>
              <a:t>25</a:t>
            </a:fld>
            <a:endParaRPr kumimoji="1" lang="ja-JP" altLang="en-US"/>
          </a:p>
        </p:txBody>
      </p:sp>
      <p:grpSp>
        <p:nvGrpSpPr>
          <p:cNvPr id="62" name="グループ化 61">
            <a:extLst>
              <a:ext uri="{FF2B5EF4-FFF2-40B4-BE49-F238E27FC236}">
                <a16:creationId xmlns:a16="http://schemas.microsoft.com/office/drawing/2014/main" id="{C1AABEB2-46ED-46C8-91E1-3D175E30D432}"/>
              </a:ext>
            </a:extLst>
          </p:cNvPr>
          <p:cNvGrpSpPr/>
          <p:nvPr/>
        </p:nvGrpSpPr>
        <p:grpSpPr>
          <a:xfrm>
            <a:off x="6907430" y="2430166"/>
            <a:ext cx="4028685" cy="3785287"/>
            <a:chOff x="1330410" y="2199502"/>
            <a:chExt cx="4028687" cy="3785287"/>
          </a:xfrm>
        </p:grpSpPr>
        <p:sp>
          <p:nvSpPr>
            <p:cNvPr id="16" name="楕円 15">
              <a:extLst>
                <a:ext uri="{FF2B5EF4-FFF2-40B4-BE49-F238E27FC236}">
                  <a16:creationId xmlns:a16="http://schemas.microsoft.com/office/drawing/2014/main" id="{419742EE-AFFE-43BD-86AC-F26CE3EBB9AA}"/>
                </a:ext>
              </a:extLst>
            </p:cNvPr>
            <p:cNvSpPr/>
            <p:nvPr/>
          </p:nvSpPr>
          <p:spPr>
            <a:xfrm>
              <a:off x="1754659" y="2891481"/>
              <a:ext cx="98854" cy="988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3E44C952-0833-48AE-974A-3277985C113F}"/>
                </a:ext>
              </a:extLst>
            </p:cNvPr>
            <p:cNvSpPr/>
            <p:nvPr/>
          </p:nvSpPr>
          <p:spPr>
            <a:xfrm>
              <a:off x="4913869" y="2467232"/>
              <a:ext cx="98854" cy="988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FA0104F8-D511-49AE-9A32-78614A36BC77}"/>
                </a:ext>
              </a:extLst>
            </p:cNvPr>
            <p:cNvSpPr/>
            <p:nvPr/>
          </p:nvSpPr>
          <p:spPr>
            <a:xfrm>
              <a:off x="2421925" y="4242486"/>
              <a:ext cx="98854" cy="988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DC1215B5-0B47-4443-8DB4-C5104EF4F296}"/>
                </a:ext>
              </a:extLst>
            </p:cNvPr>
            <p:cNvSpPr/>
            <p:nvPr/>
          </p:nvSpPr>
          <p:spPr>
            <a:xfrm>
              <a:off x="4732638" y="5885935"/>
              <a:ext cx="98854" cy="988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0D97C26-AA76-44E6-B95F-74611B86B83F}"/>
                    </a:ext>
                  </a:extLst>
                </p:cNvPr>
                <p:cNvSpPr txBox="1"/>
                <p:nvPr/>
              </p:nvSpPr>
              <p:spPr>
                <a:xfrm>
                  <a:off x="1330410" y="257844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1</m:t>
                            </m:r>
                          </m:sub>
                        </m:sSub>
                      </m:oMath>
                    </m:oMathPara>
                  </a14:m>
                  <a:endParaRPr lang="ja-JP" altLang="en-US"/>
                </a:p>
              </p:txBody>
            </p:sp>
          </mc:Choice>
          <mc:Fallback xmlns="">
            <p:sp>
              <p:nvSpPr>
                <p:cNvPr id="24" name="テキスト ボックス 23">
                  <a:extLst>
                    <a:ext uri="{FF2B5EF4-FFF2-40B4-BE49-F238E27FC236}">
                      <a16:creationId xmlns:a16="http://schemas.microsoft.com/office/drawing/2014/main" id="{F0D97C26-AA76-44E6-B95F-74611B86B83F}"/>
                    </a:ext>
                  </a:extLst>
                </p:cNvPr>
                <p:cNvSpPr txBox="1">
                  <a:spLocks noRot="1" noChangeAspect="1" noMove="1" noResize="1" noEditPoints="1" noAdjustHandles="1" noChangeArrowheads="1" noChangeShapeType="1" noTextEdit="1"/>
                </p:cNvSpPr>
                <p:nvPr/>
              </p:nvSpPr>
              <p:spPr>
                <a:xfrm>
                  <a:off x="1330410" y="2578443"/>
                  <a:ext cx="323935" cy="307777"/>
                </a:xfrm>
                <a:prstGeom prst="rect">
                  <a:avLst/>
                </a:prstGeom>
                <a:blipFill>
                  <a:blip r:embed="rId2"/>
                  <a:stretch>
                    <a:fillRect l="-16981" r="-5660"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E7166EE-5053-4B01-88D0-1B5FAFE94A81}"/>
                    </a:ext>
                  </a:extLst>
                </p:cNvPr>
                <p:cNvSpPr txBox="1"/>
                <p:nvPr/>
              </p:nvSpPr>
              <p:spPr>
                <a:xfrm>
                  <a:off x="4827372" y="5556421"/>
                  <a:ext cx="3189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4</m:t>
                            </m:r>
                          </m:sub>
                        </m:sSub>
                      </m:oMath>
                    </m:oMathPara>
                  </a14:m>
                  <a:endParaRPr lang="ja-JP" altLang="en-US"/>
                </a:p>
              </p:txBody>
            </p:sp>
          </mc:Choice>
          <mc:Fallback xmlns="">
            <p:sp>
              <p:nvSpPr>
                <p:cNvPr id="26" name="テキスト ボックス 25">
                  <a:extLst>
                    <a:ext uri="{FF2B5EF4-FFF2-40B4-BE49-F238E27FC236}">
                      <a16:creationId xmlns:a16="http://schemas.microsoft.com/office/drawing/2014/main" id="{0E7166EE-5053-4B01-88D0-1B5FAFE94A81}"/>
                    </a:ext>
                  </a:extLst>
                </p:cNvPr>
                <p:cNvSpPr txBox="1">
                  <a:spLocks noRot="1" noChangeAspect="1" noMove="1" noResize="1" noEditPoints="1" noAdjustHandles="1" noChangeArrowheads="1" noChangeShapeType="1" noTextEdit="1"/>
                </p:cNvSpPr>
                <p:nvPr/>
              </p:nvSpPr>
              <p:spPr>
                <a:xfrm>
                  <a:off x="4827372" y="5556421"/>
                  <a:ext cx="318933" cy="307777"/>
                </a:xfrm>
                <a:prstGeom prst="rect">
                  <a:avLst/>
                </a:prstGeom>
                <a:blipFill>
                  <a:blip r:embed="rId3"/>
                  <a:stretch>
                    <a:fillRect l="-17308" r="-5769"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E9A3C67-1F7F-4571-87F0-F9947DD8B6F3}"/>
                    </a:ext>
                  </a:extLst>
                </p:cNvPr>
                <p:cNvSpPr txBox="1"/>
                <p:nvPr/>
              </p:nvSpPr>
              <p:spPr>
                <a:xfrm>
                  <a:off x="5029200" y="2199502"/>
                  <a:ext cx="3298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3</m:t>
                            </m:r>
                          </m:sub>
                        </m:sSub>
                      </m:oMath>
                    </m:oMathPara>
                  </a14:m>
                  <a:endParaRPr lang="ja-JP" altLang="en-US"/>
                </a:p>
              </p:txBody>
            </p:sp>
          </mc:Choice>
          <mc:Fallback xmlns="">
            <p:sp>
              <p:nvSpPr>
                <p:cNvPr id="28" name="テキスト ボックス 27">
                  <a:extLst>
                    <a:ext uri="{FF2B5EF4-FFF2-40B4-BE49-F238E27FC236}">
                      <a16:creationId xmlns:a16="http://schemas.microsoft.com/office/drawing/2014/main" id="{CE9A3C67-1F7F-4571-87F0-F9947DD8B6F3}"/>
                    </a:ext>
                  </a:extLst>
                </p:cNvPr>
                <p:cNvSpPr txBox="1">
                  <a:spLocks noRot="1" noChangeAspect="1" noMove="1" noResize="1" noEditPoints="1" noAdjustHandles="1" noChangeArrowheads="1" noChangeShapeType="1" noTextEdit="1"/>
                </p:cNvSpPr>
                <p:nvPr/>
              </p:nvSpPr>
              <p:spPr>
                <a:xfrm>
                  <a:off x="5029200" y="2199502"/>
                  <a:ext cx="329897" cy="307777"/>
                </a:xfrm>
                <a:prstGeom prst="rect">
                  <a:avLst/>
                </a:prstGeom>
                <a:blipFill>
                  <a:blip r:embed="rId4"/>
                  <a:stretch>
                    <a:fillRect l="-16667" r="-5556"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E21BFC0-5DD0-44CA-94B0-7EA19C4E3CA7}"/>
                    </a:ext>
                  </a:extLst>
                </p:cNvPr>
                <p:cNvSpPr txBox="1"/>
                <p:nvPr/>
              </p:nvSpPr>
              <p:spPr>
                <a:xfrm>
                  <a:off x="2018270" y="4073610"/>
                  <a:ext cx="3298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2</m:t>
                            </m:r>
                          </m:sub>
                        </m:sSub>
                      </m:oMath>
                    </m:oMathPara>
                  </a14:m>
                  <a:endParaRPr lang="ja-JP" altLang="en-US"/>
                </a:p>
              </p:txBody>
            </p:sp>
          </mc:Choice>
          <mc:Fallback xmlns="">
            <p:sp>
              <p:nvSpPr>
                <p:cNvPr id="30" name="テキスト ボックス 29">
                  <a:extLst>
                    <a:ext uri="{FF2B5EF4-FFF2-40B4-BE49-F238E27FC236}">
                      <a16:creationId xmlns:a16="http://schemas.microsoft.com/office/drawing/2014/main" id="{6E21BFC0-5DD0-44CA-94B0-7EA19C4E3CA7}"/>
                    </a:ext>
                  </a:extLst>
                </p:cNvPr>
                <p:cNvSpPr txBox="1">
                  <a:spLocks noRot="1" noChangeAspect="1" noMove="1" noResize="1" noEditPoints="1" noAdjustHandles="1" noChangeArrowheads="1" noChangeShapeType="1" noTextEdit="1"/>
                </p:cNvSpPr>
                <p:nvPr/>
              </p:nvSpPr>
              <p:spPr>
                <a:xfrm>
                  <a:off x="2018270" y="4073610"/>
                  <a:ext cx="329897" cy="307777"/>
                </a:xfrm>
                <a:prstGeom prst="rect">
                  <a:avLst/>
                </a:prstGeom>
                <a:blipFill>
                  <a:blip r:embed="rId5"/>
                  <a:stretch>
                    <a:fillRect l="-16667" r="-5556" b="-23529"/>
                  </a:stretch>
                </a:blipFill>
              </p:spPr>
              <p:txBody>
                <a:bodyPr/>
                <a:lstStyle/>
                <a:p>
                  <a:r>
                    <a:rPr lang="en-US">
                      <a:noFill/>
                    </a:rPr>
                    <a:t> </a:t>
                  </a:r>
                </a:p>
              </p:txBody>
            </p:sp>
          </mc:Fallback>
        </mc:AlternateContent>
        <p:sp>
          <p:nvSpPr>
            <p:cNvPr id="32" name="楕円 31">
              <a:extLst>
                <a:ext uri="{FF2B5EF4-FFF2-40B4-BE49-F238E27FC236}">
                  <a16:creationId xmlns:a16="http://schemas.microsoft.com/office/drawing/2014/main" id="{9E936818-FCDD-42A7-9E0E-FB502E11EDA2}"/>
                </a:ext>
              </a:extLst>
            </p:cNvPr>
            <p:cNvSpPr/>
            <p:nvPr/>
          </p:nvSpPr>
          <p:spPr>
            <a:xfrm>
              <a:off x="3393988" y="3707026"/>
              <a:ext cx="98854" cy="988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5987F70-7B98-46DD-BB0D-19117B1C28D5}"/>
                    </a:ext>
                  </a:extLst>
                </p:cNvPr>
                <p:cNvSpPr txBox="1"/>
                <p:nvPr/>
              </p:nvSpPr>
              <p:spPr>
                <a:xfrm>
                  <a:off x="3323968" y="3871783"/>
                  <a:ext cx="222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𝑦</m:t>
                        </m:r>
                      </m:oMath>
                    </m:oMathPara>
                  </a14:m>
                  <a:endParaRPr lang="ja-JP" altLang="en-US"/>
                </a:p>
              </p:txBody>
            </p:sp>
          </mc:Choice>
          <mc:Fallback xmlns="">
            <p:sp>
              <p:nvSpPr>
                <p:cNvPr id="35" name="テキスト ボックス 34">
                  <a:extLst>
                    <a:ext uri="{FF2B5EF4-FFF2-40B4-BE49-F238E27FC236}">
                      <a16:creationId xmlns:a16="http://schemas.microsoft.com/office/drawing/2014/main" id="{25987F70-7B98-46DD-BB0D-19117B1C28D5}"/>
                    </a:ext>
                  </a:extLst>
                </p:cNvPr>
                <p:cNvSpPr txBox="1">
                  <a:spLocks noRot="1" noChangeAspect="1" noMove="1" noResize="1" noEditPoints="1" noAdjustHandles="1" noChangeArrowheads="1" noChangeShapeType="1" noTextEdit="1"/>
                </p:cNvSpPr>
                <p:nvPr/>
              </p:nvSpPr>
              <p:spPr>
                <a:xfrm>
                  <a:off x="3323968" y="3871783"/>
                  <a:ext cx="222369" cy="307777"/>
                </a:xfrm>
                <a:prstGeom prst="rect">
                  <a:avLst/>
                </a:prstGeom>
                <a:blipFill>
                  <a:blip r:embed="rId6"/>
                  <a:stretch>
                    <a:fillRect l="-24324" r="-21622"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CD9A02A-C549-4C05-B0F5-185BFD86C46A}"/>
                    </a:ext>
                  </a:extLst>
                </p:cNvPr>
                <p:cNvSpPr txBox="1"/>
                <p:nvPr/>
              </p:nvSpPr>
              <p:spPr>
                <a:xfrm>
                  <a:off x="4349577" y="4897394"/>
                  <a:ext cx="2761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4</m:t>
                            </m:r>
                          </m:sub>
                        </m:sSub>
                      </m:oMath>
                    </m:oMathPara>
                  </a14:m>
                  <a:endParaRPr lang="ja-JP" altLang="en-US"/>
                </a:p>
              </p:txBody>
            </p:sp>
          </mc:Choice>
          <mc:Fallback xmlns="">
            <p:sp>
              <p:nvSpPr>
                <p:cNvPr id="37" name="テキスト ボックス 36">
                  <a:extLst>
                    <a:ext uri="{FF2B5EF4-FFF2-40B4-BE49-F238E27FC236}">
                      <a16:creationId xmlns:a16="http://schemas.microsoft.com/office/drawing/2014/main" id="{1CD9A02A-C549-4C05-B0F5-185BFD86C46A}"/>
                    </a:ext>
                  </a:extLst>
                </p:cNvPr>
                <p:cNvSpPr txBox="1">
                  <a:spLocks noRot="1" noChangeAspect="1" noMove="1" noResize="1" noEditPoints="1" noAdjustHandles="1" noChangeArrowheads="1" noChangeShapeType="1" noTextEdit="1"/>
                </p:cNvSpPr>
                <p:nvPr/>
              </p:nvSpPr>
              <p:spPr>
                <a:xfrm>
                  <a:off x="4349577" y="4897394"/>
                  <a:ext cx="276101" cy="307777"/>
                </a:xfrm>
                <a:prstGeom prst="rect">
                  <a:avLst/>
                </a:prstGeom>
                <a:blipFill>
                  <a:blip r:embed="rId7"/>
                  <a:stretch>
                    <a:fillRect l="-8696" r="-2174"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C4D0CF2-C0D7-4A85-916E-41011F41BFC2}"/>
                    </a:ext>
                  </a:extLst>
                </p:cNvPr>
                <p:cNvSpPr txBox="1"/>
                <p:nvPr/>
              </p:nvSpPr>
              <p:spPr>
                <a:xfrm>
                  <a:off x="2286000" y="2907955"/>
                  <a:ext cx="28110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1</m:t>
                            </m:r>
                          </m:sub>
                        </m:sSub>
                      </m:oMath>
                    </m:oMathPara>
                  </a14:m>
                  <a:endParaRPr lang="ja-JP" altLang="en-US"/>
                </a:p>
              </p:txBody>
            </p:sp>
          </mc:Choice>
          <mc:Fallback xmlns="">
            <p:sp>
              <p:nvSpPr>
                <p:cNvPr id="39" name="テキスト ボックス 38">
                  <a:extLst>
                    <a:ext uri="{FF2B5EF4-FFF2-40B4-BE49-F238E27FC236}">
                      <a16:creationId xmlns:a16="http://schemas.microsoft.com/office/drawing/2014/main" id="{8C4D0CF2-C0D7-4A85-916E-41011F41BFC2}"/>
                    </a:ext>
                  </a:extLst>
                </p:cNvPr>
                <p:cNvSpPr txBox="1">
                  <a:spLocks noRot="1" noChangeAspect="1" noMove="1" noResize="1" noEditPoints="1" noAdjustHandles="1" noChangeArrowheads="1" noChangeShapeType="1" noTextEdit="1"/>
                </p:cNvSpPr>
                <p:nvPr/>
              </p:nvSpPr>
              <p:spPr>
                <a:xfrm>
                  <a:off x="2286000" y="2907955"/>
                  <a:ext cx="281103" cy="307777"/>
                </a:xfrm>
                <a:prstGeom prst="rect">
                  <a:avLst/>
                </a:prstGeom>
                <a:blipFill>
                  <a:blip r:embed="rId8"/>
                  <a:stretch>
                    <a:fillRect l="-10870" r="-4348"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73B7D6E3-E47D-4935-B8F8-0B1F2BCE2814}"/>
                    </a:ext>
                  </a:extLst>
                </p:cNvPr>
                <p:cNvSpPr txBox="1"/>
                <p:nvPr/>
              </p:nvSpPr>
              <p:spPr>
                <a:xfrm>
                  <a:off x="2636109" y="3686431"/>
                  <a:ext cx="28706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2</m:t>
                            </m:r>
                          </m:sub>
                        </m:sSub>
                      </m:oMath>
                    </m:oMathPara>
                  </a14:m>
                  <a:endParaRPr lang="ja-JP" altLang="en-US"/>
                </a:p>
              </p:txBody>
            </p:sp>
          </mc:Choice>
          <mc:Fallback xmlns="">
            <p:sp>
              <p:nvSpPr>
                <p:cNvPr id="41" name="テキスト ボックス 40">
                  <a:extLst>
                    <a:ext uri="{FF2B5EF4-FFF2-40B4-BE49-F238E27FC236}">
                      <a16:creationId xmlns:a16="http://schemas.microsoft.com/office/drawing/2014/main" id="{73B7D6E3-E47D-4935-B8F8-0B1F2BCE2814}"/>
                    </a:ext>
                  </a:extLst>
                </p:cNvPr>
                <p:cNvSpPr txBox="1">
                  <a:spLocks noRot="1" noChangeAspect="1" noMove="1" noResize="1" noEditPoints="1" noAdjustHandles="1" noChangeArrowheads="1" noChangeShapeType="1" noTextEdit="1"/>
                </p:cNvSpPr>
                <p:nvPr/>
              </p:nvSpPr>
              <p:spPr>
                <a:xfrm>
                  <a:off x="2636109" y="3686431"/>
                  <a:ext cx="287065" cy="307777"/>
                </a:xfrm>
                <a:prstGeom prst="rect">
                  <a:avLst/>
                </a:prstGeom>
                <a:blipFill>
                  <a:blip r:embed="rId9"/>
                  <a:stretch>
                    <a:fillRect l="-8511" r="-638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340D193-1F66-47AC-8942-C5FC72EF7F78}"/>
                    </a:ext>
                  </a:extLst>
                </p:cNvPr>
                <p:cNvSpPr txBox="1"/>
                <p:nvPr/>
              </p:nvSpPr>
              <p:spPr>
                <a:xfrm>
                  <a:off x="3884140" y="2734962"/>
                  <a:ext cx="3298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3</m:t>
                            </m:r>
                          </m:sub>
                        </m:sSub>
                      </m:oMath>
                    </m:oMathPara>
                  </a14:m>
                  <a:endParaRPr lang="ja-JP" altLang="en-US"/>
                </a:p>
              </p:txBody>
            </p:sp>
          </mc:Choice>
          <mc:Fallback xmlns="">
            <p:sp>
              <p:nvSpPr>
                <p:cNvPr id="43" name="テキスト ボックス 42">
                  <a:extLst>
                    <a:ext uri="{FF2B5EF4-FFF2-40B4-BE49-F238E27FC236}">
                      <a16:creationId xmlns:a16="http://schemas.microsoft.com/office/drawing/2014/main" id="{9340D193-1F66-47AC-8942-C5FC72EF7F78}"/>
                    </a:ext>
                  </a:extLst>
                </p:cNvPr>
                <p:cNvSpPr txBox="1">
                  <a:spLocks noRot="1" noChangeAspect="1" noMove="1" noResize="1" noEditPoints="1" noAdjustHandles="1" noChangeArrowheads="1" noChangeShapeType="1" noTextEdit="1"/>
                </p:cNvSpPr>
                <p:nvPr/>
              </p:nvSpPr>
              <p:spPr>
                <a:xfrm>
                  <a:off x="3884140" y="2734962"/>
                  <a:ext cx="329899" cy="307777"/>
                </a:xfrm>
                <a:prstGeom prst="rect">
                  <a:avLst/>
                </a:prstGeom>
                <a:blipFill>
                  <a:blip r:embed="rId10"/>
                  <a:stretch>
                    <a:fillRect b="-15686"/>
                  </a:stretch>
                </a:blipFill>
              </p:spPr>
              <p:txBody>
                <a:bodyPr/>
                <a:lstStyle/>
                <a:p>
                  <a:r>
                    <a:rPr lang="en-US">
                      <a:noFill/>
                    </a:rPr>
                    <a:t> </a:t>
                  </a:r>
                </a:p>
              </p:txBody>
            </p:sp>
          </mc:Fallback>
        </mc:AlternateContent>
        <p:cxnSp>
          <p:nvCxnSpPr>
            <p:cNvPr id="45" name="直線矢印コネクタ 44">
              <a:extLst>
                <a:ext uri="{FF2B5EF4-FFF2-40B4-BE49-F238E27FC236}">
                  <a16:creationId xmlns:a16="http://schemas.microsoft.com/office/drawing/2014/main" id="{76F54C15-C38C-447F-A97F-C86D5CDE1053}"/>
                </a:ext>
              </a:extLst>
            </p:cNvPr>
            <p:cNvCxnSpPr>
              <a:cxnSpLocks/>
              <a:stCxn id="32" idx="7"/>
              <a:endCxn id="18" idx="2"/>
            </p:cNvCxnSpPr>
            <p:nvPr/>
          </p:nvCxnSpPr>
          <p:spPr>
            <a:xfrm flipV="1">
              <a:off x="3478365" y="2516659"/>
              <a:ext cx="1435504" cy="120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4328A84-D16C-4AB6-96D2-AAB77D58FD2D}"/>
                </a:ext>
              </a:extLst>
            </p:cNvPr>
            <p:cNvCxnSpPr>
              <a:cxnSpLocks/>
              <a:stCxn id="32" idx="1"/>
              <a:endCxn id="16" idx="5"/>
            </p:cNvCxnSpPr>
            <p:nvPr/>
          </p:nvCxnSpPr>
          <p:spPr>
            <a:xfrm flipH="1" flipV="1">
              <a:off x="1839036" y="2975858"/>
              <a:ext cx="1569429" cy="74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94B81E1-C146-4041-BF0D-C0CC64D0A2E7}"/>
                </a:ext>
              </a:extLst>
            </p:cNvPr>
            <p:cNvCxnSpPr>
              <a:cxnSpLocks/>
              <a:stCxn id="32" idx="2"/>
              <a:endCxn id="20" idx="6"/>
            </p:cNvCxnSpPr>
            <p:nvPr/>
          </p:nvCxnSpPr>
          <p:spPr>
            <a:xfrm flipH="1">
              <a:off x="2520779" y="3756453"/>
              <a:ext cx="873209" cy="53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8D9D96E-D913-4531-86BF-03AC9991ED67}"/>
                </a:ext>
              </a:extLst>
            </p:cNvPr>
            <p:cNvCxnSpPr>
              <a:cxnSpLocks/>
              <a:stCxn id="32" idx="5"/>
              <a:endCxn id="22" idx="1"/>
            </p:cNvCxnSpPr>
            <p:nvPr/>
          </p:nvCxnSpPr>
          <p:spPr>
            <a:xfrm>
              <a:off x="3478365" y="3791403"/>
              <a:ext cx="1268750" cy="210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EA2D722-8B0D-41B3-9AC0-E0A07535AC05}"/>
                  </a:ext>
                </a:extLst>
              </p:cNvPr>
              <p:cNvSpPr txBox="1"/>
              <p:nvPr/>
            </p:nvSpPr>
            <p:spPr>
              <a:xfrm>
                <a:off x="1626975" y="3534037"/>
                <a:ext cx="3375539" cy="1196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rPr>
                        <m:t>𝑦</m:t>
                      </m:r>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f>
                            <m:fPr>
                              <m:ctrlPr>
                                <a:rPr lang="en-US" altLang="ja-JP" sz="3200" i="1">
                                  <a:latin typeface="Cambria Math" panose="02040503050406030204" pitchFamily="18" charset="0"/>
                                </a:rPr>
                              </m:ctrlPr>
                            </m:fPr>
                            <m:num>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i="1">
                                      <a:latin typeface="Cambria Math" panose="02040503050406030204" pitchFamily="18" charset="0"/>
                                    </a:rPr>
                                    <m:t>𝑎</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𝑟</m:t>
                                      </m:r>
                                    </m:e>
                                    <m:sub>
                                      <m:r>
                                        <a:rPr lang="en-US" altLang="ja-JP" sz="3200" i="1">
                                          <a:latin typeface="Cambria Math" panose="02040503050406030204" pitchFamily="18" charset="0"/>
                                        </a:rPr>
                                        <m:t>𝑖</m:t>
                                      </m:r>
                                    </m:sub>
                                  </m:sSub>
                                </m:sup>
                              </m:sSup>
                            </m:num>
                            <m:den>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𝑗</m:t>
                                  </m:r>
                                </m:sub>
                                <m:sup/>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i="1">
                                          <a:latin typeface="Cambria Math" panose="02040503050406030204" pitchFamily="18" charset="0"/>
                                        </a:rPr>
                                        <m:t>𝑎</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𝑟</m:t>
                                          </m:r>
                                        </m:e>
                                        <m:sub>
                                          <m:r>
                                            <a:rPr lang="en-US" altLang="ja-JP" sz="3200" i="1">
                                              <a:latin typeface="Cambria Math" panose="02040503050406030204" pitchFamily="18" charset="0"/>
                                            </a:rPr>
                                            <m:t>𝑗</m:t>
                                          </m:r>
                                        </m:sub>
                                      </m:sSub>
                                    </m:sup>
                                  </m:sSup>
                                </m:e>
                              </m:nary>
                            </m:den>
                          </m:f>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𝑦</m:t>
                              </m:r>
                            </m:e>
                            <m:sub>
                              <m:r>
                                <a:rPr lang="en-US" altLang="ja-JP" sz="3200" i="1">
                                  <a:latin typeface="Cambria Math" panose="02040503050406030204" pitchFamily="18" charset="0"/>
                                </a:rPr>
                                <m:t>𝑖</m:t>
                              </m:r>
                            </m:sub>
                          </m:sSub>
                        </m:e>
                      </m:nary>
                    </m:oMath>
                  </m:oMathPara>
                </a14:m>
                <a:endParaRPr lang="ja-JP" altLang="en-US" sz="3200"/>
              </a:p>
            </p:txBody>
          </p:sp>
        </mc:Choice>
        <mc:Fallback xmlns="">
          <p:sp>
            <p:nvSpPr>
              <p:cNvPr id="64" name="テキスト ボックス 63">
                <a:extLst>
                  <a:ext uri="{FF2B5EF4-FFF2-40B4-BE49-F238E27FC236}">
                    <a16:creationId xmlns:a16="http://schemas.microsoft.com/office/drawing/2014/main" id="{5EA2D722-8B0D-41B3-9AC0-E0A07535AC05}"/>
                  </a:ext>
                </a:extLst>
              </p:cNvPr>
              <p:cNvSpPr txBox="1">
                <a:spLocks noRot="1" noChangeAspect="1" noMove="1" noResize="1" noEditPoints="1" noAdjustHandles="1" noChangeArrowheads="1" noChangeShapeType="1" noTextEdit="1"/>
              </p:cNvSpPr>
              <p:nvPr/>
            </p:nvSpPr>
            <p:spPr>
              <a:xfrm>
                <a:off x="1626975" y="3534037"/>
                <a:ext cx="3375539" cy="1196033"/>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58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EAF03-2C17-47D4-A7CE-B0A75D3BC65C}"/>
              </a:ext>
            </a:extLst>
          </p:cNvPr>
          <p:cNvSpPr>
            <a:spLocks noGrp="1"/>
          </p:cNvSpPr>
          <p:nvPr>
            <p:ph type="title"/>
          </p:nvPr>
        </p:nvSpPr>
        <p:spPr/>
        <p:txBody>
          <a:bodyPr/>
          <a:lstStyle/>
          <a:p>
            <a:r>
              <a:rPr lang="en-US" altLang="ja-JP"/>
              <a:t>1.1 </a:t>
            </a:r>
            <a:r>
              <a:rPr lang="ja-JP" altLang="en-US"/>
              <a:t>地中探査レーダ</a:t>
            </a:r>
            <a:endParaRPr kumimoji="1" lang="ja-JP" altLang="en-US"/>
          </a:p>
        </p:txBody>
      </p:sp>
      <p:sp>
        <p:nvSpPr>
          <p:cNvPr id="4" name="テキスト プレースホルダ 2">
            <a:extLst>
              <a:ext uri="{FF2B5EF4-FFF2-40B4-BE49-F238E27FC236}">
                <a16:creationId xmlns:a16="http://schemas.microsoft.com/office/drawing/2014/main" id="{9CEC82EE-5F4B-49A4-8419-337CCD232753}"/>
              </a:ext>
            </a:extLst>
          </p:cNvPr>
          <p:cNvSpPr txBox="1">
            <a:spLocks/>
          </p:cNvSpPr>
          <p:nvPr/>
        </p:nvSpPr>
        <p:spPr>
          <a:xfrm>
            <a:off x="1116907" y="1705552"/>
            <a:ext cx="8231904" cy="1390035"/>
          </a:xfrm>
          <a:prstGeom prst="rect">
            <a:avLst/>
          </a:prstGeom>
        </p:spPr>
        <p:txBody>
          <a:bodyPr vert="horz" lIns="65317" tIns="65317" rIns="91440" bIns="45720" rtlCol="0">
            <a:spAutoFit/>
          </a:bodyPr>
          <a:lstStyle>
            <a:defPPr marL="432000" marR="0" lvl="0" indent="-324000">
              <a:spcBef>
                <a:spcPts val="0"/>
              </a:spcBef>
              <a:spcAft>
                <a:spcPts val="1414"/>
              </a:spcAft>
              <a:buClr>
                <a:srgbClr val="808080"/>
              </a:buClr>
              <a:buSzPct val="45000"/>
              <a:buFont typeface="StarSymbol"/>
              <a:buNone/>
              <a:tabLst/>
              <a:defRPr lang="en-US" sz="2400" b="1" i="0" u="none" strike="noStrike">
                <a:ln>
                  <a:noFill/>
                </a:ln>
                <a:solidFill>
                  <a:srgbClr val="666666"/>
                </a:solidFill>
                <a:latin typeface="メイリオ" pitchFamily="50"/>
                <a:ea typeface="メイリオ" pitchFamily="50"/>
                <a:cs typeface="Tahoma" pitchFamily="2"/>
              </a:defRPr>
            </a:defPPr>
            <a:lvl1pPr marL="432000" marR="0" lvl="0" indent="-324000" algn="l" defTabSz="914400" rtl="0" eaLnBrk="1" latinLnBrk="0" hangingPunct="1">
              <a:lnSpc>
                <a:spcPct val="90000"/>
              </a:lnSpc>
              <a:spcBef>
                <a:spcPts val="0"/>
              </a:spcBef>
              <a:spcAft>
                <a:spcPts val="1414"/>
              </a:spcAft>
              <a:buClr>
                <a:srgbClr val="808080"/>
              </a:buClr>
              <a:buSzPct val="45000"/>
              <a:buFont typeface="StarSymbol"/>
              <a:buChar char="●"/>
              <a:tabLst/>
              <a:defRPr kumimoji="1" lang="en-US" sz="2400" b="1" i="0" u="none" strike="noStrike" kern="1200">
                <a:ln>
                  <a:noFill/>
                </a:ln>
                <a:solidFill>
                  <a:srgbClr val="666666"/>
                </a:solidFill>
                <a:latin typeface="メイリオ" pitchFamily="50"/>
                <a:ea typeface="メイリオ" pitchFamily="50"/>
                <a:cs typeface="Tahoma" pitchFamily="2"/>
              </a:defRPr>
            </a:lvl1pPr>
            <a:lvl2pPr marL="864000" marR="0" lvl="1" indent="-288000" algn="l" defTabSz="914400" rtl="0" eaLnBrk="1" latinLnBrk="0" hangingPunct="1">
              <a:lnSpc>
                <a:spcPct val="90000"/>
              </a:lnSpc>
              <a:spcBef>
                <a:spcPts val="0"/>
              </a:spcBef>
              <a:spcAft>
                <a:spcPts val="1134"/>
              </a:spcAft>
              <a:buClr>
                <a:srgbClr val="808080"/>
              </a:buClr>
              <a:buSzPct val="75000"/>
              <a:buFont typeface="StarSymbol"/>
              <a:buChar char="–"/>
              <a:tabLst/>
              <a:defRPr kumimoji="1" lang="en-US" sz="2800" b="1" i="0" u="none" strike="noStrike" kern="1200">
                <a:ln>
                  <a:noFill/>
                </a:ln>
                <a:solidFill>
                  <a:srgbClr val="666666"/>
                </a:solidFill>
                <a:latin typeface="メイリオ" pitchFamily="50"/>
                <a:ea typeface="メイリオ" pitchFamily="50"/>
                <a:cs typeface="Tahoma" pitchFamily="2"/>
              </a:defRPr>
            </a:lvl2pPr>
            <a:lvl3pPr marL="1296000" marR="0" lvl="2" indent="-216000" algn="l" defTabSz="914400" rtl="0" eaLnBrk="1" latinLnBrk="0" hangingPunct="1">
              <a:lnSpc>
                <a:spcPct val="90000"/>
              </a:lnSpc>
              <a:spcBef>
                <a:spcPts val="0"/>
              </a:spcBef>
              <a:spcAft>
                <a:spcPts val="850"/>
              </a:spcAft>
              <a:buClr>
                <a:srgbClr val="808080"/>
              </a:buClr>
              <a:buSzPct val="45000"/>
              <a:buFont typeface="StarSymbol"/>
              <a:buChar char="●"/>
              <a:tabLst/>
              <a:defRPr kumimoji="1" lang="en-US" sz="2400" b="1" i="0" u="none" strike="noStrike" kern="1200">
                <a:ln>
                  <a:noFill/>
                </a:ln>
                <a:solidFill>
                  <a:srgbClr val="666666"/>
                </a:solidFill>
                <a:latin typeface="メイリオ" pitchFamily="50"/>
                <a:ea typeface="メイリオ" pitchFamily="50"/>
                <a:cs typeface="Tahoma" pitchFamily="2"/>
              </a:defRPr>
            </a:lvl3pPr>
            <a:lvl4pPr marL="1728000" marR="0" lvl="3" indent="-216000" algn="l" defTabSz="914400" rtl="0" eaLnBrk="1" latinLnBrk="0" hangingPunct="1">
              <a:lnSpc>
                <a:spcPct val="90000"/>
              </a:lnSpc>
              <a:spcBef>
                <a:spcPts val="0"/>
              </a:spcBef>
              <a:spcAft>
                <a:spcPts val="567"/>
              </a:spcAft>
              <a:buClr>
                <a:srgbClr val="808080"/>
              </a:buClr>
              <a:buSzPct val="7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4pPr>
            <a:lvl5pPr marL="2160000" marR="0" lvl="4" indent="-216000" algn="l" defTabSz="914400" rtl="0" eaLnBrk="1" latinLnBrk="0" hangingPunct="1">
              <a:lnSpc>
                <a:spcPct val="90000"/>
              </a:lnSpc>
              <a:spcBef>
                <a:spcPts val="0"/>
              </a:spcBef>
              <a:spcAft>
                <a:spcPts val="283"/>
              </a:spcAft>
              <a:buClr>
                <a:srgbClr val="808080"/>
              </a:buClr>
              <a:buSzPct val="4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5pPr>
            <a:lvl6pPr marL="2592000" marR="0" lvl="5" indent="-216000" algn="l" defTabSz="914400" rtl="0" eaLnBrk="1" latinLnBrk="0" hangingPunct="1">
              <a:lnSpc>
                <a:spcPct val="90000"/>
              </a:lnSpc>
              <a:spcBef>
                <a:spcPts val="0"/>
              </a:spcBef>
              <a:spcAft>
                <a:spcPts val="283"/>
              </a:spcAft>
              <a:buClr>
                <a:srgbClr val="808080"/>
              </a:buClr>
              <a:buSzPct val="4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6pPr>
            <a:lvl7pPr marL="3024000" marR="0" lvl="6" indent="-216000" algn="l" defTabSz="914400" rtl="0" eaLnBrk="1" latinLnBrk="0" hangingPunct="1">
              <a:lnSpc>
                <a:spcPct val="90000"/>
              </a:lnSpc>
              <a:spcBef>
                <a:spcPts val="0"/>
              </a:spcBef>
              <a:spcAft>
                <a:spcPts val="283"/>
              </a:spcAft>
              <a:buClr>
                <a:srgbClr val="808080"/>
              </a:buClr>
              <a:buSzPct val="4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7pPr>
            <a:lvl8pPr marL="3456000" marR="0" lvl="7" indent="-216000" algn="l" defTabSz="914400" rtl="0" eaLnBrk="1" latinLnBrk="0" hangingPunct="1">
              <a:lnSpc>
                <a:spcPct val="90000"/>
              </a:lnSpc>
              <a:spcBef>
                <a:spcPts val="0"/>
              </a:spcBef>
              <a:spcAft>
                <a:spcPts val="283"/>
              </a:spcAft>
              <a:buClr>
                <a:srgbClr val="808080"/>
              </a:buClr>
              <a:buSzPct val="4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8pPr>
            <a:lvl9pPr marL="3887999" marR="0" lvl="8" indent="-216000" algn="l" defTabSz="914400" rtl="0" eaLnBrk="1" latinLnBrk="0" hangingPunct="1">
              <a:lnSpc>
                <a:spcPct val="90000"/>
              </a:lnSpc>
              <a:spcBef>
                <a:spcPts val="0"/>
              </a:spcBef>
              <a:spcAft>
                <a:spcPts val="283"/>
              </a:spcAft>
              <a:buClr>
                <a:srgbClr val="808080"/>
              </a:buClr>
              <a:buSzPct val="45000"/>
              <a:buFont typeface="StarSymbol"/>
              <a:buChar char="●"/>
              <a:tabLst/>
              <a:defRPr kumimoji="1" lang="en-US" sz="2000" b="1" i="0" u="none" strike="noStrike" kern="1200">
                <a:ln>
                  <a:noFill/>
                </a:ln>
                <a:solidFill>
                  <a:srgbClr val="666666"/>
                </a:solidFill>
                <a:latin typeface="メイリオ" pitchFamily="50"/>
                <a:ea typeface="メイリオ" pitchFamily="50"/>
                <a:cs typeface="Tahoma" pitchFamily="2"/>
              </a:defRPr>
            </a:lvl9pPr>
          </a:lstStyle>
          <a:p>
            <a:pPr defTabSz="913532">
              <a:buNone/>
              <a:defRPr/>
            </a:pPr>
            <a:r>
              <a:rPr lang="ja-JP" altLang="en-US" sz="2540">
                <a:solidFill>
                  <a:schemeClr val="tx1"/>
                </a:solidFill>
                <a:latin typeface="+mn-ea"/>
                <a:ea typeface="+mn-ea"/>
              </a:rPr>
              <a:t>マイクロ波を用いた地中探査レーダ（</a:t>
            </a:r>
            <a:r>
              <a:rPr lang="en-US" altLang="ja-JP" sz="2540">
                <a:solidFill>
                  <a:schemeClr val="tx1"/>
                </a:solidFill>
                <a:latin typeface="+mn-ea"/>
                <a:ea typeface="+mn-ea"/>
              </a:rPr>
              <a:t>GPR</a:t>
            </a:r>
            <a:r>
              <a:rPr lang="ja-JP" altLang="en-US" sz="2540">
                <a:solidFill>
                  <a:schemeClr val="tx1"/>
                </a:solidFill>
                <a:latin typeface="+mn-ea"/>
                <a:ea typeface="+mn-ea"/>
              </a:rPr>
              <a:t>）</a:t>
            </a:r>
          </a:p>
          <a:p>
            <a:pPr lvl="1" defTabSz="913532">
              <a:buNone/>
              <a:defRPr/>
            </a:pPr>
            <a:r>
              <a:rPr lang="ja-JP" altLang="en-US" sz="2177">
                <a:solidFill>
                  <a:schemeClr val="tx1"/>
                </a:solidFill>
                <a:latin typeface="+mn-ea"/>
                <a:ea typeface="+mn-ea"/>
              </a:rPr>
              <a:t>がれき探査や水道管調査など</a:t>
            </a:r>
          </a:p>
          <a:p>
            <a:pPr lvl="1" defTabSz="913532">
              <a:buNone/>
              <a:defRPr/>
            </a:pPr>
            <a:r>
              <a:rPr lang="ja-JP" altLang="en-US" sz="2177">
                <a:solidFill>
                  <a:schemeClr val="tx1"/>
                </a:solidFill>
                <a:latin typeface="+mn-ea"/>
                <a:ea typeface="+mn-ea"/>
              </a:rPr>
              <a:t>プラスチック地雷探査にも活用できる</a:t>
            </a:r>
            <a:r>
              <a:rPr lang="en-US" altLang="ja-JP" sz="2177" baseline="30000">
                <a:solidFill>
                  <a:schemeClr val="tx1"/>
                </a:solidFill>
                <a:latin typeface="+mn-ea"/>
                <a:ea typeface="+mn-ea"/>
              </a:rPr>
              <a:t>(1)(2)(3)(4)(5)(6)</a:t>
            </a:r>
            <a:endParaRPr lang="ja-JP" altLang="en-US" sz="2177" baseline="30000">
              <a:solidFill>
                <a:schemeClr val="tx1"/>
              </a:solidFill>
              <a:latin typeface="+mn-ea"/>
              <a:ea typeface="+mn-ea"/>
            </a:endParaRPr>
          </a:p>
        </p:txBody>
      </p:sp>
      <p:sp>
        <p:nvSpPr>
          <p:cNvPr id="6" name="テキスト ボックス 5">
            <a:extLst>
              <a:ext uri="{FF2B5EF4-FFF2-40B4-BE49-F238E27FC236}">
                <a16:creationId xmlns:a16="http://schemas.microsoft.com/office/drawing/2014/main" id="{DE47E4A2-95C3-4EAA-91C5-90574357624D}"/>
              </a:ext>
            </a:extLst>
          </p:cNvPr>
          <p:cNvSpPr txBox="1"/>
          <p:nvPr/>
        </p:nvSpPr>
        <p:spPr>
          <a:xfrm>
            <a:off x="4838429" y="3444808"/>
            <a:ext cx="4964201" cy="2585260"/>
          </a:xfrm>
          <a:prstGeom prst="rect">
            <a:avLst/>
          </a:prstGeom>
          <a:noFill/>
        </p:spPr>
        <p:txBody>
          <a:bodyPr>
            <a:spAutoFit/>
          </a:bodyPr>
          <a:lstStyle/>
          <a:p>
            <a:pPr>
              <a:defRPr/>
            </a:pPr>
            <a:r>
              <a:rPr lang="en-US" altLang="ja-JP" sz="953">
                <a:latin typeface="+mj-lt"/>
              </a:rPr>
              <a:t>(1) C-C Chen, S. Nag, W. D. Burnside, J. I. </a:t>
            </a:r>
            <a:r>
              <a:rPr lang="en-US" altLang="ja-JP" sz="953" err="1">
                <a:latin typeface="+mj-lt"/>
              </a:rPr>
              <a:t>Halman</a:t>
            </a:r>
            <a:r>
              <a:rPr lang="en-US" altLang="ja-JP" sz="953">
                <a:latin typeface="+mj-lt"/>
              </a:rPr>
              <a:t>, K. A. Shubert and L. Peters, Jr., “A </a:t>
            </a:r>
            <a:r>
              <a:rPr lang="en-US" altLang="ja-JP" sz="953" err="1">
                <a:latin typeface="+mj-lt"/>
              </a:rPr>
              <a:t>Stando</a:t>
            </a:r>
            <a:r>
              <a:rPr lang="en-US" altLang="ja-JP" sz="953">
                <a:latin typeface="+mj-lt"/>
              </a:rPr>
              <a:t>, Focused-Beam Land</a:t>
            </a:r>
            <a:r>
              <a:rPr lang="ja-JP" altLang="en-US" sz="953">
                <a:latin typeface="+mj-lt"/>
              </a:rPr>
              <a:t> </a:t>
            </a:r>
            <a:r>
              <a:rPr lang="en-US" altLang="ja-JP" sz="953">
                <a:latin typeface="+mj-lt"/>
              </a:rPr>
              <a:t>Mine Radar," IEEE Transactions on </a:t>
            </a:r>
            <a:r>
              <a:rPr lang="en-US" altLang="ja-JP" sz="953" err="1">
                <a:latin typeface="+mj-lt"/>
              </a:rPr>
              <a:t>Geoscience</a:t>
            </a:r>
            <a:r>
              <a:rPr lang="en-US" altLang="ja-JP" sz="953">
                <a:latin typeface="+mj-lt"/>
              </a:rPr>
              <a:t> and Re-</a:t>
            </a:r>
          </a:p>
          <a:p>
            <a:pPr>
              <a:defRPr/>
            </a:pPr>
            <a:r>
              <a:rPr lang="en-US" altLang="ja-JP" sz="953">
                <a:latin typeface="+mj-lt"/>
              </a:rPr>
              <a:t>mote Sensing, vol.38, no.1, pp. 507-514, 2000.</a:t>
            </a:r>
          </a:p>
          <a:p>
            <a:pPr>
              <a:defRPr/>
            </a:pPr>
            <a:r>
              <a:rPr lang="en-US" altLang="ja-JP" sz="953">
                <a:latin typeface="+mj-lt"/>
              </a:rPr>
              <a:t>(2) </a:t>
            </a:r>
            <a:r>
              <a:rPr lang="en-US" altLang="ja-JP" sz="953" err="1">
                <a:latin typeface="+mj-lt"/>
              </a:rPr>
              <a:t>Jeroen</a:t>
            </a:r>
            <a:r>
              <a:rPr lang="en-US" altLang="ja-JP" sz="953">
                <a:latin typeface="+mj-lt"/>
              </a:rPr>
              <a:t> </a:t>
            </a:r>
            <a:r>
              <a:rPr lang="en-US" altLang="ja-JP" sz="953" err="1">
                <a:latin typeface="+mj-lt"/>
              </a:rPr>
              <a:t>Groenenboom</a:t>
            </a:r>
            <a:r>
              <a:rPr lang="en-US" altLang="ja-JP" sz="953">
                <a:latin typeface="+mj-lt"/>
              </a:rPr>
              <a:t>, Alexander </a:t>
            </a:r>
            <a:r>
              <a:rPr lang="en-US" altLang="ja-JP" sz="953" err="1">
                <a:latin typeface="+mj-lt"/>
              </a:rPr>
              <a:t>Yarovoy</a:t>
            </a:r>
            <a:r>
              <a:rPr lang="en-US" altLang="ja-JP" sz="953">
                <a:latin typeface="+mj-lt"/>
              </a:rPr>
              <a:t>, "Data Processing and Imaging in GPR System Dedicated for Landmine Detection," Subsurface Sensing Technologies and Applica</a:t>
            </a:r>
            <a:r>
              <a:rPr lang="nl-NL" altLang="ja-JP" sz="953">
                <a:latin typeface="+mj-lt"/>
              </a:rPr>
              <a:t>tions, vol.3, no.4, pp. 387-402, 2002.</a:t>
            </a:r>
          </a:p>
          <a:p>
            <a:pPr>
              <a:defRPr/>
            </a:pPr>
            <a:r>
              <a:rPr lang="en-US" altLang="ja-JP" sz="953">
                <a:latin typeface="+mj-lt"/>
              </a:rPr>
              <a:t>(3) Alexander G. </a:t>
            </a:r>
            <a:r>
              <a:rPr lang="en-US" altLang="ja-JP" sz="953" err="1">
                <a:latin typeface="+mj-lt"/>
              </a:rPr>
              <a:t>Yarovoy</a:t>
            </a:r>
            <a:r>
              <a:rPr lang="en-US" altLang="ja-JP" sz="953">
                <a:latin typeface="+mj-lt"/>
              </a:rPr>
              <a:t> and Leo P. </a:t>
            </a:r>
            <a:r>
              <a:rPr lang="en-US" altLang="ja-JP" sz="953" err="1">
                <a:latin typeface="+mj-lt"/>
              </a:rPr>
              <a:t>Ligthart</a:t>
            </a:r>
            <a:r>
              <a:rPr lang="en-US" altLang="ja-JP" sz="953">
                <a:latin typeface="+mj-lt"/>
              </a:rPr>
              <a:t>, "</a:t>
            </a:r>
            <a:r>
              <a:rPr lang="en-US" altLang="ja-JP" sz="953" err="1">
                <a:latin typeface="+mj-lt"/>
              </a:rPr>
              <a:t>Polarimetric</a:t>
            </a:r>
            <a:r>
              <a:rPr lang="en-US" altLang="ja-JP" sz="953">
                <a:latin typeface="+mj-lt"/>
              </a:rPr>
              <a:t> video impulse radar for landmine detection," Subsurface Sensing Technologies and Applications, vol.3, no.4, pp. 271-293, 2002.</a:t>
            </a:r>
          </a:p>
          <a:p>
            <a:pPr>
              <a:defRPr/>
            </a:pPr>
            <a:r>
              <a:rPr lang="en-US" altLang="ja-JP" sz="953">
                <a:latin typeface="+mj-lt"/>
              </a:rPr>
              <a:t>(4) M. Sato, Y. Hamada, X. </a:t>
            </a:r>
            <a:r>
              <a:rPr lang="en-US" altLang="ja-JP" sz="953" err="1">
                <a:latin typeface="+mj-lt"/>
              </a:rPr>
              <a:t>Feng</a:t>
            </a:r>
            <a:r>
              <a:rPr lang="en-US" altLang="ja-JP" sz="953">
                <a:latin typeface="+mj-lt"/>
              </a:rPr>
              <a:t>, F. N. Kong, Z. </a:t>
            </a:r>
            <a:r>
              <a:rPr lang="en-US" altLang="ja-JP" sz="953" err="1">
                <a:latin typeface="+mj-lt"/>
              </a:rPr>
              <a:t>Zeng</a:t>
            </a:r>
            <a:r>
              <a:rPr lang="en-US" altLang="ja-JP" sz="953">
                <a:latin typeface="+mj-lt"/>
              </a:rPr>
              <a:t> and G. Fang, "GPR using an array an- </a:t>
            </a:r>
            <a:r>
              <a:rPr lang="en-US" altLang="ja-JP" sz="953" err="1">
                <a:latin typeface="+mj-lt"/>
              </a:rPr>
              <a:t>tenna</a:t>
            </a:r>
            <a:r>
              <a:rPr lang="en-US" altLang="ja-JP" sz="953">
                <a:latin typeface="+mj-lt"/>
              </a:rPr>
              <a:t> for land-mine detection," Near Subsurface Geophysics, vol. 2, pp. 7-13, 2004.</a:t>
            </a:r>
          </a:p>
          <a:p>
            <a:pPr>
              <a:defRPr/>
            </a:pPr>
            <a:r>
              <a:rPr lang="en-US" altLang="ja-JP" sz="953">
                <a:latin typeface="+mj-lt"/>
              </a:rPr>
              <a:t>(5) M. Sato, K. Takahashi, X. </a:t>
            </a:r>
            <a:r>
              <a:rPr lang="en-US" altLang="ja-JP" sz="953" err="1">
                <a:latin typeface="+mj-lt"/>
              </a:rPr>
              <a:t>Feng</a:t>
            </a:r>
            <a:r>
              <a:rPr lang="en-US" altLang="ja-JP" sz="953">
                <a:latin typeface="+mj-lt"/>
              </a:rPr>
              <a:t> and T. Kobayashi, "Dual sensor ALIS evaluation test in Afghanistan," IEEE </a:t>
            </a:r>
            <a:r>
              <a:rPr lang="en-US" altLang="ja-JP" sz="953" err="1">
                <a:latin typeface="+mj-lt"/>
              </a:rPr>
              <a:t>Geoscience</a:t>
            </a:r>
            <a:r>
              <a:rPr lang="en-US" altLang="ja-JP" sz="953">
                <a:latin typeface="+mj-lt"/>
              </a:rPr>
              <a:t> and Remote Sensing Society Newsletter, pp. 22-24,</a:t>
            </a:r>
          </a:p>
          <a:p>
            <a:pPr>
              <a:defRPr/>
            </a:pPr>
            <a:r>
              <a:rPr lang="en-US" altLang="ja-JP" sz="953">
                <a:latin typeface="+mj-lt"/>
              </a:rPr>
              <a:t>September 2005.</a:t>
            </a:r>
          </a:p>
          <a:p>
            <a:pPr>
              <a:defRPr/>
            </a:pPr>
            <a:r>
              <a:rPr lang="en-US" altLang="ja-JP" sz="953">
                <a:latin typeface="+mj-lt"/>
              </a:rPr>
              <a:t>(6) M. Sato, K. Takahashi, "Development of Dual Sensors and Deployment in Mine Affected Countries," in </a:t>
            </a:r>
            <a:r>
              <a:rPr lang="en-US" altLang="ja-JP" sz="953" i="1">
                <a:latin typeface="+mj-lt"/>
              </a:rPr>
              <a:t>Anti-personal Landmine Detection for Humanitarian Demining</a:t>
            </a:r>
            <a:r>
              <a:rPr lang="en-US" altLang="ja-JP" sz="953">
                <a:latin typeface="+mj-lt"/>
              </a:rPr>
              <a:t>, pp. 27-44, 2009.</a:t>
            </a:r>
            <a:endParaRPr lang="ja-JP" altLang="en-US" sz="953">
              <a:latin typeface="+mj-lt"/>
            </a:endParaRPr>
          </a:p>
        </p:txBody>
      </p:sp>
      <p:sp>
        <p:nvSpPr>
          <p:cNvPr id="8" name="正方形/長方形 7">
            <a:extLst>
              <a:ext uri="{FF2B5EF4-FFF2-40B4-BE49-F238E27FC236}">
                <a16:creationId xmlns:a16="http://schemas.microsoft.com/office/drawing/2014/main" id="{F58542C5-380F-4C50-BB7A-76ADF85738CF}"/>
              </a:ext>
            </a:extLst>
          </p:cNvPr>
          <p:cNvSpPr/>
          <p:nvPr/>
        </p:nvSpPr>
        <p:spPr>
          <a:xfrm>
            <a:off x="2355604" y="6448964"/>
            <a:ext cx="6271859" cy="238976"/>
          </a:xfrm>
          <a:prstGeom prst="rect">
            <a:avLst/>
          </a:prstGeom>
        </p:spPr>
        <p:txBody>
          <a:bodyPr>
            <a:spAutoFit/>
          </a:bodyPr>
          <a:lstStyle/>
          <a:p>
            <a:pPr>
              <a:defRPr/>
            </a:pPr>
            <a:r>
              <a:rPr lang="en-US" altLang="ja-JP" sz="953">
                <a:latin typeface="+mj-lt"/>
              </a:rPr>
              <a:t>ALIS in operation in a minefield</a:t>
            </a:r>
            <a:r>
              <a:rPr lang="en-US" altLang="ja-JP" sz="953"/>
              <a:t> (6) </a:t>
            </a:r>
            <a:endParaRPr lang="ja-JP" altLang="en-US" sz="953">
              <a:latin typeface="+mj-lt"/>
            </a:endParaRPr>
          </a:p>
        </p:txBody>
      </p:sp>
      <p:pic>
        <p:nvPicPr>
          <p:cNvPr id="10" name="Picture 10" descr="C:\Users\koyama\Google ドライブ\labo\201610\ALIS.png">
            <a:extLst>
              <a:ext uri="{FF2B5EF4-FFF2-40B4-BE49-F238E27FC236}">
                <a16:creationId xmlns:a16="http://schemas.microsoft.com/office/drawing/2014/main" id="{952FB073-3CFD-4A1C-8C8A-0B77629D5D3E}"/>
              </a:ext>
            </a:extLst>
          </p:cNvPr>
          <p:cNvPicPr>
            <a:picLocks noChangeAspect="1" noChangeArrowheads="1"/>
          </p:cNvPicPr>
          <p:nvPr/>
        </p:nvPicPr>
        <p:blipFill>
          <a:blip r:embed="rId2" cstate="print"/>
          <a:srcRect/>
          <a:stretch>
            <a:fillRect/>
          </a:stretch>
        </p:blipFill>
        <p:spPr bwMode="auto">
          <a:xfrm>
            <a:off x="2159745" y="3053089"/>
            <a:ext cx="2553388" cy="3385795"/>
          </a:xfrm>
          <a:prstGeom prst="rect">
            <a:avLst/>
          </a:prstGeom>
          <a:noFill/>
          <a:ln w="9525">
            <a:noFill/>
            <a:miter lim="800000"/>
            <a:headEnd/>
            <a:tailEnd/>
          </a:ln>
        </p:spPr>
      </p:pic>
      <p:sp>
        <p:nvSpPr>
          <p:cNvPr id="11" name="スライド番号プレースホルダー 10">
            <a:extLst>
              <a:ext uri="{FF2B5EF4-FFF2-40B4-BE49-F238E27FC236}">
                <a16:creationId xmlns:a16="http://schemas.microsoft.com/office/drawing/2014/main" id="{E6060198-8DFE-49B5-96D4-03B7C95EECB4}"/>
              </a:ext>
            </a:extLst>
          </p:cNvPr>
          <p:cNvSpPr>
            <a:spLocks noGrp="1"/>
          </p:cNvSpPr>
          <p:nvPr>
            <p:ph type="sldNum" sz="quarter" idx="12"/>
          </p:nvPr>
        </p:nvSpPr>
        <p:spPr/>
        <p:txBody>
          <a:bodyPr/>
          <a:lstStyle/>
          <a:p>
            <a:fld id="{6BFB83F8-11AD-4E53-A692-87193396358F}"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1F295A06-8F65-4A1A-91C0-CE14CCFEF50F}"/>
              </a:ext>
            </a:extLst>
          </p:cNvPr>
          <p:cNvSpPr>
            <a:spLocks noGrp="1"/>
          </p:cNvSpPr>
          <p:nvPr>
            <p:ph type="ftr" sz="quarter" idx="11"/>
          </p:nvPr>
        </p:nvSpPr>
        <p:spPr/>
        <p:txBody>
          <a:bodyPr/>
          <a:lstStyle/>
          <a:p>
            <a:r>
              <a:rPr kumimoji="1" lang="en-US" altLang="ja-JP"/>
              <a:t>R.Imai presents</a:t>
            </a:r>
            <a:endParaRPr kumimoji="1" lang="ja-JP" altLang="en-US"/>
          </a:p>
        </p:txBody>
      </p:sp>
    </p:spTree>
    <p:extLst>
      <p:ext uri="{BB962C8B-B14F-4D97-AF65-F5344CB8AC3E}">
        <p14:creationId xmlns:p14="http://schemas.microsoft.com/office/powerpoint/2010/main" val="305974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73D5A-E08B-4967-B8B8-BC745AEA0334}"/>
              </a:ext>
            </a:extLst>
          </p:cNvPr>
          <p:cNvSpPr>
            <a:spLocks noGrp="1"/>
          </p:cNvSpPr>
          <p:nvPr>
            <p:ph type="title"/>
          </p:nvPr>
        </p:nvSpPr>
        <p:spPr/>
        <p:txBody>
          <a:bodyPr/>
          <a:lstStyle/>
          <a:p>
            <a:r>
              <a:rPr kumimoji="1" lang="en-US" altLang="ja-JP"/>
              <a:t>1.2 </a:t>
            </a:r>
            <a:r>
              <a:rPr kumimoji="1" lang="ja-JP" altLang="en-US"/>
              <a:t>従来の地雷可視化システム</a:t>
            </a:r>
            <a:r>
              <a:rPr kumimoji="1" lang="en-US" altLang="ja-JP" baseline="30000" dirty="0"/>
              <a:t>(7)</a:t>
            </a:r>
            <a:endParaRPr kumimoji="1" lang="ja-JP" altLang="en-US" baseline="30000" dirty="0"/>
          </a:p>
        </p:txBody>
      </p:sp>
      <p:sp>
        <p:nvSpPr>
          <p:cNvPr id="3" name="コンテンツ プレースホルダー 2">
            <a:extLst>
              <a:ext uri="{FF2B5EF4-FFF2-40B4-BE49-F238E27FC236}">
                <a16:creationId xmlns:a16="http://schemas.microsoft.com/office/drawing/2014/main" id="{FB347438-5B77-4DA0-9AB0-642A590E07A7}"/>
              </a:ext>
            </a:extLst>
          </p:cNvPr>
          <p:cNvSpPr>
            <a:spLocks noGrp="1"/>
          </p:cNvSpPr>
          <p:nvPr>
            <p:ph idx="1"/>
          </p:nvPr>
        </p:nvSpPr>
        <p:spPr>
          <a:xfrm>
            <a:off x="776878" y="1001398"/>
            <a:ext cx="10515600" cy="4105619"/>
          </a:xfrm>
        </p:spPr>
        <p:txBody>
          <a:bodyPr>
            <a:normAutofit/>
          </a:bodyPr>
          <a:lstStyle/>
          <a:p>
            <a:pPr eaLnBrk="1" hangingPunct="1">
              <a:buClrTx/>
              <a:defRPr/>
            </a:pPr>
            <a:r>
              <a:rPr lang="en-US" altLang="ja-JP" dirty="0">
                <a:solidFill>
                  <a:schemeClr val="tx1"/>
                </a:solidFill>
              </a:rPr>
              <a:t>3</a:t>
            </a:r>
            <a:r>
              <a:rPr lang="ja-JP" altLang="en-US" dirty="0">
                <a:solidFill>
                  <a:schemeClr val="tx1"/>
                </a:solidFill>
              </a:rPr>
              <a:t>次元のデータ</a:t>
            </a:r>
            <a:endParaRPr lang="ja-JP" altLang="en-US" sz="3600" dirty="0"/>
          </a:p>
          <a:p>
            <a:pPr lvl="1" eaLnBrk="1" hangingPunct="1">
              <a:buClrTx/>
              <a:defRPr/>
            </a:pPr>
            <a:r>
              <a:rPr lang="ja-JP" altLang="en-US" sz="2000" dirty="0"/>
              <a:t>アンテナ</a:t>
            </a:r>
            <a:r>
              <a:rPr lang="en-US" altLang="ja-JP" sz="2000" dirty="0"/>
              <a:t>1</a:t>
            </a:r>
            <a:r>
              <a:rPr lang="ja-JP" altLang="en-US" sz="2000" dirty="0"/>
              <a:t>列（</a:t>
            </a:r>
            <a:r>
              <a:rPr lang="en-US" altLang="ja-JP" sz="2000" dirty="0"/>
              <a:t>x</a:t>
            </a:r>
            <a:r>
              <a:rPr lang="ja-JP" altLang="en-US" sz="2000" dirty="0"/>
              <a:t>軸方向）、幅</a:t>
            </a:r>
            <a:r>
              <a:rPr lang="en-US" altLang="ja-JP" sz="2000" dirty="0"/>
              <a:t>143mm21</a:t>
            </a:r>
            <a:r>
              <a:rPr lang="ja-JP" altLang="en-US" sz="2000" dirty="0"/>
              <a:t>点</a:t>
            </a:r>
          </a:p>
          <a:p>
            <a:pPr lvl="1" eaLnBrk="1" hangingPunct="1">
              <a:buClrTx/>
              <a:defRPr/>
            </a:pPr>
            <a:r>
              <a:rPr lang="en-US" altLang="ja-JP" sz="2000" dirty="0"/>
              <a:t>7mm</a:t>
            </a:r>
            <a:r>
              <a:rPr lang="ja-JP" altLang="en-US" sz="2000" dirty="0"/>
              <a:t>ごとアームを前（</a:t>
            </a:r>
            <a:r>
              <a:rPr lang="en-US" altLang="ja-JP" sz="2000" dirty="0"/>
              <a:t>y</a:t>
            </a:r>
            <a:r>
              <a:rPr lang="ja-JP" altLang="en-US" sz="2000" dirty="0"/>
              <a:t>軸方向）に出して</a:t>
            </a:r>
            <a:r>
              <a:rPr lang="en-US" altLang="ja-JP" sz="2000" dirty="0"/>
              <a:t>147mm21</a:t>
            </a:r>
            <a:r>
              <a:rPr lang="ja-JP" altLang="en-US" sz="2000" dirty="0"/>
              <a:t>点</a:t>
            </a:r>
          </a:p>
          <a:p>
            <a:pPr lvl="1" eaLnBrk="1" hangingPunct="1">
              <a:buClrTx/>
              <a:defRPr/>
            </a:pPr>
            <a:r>
              <a:rPr lang="en-US" altLang="ja-JP" sz="2000" dirty="0"/>
              <a:t>8GHz-12GHz</a:t>
            </a:r>
            <a:r>
              <a:rPr lang="ja-JP" altLang="en-US" sz="2000" dirty="0"/>
              <a:t>間周波数ステップ型で</a:t>
            </a:r>
            <a:r>
              <a:rPr lang="en-US" altLang="ja-JP" sz="2000" dirty="0"/>
              <a:t>101</a:t>
            </a:r>
            <a:r>
              <a:rPr lang="ja-JP" altLang="en-US" sz="2000" dirty="0"/>
              <a:t>点</a:t>
            </a:r>
            <a:endParaRPr lang="en-US" altLang="ja-JP" sz="2000" dirty="0"/>
          </a:p>
          <a:p>
            <a:pPr lvl="1" eaLnBrk="1" hangingPunct="1">
              <a:buClrTx/>
              <a:defRPr/>
            </a:pPr>
            <a:endParaRPr lang="en-US" altLang="ja-JP" sz="2000" dirty="0"/>
          </a:p>
          <a:p>
            <a:pPr>
              <a:defRPr/>
            </a:pPr>
            <a:r>
              <a:rPr lang="ja-JP" altLang="en-US" sz="2400" dirty="0"/>
              <a:t>計測したデータから</a:t>
            </a:r>
            <a:br>
              <a:rPr lang="en-US" altLang="ja-JP" sz="2400" dirty="0"/>
            </a:br>
            <a:r>
              <a:rPr lang="ja-JP" altLang="en-US" sz="2400" dirty="0"/>
              <a:t>特徴量ベクトルを抽出し</a:t>
            </a:r>
            <a:br>
              <a:rPr lang="en-US" altLang="ja-JP" sz="2400" dirty="0"/>
            </a:br>
            <a:r>
              <a:rPr lang="ja-JP" altLang="en-US" sz="2400" dirty="0"/>
              <a:t>自己組織化マップ</a:t>
            </a:r>
            <a:r>
              <a:rPr lang="en-US" altLang="ja-JP" sz="2400" dirty="0"/>
              <a:t>(CSOM)</a:t>
            </a:r>
            <a:br>
              <a:rPr lang="en-US" altLang="ja-JP" sz="2400" dirty="0"/>
            </a:br>
            <a:r>
              <a:rPr lang="ja-JP" altLang="en-US" sz="2400" dirty="0"/>
              <a:t>でクラス分け</a:t>
            </a:r>
            <a:endParaRPr lang="en-US" altLang="ja-JP" sz="2400" dirty="0"/>
          </a:p>
          <a:p>
            <a:pPr>
              <a:defRPr/>
            </a:pPr>
            <a:r>
              <a:rPr lang="ja-JP" altLang="en-US" sz="2400" dirty="0"/>
              <a:t>計測に</a:t>
            </a:r>
            <a:r>
              <a:rPr lang="en-US" altLang="ja-JP" sz="2400" dirty="0"/>
              <a:t>6</a:t>
            </a:r>
            <a:r>
              <a:rPr lang="ja-JP" altLang="en-US" sz="2400" dirty="0"/>
              <a:t>分ほど時間がかかる</a:t>
            </a:r>
            <a:endParaRPr lang="en-US" altLang="ja-JP" sz="2400" dirty="0"/>
          </a:p>
          <a:p>
            <a:endParaRPr kumimoji="1" lang="ja-JP" altLang="en-US" dirty="0"/>
          </a:p>
        </p:txBody>
      </p:sp>
      <p:pic>
        <p:nvPicPr>
          <p:cNvPr id="7" name="Picture 3" descr="C:\Users\koyama\Google ドライブ\labo\201502\so2'.png">
            <a:extLst>
              <a:ext uri="{FF2B5EF4-FFF2-40B4-BE49-F238E27FC236}">
                <a16:creationId xmlns:a16="http://schemas.microsoft.com/office/drawing/2014/main" id="{F3A4B2BA-E7FD-4871-88B5-C3D9343F5B96}"/>
              </a:ext>
            </a:extLst>
          </p:cNvPr>
          <p:cNvPicPr>
            <a:picLocks noChangeAspect="1" noChangeArrowheads="1"/>
          </p:cNvPicPr>
          <p:nvPr/>
        </p:nvPicPr>
        <p:blipFill>
          <a:blip r:embed="rId2" cstate="print"/>
          <a:srcRect/>
          <a:stretch>
            <a:fillRect/>
          </a:stretch>
        </p:blipFill>
        <p:spPr bwMode="auto">
          <a:xfrm>
            <a:off x="8287745" y="1077994"/>
            <a:ext cx="3673001" cy="3080184"/>
          </a:xfrm>
          <a:prstGeom prst="rect">
            <a:avLst/>
          </a:prstGeom>
          <a:noFill/>
          <a:ln w="9525">
            <a:noFill/>
            <a:miter lim="800000"/>
            <a:headEnd/>
            <a:tailEnd/>
          </a:ln>
        </p:spPr>
      </p:pic>
      <p:sp>
        <p:nvSpPr>
          <p:cNvPr id="9" name="フッター プレースホルダー 8">
            <a:extLst>
              <a:ext uri="{FF2B5EF4-FFF2-40B4-BE49-F238E27FC236}">
                <a16:creationId xmlns:a16="http://schemas.microsoft.com/office/drawing/2014/main" id="{14FD794A-7D0C-4B4B-8F22-3448E7D98925}"/>
              </a:ext>
            </a:extLst>
          </p:cNvPr>
          <p:cNvSpPr>
            <a:spLocks noGrp="1"/>
          </p:cNvSpPr>
          <p:nvPr>
            <p:ph type="ftr" sz="quarter" idx="11"/>
          </p:nvPr>
        </p:nvSpPr>
        <p:spPr/>
        <p:txBody>
          <a:bodyPr/>
          <a:lstStyle/>
          <a:p>
            <a:r>
              <a:rPr kumimoji="1" lang="en-US" altLang="ja-JP"/>
              <a:t>R.Imai presents</a:t>
            </a:r>
            <a:endParaRPr kumimoji="1" lang="ja-JP" altLang="en-US"/>
          </a:p>
        </p:txBody>
      </p:sp>
      <p:sp>
        <p:nvSpPr>
          <p:cNvPr id="10" name="スライド番号プレースホルダー 9">
            <a:extLst>
              <a:ext uri="{FF2B5EF4-FFF2-40B4-BE49-F238E27FC236}">
                <a16:creationId xmlns:a16="http://schemas.microsoft.com/office/drawing/2014/main" id="{848BF298-225B-4E05-8436-9A034B82F811}"/>
              </a:ext>
            </a:extLst>
          </p:cNvPr>
          <p:cNvSpPr>
            <a:spLocks noGrp="1"/>
          </p:cNvSpPr>
          <p:nvPr>
            <p:ph type="sldNum" sz="quarter" idx="12"/>
          </p:nvPr>
        </p:nvSpPr>
        <p:spPr/>
        <p:txBody>
          <a:bodyPr/>
          <a:lstStyle/>
          <a:p>
            <a:fld id="{F5CD11BC-5C89-43D6-B729-09060D77C018}" type="slidenum">
              <a:rPr kumimoji="1" lang="ja-JP" altLang="en-US" smtClean="0"/>
              <a:t>4</a:t>
            </a:fld>
            <a:endParaRPr kumimoji="1" lang="ja-JP" altLang="en-US"/>
          </a:p>
        </p:txBody>
      </p:sp>
      <p:sp>
        <p:nvSpPr>
          <p:cNvPr id="14" name="テキスト ボックス 13">
            <a:extLst>
              <a:ext uri="{FF2B5EF4-FFF2-40B4-BE49-F238E27FC236}">
                <a16:creationId xmlns:a16="http://schemas.microsoft.com/office/drawing/2014/main" id="{8C665F9C-3A56-4AF8-9F30-D41AEC0012A7}"/>
              </a:ext>
            </a:extLst>
          </p:cNvPr>
          <p:cNvSpPr txBox="1"/>
          <p:nvPr/>
        </p:nvSpPr>
        <p:spPr>
          <a:xfrm>
            <a:off x="1874057" y="6016723"/>
            <a:ext cx="8230465" cy="400110"/>
          </a:xfrm>
          <a:prstGeom prst="rect">
            <a:avLst/>
          </a:prstGeom>
          <a:noFill/>
        </p:spPr>
        <p:txBody>
          <a:bodyPr>
            <a:spAutoFit/>
          </a:bodyPr>
          <a:lstStyle/>
          <a:p>
            <a:pPr>
              <a:defRPr/>
            </a:pPr>
            <a:r>
              <a:rPr lang="en-US" altLang="ja-JP" sz="953">
                <a:latin typeface="+mn-ea"/>
              </a:rPr>
              <a:t>(7) </a:t>
            </a:r>
            <a:r>
              <a:rPr lang="en-US" altLang="ja-JP" sz="1000" err="1">
                <a:latin typeface="Arial" panose="020B0604020202020204" pitchFamily="34" charset="0"/>
              </a:rPr>
              <a:t>E.Koyama</a:t>
            </a:r>
            <a:r>
              <a:rPr lang="en-US" altLang="ja-JP" sz="1000">
                <a:latin typeface="Arial" panose="020B0604020202020204" pitchFamily="34" charset="0"/>
              </a:rPr>
              <a:t> </a:t>
            </a:r>
            <a:r>
              <a:rPr lang="en-US" altLang="ja-JP" sz="1000" err="1">
                <a:latin typeface="Arial" panose="020B0604020202020204" pitchFamily="34" charset="0"/>
              </a:rPr>
              <a:t>A.Hirose</a:t>
            </a:r>
            <a:r>
              <a:rPr lang="en-US" altLang="ja-JP" sz="953">
                <a:latin typeface="+mn-ea"/>
              </a:rPr>
              <a:t>, "</a:t>
            </a:r>
            <a:r>
              <a:rPr lang="en-US" altLang="ja-JP" sz="1000">
                <a:latin typeface="Arial" panose="020B0604020202020204" pitchFamily="34" charset="0"/>
              </a:rPr>
              <a:t>Development of complex-valued self-organizing-map landmine visualization system equipped with moving one-dimensional array antenna</a:t>
            </a:r>
            <a:r>
              <a:rPr lang="en-US" altLang="ja-JP" sz="953">
                <a:latin typeface="+mn-ea"/>
              </a:rPr>
              <a:t>," </a:t>
            </a:r>
            <a:r>
              <a:rPr lang="en-US" altLang="ja-JP" sz="1000">
                <a:latin typeface="Arial" panose="020B0604020202020204" pitchFamily="34" charset="0"/>
              </a:rPr>
              <a:t>IEICE Trans. on Electron, 2018.</a:t>
            </a:r>
            <a:endParaRPr lang="en-US" altLang="ja-JP" sz="953">
              <a:latin typeface="+mn-ea"/>
            </a:endParaRPr>
          </a:p>
        </p:txBody>
      </p:sp>
      <p:pic>
        <p:nvPicPr>
          <p:cNvPr id="5" name="図 4" descr="グラフ&#10;&#10;自動的に生成された説明">
            <a:extLst>
              <a:ext uri="{FF2B5EF4-FFF2-40B4-BE49-F238E27FC236}">
                <a16:creationId xmlns:a16="http://schemas.microsoft.com/office/drawing/2014/main" id="{66B26492-29EE-4702-A149-86F241E9A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889" y="2855765"/>
            <a:ext cx="2910404" cy="2279007"/>
          </a:xfrm>
          <a:prstGeom prst="rect">
            <a:avLst/>
          </a:prstGeom>
        </p:spPr>
      </p:pic>
      <p:sp>
        <p:nvSpPr>
          <p:cNvPr id="6" name="テキスト ボックス 5">
            <a:extLst>
              <a:ext uri="{FF2B5EF4-FFF2-40B4-BE49-F238E27FC236}">
                <a16:creationId xmlns:a16="http://schemas.microsoft.com/office/drawing/2014/main" id="{B94FCC82-E343-4276-A174-88E0271E730A}"/>
              </a:ext>
            </a:extLst>
          </p:cNvPr>
          <p:cNvSpPr txBox="1"/>
          <p:nvPr/>
        </p:nvSpPr>
        <p:spPr>
          <a:xfrm>
            <a:off x="887766" y="5060272"/>
            <a:ext cx="7263527" cy="830997"/>
          </a:xfrm>
          <a:prstGeom prst="rect">
            <a:avLst/>
          </a:prstGeom>
          <a:noFill/>
          <a:ln>
            <a:solidFill>
              <a:schemeClr val="accent1"/>
            </a:solidFill>
          </a:ln>
        </p:spPr>
        <p:txBody>
          <a:bodyPr wrap="none" rtlCol="0">
            <a:spAutoFit/>
          </a:bodyPr>
          <a:lstStyle/>
          <a:p>
            <a:r>
              <a:rPr lang="ja-JP" altLang="en-US" sz="2400"/>
              <a:t>計測時間を短くするため</a:t>
            </a:r>
            <a:endParaRPr lang="en-US" altLang="ja-JP" sz="2400"/>
          </a:p>
          <a:p>
            <a:r>
              <a:rPr kumimoji="1" lang="ja-JP" altLang="en-US" sz="2400"/>
              <a:t>少ないデータ</a:t>
            </a:r>
            <a:r>
              <a:rPr lang="ja-JP" altLang="en-US" sz="2400"/>
              <a:t>から信号を再現できる圧縮センシング</a:t>
            </a:r>
            <a:endParaRPr kumimoji="1" lang="ja-JP" altLang="en-US" sz="2400"/>
          </a:p>
        </p:txBody>
      </p:sp>
      <p:sp>
        <p:nvSpPr>
          <p:cNvPr id="8" name="矢印: 下 7">
            <a:extLst>
              <a:ext uri="{FF2B5EF4-FFF2-40B4-BE49-F238E27FC236}">
                <a16:creationId xmlns:a16="http://schemas.microsoft.com/office/drawing/2014/main" id="{074FDF0A-C8FF-4192-99FF-C8A5DD249AC4}"/>
              </a:ext>
            </a:extLst>
          </p:cNvPr>
          <p:cNvSpPr/>
          <p:nvPr/>
        </p:nvSpPr>
        <p:spPr>
          <a:xfrm>
            <a:off x="2664122" y="4736566"/>
            <a:ext cx="568171" cy="284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02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B0661-9BAA-4572-9087-7EEFEA6C7743}"/>
              </a:ext>
            </a:extLst>
          </p:cNvPr>
          <p:cNvSpPr>
            <a:spLocks noGrp="1"/>
          </p:cNvSpPr>
          <p:nvPr>
            <p:ph type="title"/>
          </p:nvPr>
        </p:nvSpPr>
        <p:spPr/>
        <p:txBody>
          <a:bodyPr>
            <a:normAutofit/>
          </a:bodyPr>
          <a:lstStyle/>
          <a:p>
            <a:r>
              <a:rPr lang="en-US" altLang="ja-JP"/>
              <a:t>1.3 </a:t>
            </a:r>
            <a:r>
              <a:rPr lang="ja-JP" altLang="en-US"/>
              <a:t>圧縮センシングを用いた先行研究</a:t>
            </a:r>
            <a:endParaRPr kumimoji="1" lang="ja-JP" altLang="en-US"/>
          </a:p>
        </p:txBody>
      </p:sp>
      <p:sp>
        <p:nvSpPr>
          <p:cNvPr id="3" name="コンテンツ プレースホルダー 2">
            <a:extLst>
              <a:ext uri="{FF2B5EF4-FFF2-40B4-BE49-F238E27FC236}">
                <a16:creationId xmlns:a16="http://schemas.microsoft.com/office/drawing/2014/main" id="{E120C4E4-7A87-4F8C-9AB8-ADA52482BBB7}"/>
              </a:ext>
            </a:extLst>
          </p:cNvPr>
          <p:cNvSpPr>
            <a:spLocks noGrp="1"/>
          </p:cNvSpPr>
          <p:nvPr>
            <p:ph idx="1"/>
          </p:nvPr>
        </p:nvSpPr>
        <p:spPr>
          <a:xfrm>
            <a:off x="1524000" y="1685819"/>
            <a:ext cx="7281672" cy="1912514"/>
          </a:xfrm>
        </p:spPr>
        <p:txBody>
          <a:bodyPr>
            <a:normAutofit/>
          </a:bodyPr>
          <a:lstStyle/>
          <a:p>
            <a:pPr marL="514350" indent="-514350">
              <a:buFont typeface="+mj-lt"/>
              <a:buAutoNum type="arabicPeriod"/>
            </a:pPr>
            <a:r>
              <a:rPr kumimoji="1" lang="ja-JP" altLang="en-US"/>
              <a:t>散乱強度を利用</a:t>
            </a:r>
            <a:r>
              <a:rPr kumimoji="1" lang="ja-JP" altLang="en-US" dirty="0"/>
              <a:t>して</a:t>
            </a:r>
            <a:r>
              <a:rPr lang="ja-JP" altLang="en-US" dirty="0"/>
              <a:t>金属地雷を可視化</a:t>
            </a:r>
            <a:r>
              <a:rPr lang="en-US" altLang="ja-JP" baseline="30000" dirty="0"/>
              <a:t>(8)</a:t>
            </a:r>
          </a:p>
          <a:p>
            <a:pPr marL="514350" indent="-514350">
              <a:buFont typeface="+mj-lt"/>
              <a:buAutoNum type="arabicPeriod"/>
            </a:pPr>
            <a:r>
              <a:rPr kumimoji="1" lang="ja-JP" altLang="en-US"/>
              <a:t>プラスチック地雷は散乱強度が弱い</a:t>
            </a:r>
            <a:r>
              <a:rPr lang="ja-JP" altLang="en-US"/>
              <a:t>ため，散乱物との区別がつかない</a:t>
            </a:r>
            <a:endParaRPr kumimoji="1" lang="ja-JP" altLang="en-US" dirty="0"/>
          </a:p>
        </p:txBody>
      </p:sp>
      <p:sp>
        <p:nvSpPr>
          <p:cNvPr id="4" name="フッター プレースホルダー 3">
            <a:extLst>
              <a:ext uri="{FF2B5EF4-FFF2-40B4-BE49-F238E27FC236}">
                <a16:creationId xmlns:a16="http://schemas.microsoft.com/office/drawing/2014/main" id="{321C6B93-3D3C-4491-95E5-195A10EB6471}"/>
              </a:ext>
            </a:extLst>
          </p:cNvPr>
          <p:cNvSpPr>
            <a:spLocks noGrp="1"/>
          </p:cNvSpPr>
          <p:nvPr>
            <p:ph type="ftr" sz="quarter" idx="11"/>
          </p:nvPr>
        </p:nvSpPr>
        <p:spPr/>
        <p:txBody>
          <a:bodyPr/>
          <a:lstStyle/>
          <a:p>
            <a:r>
              <a:rPr kumimoji="1" lang="en-US" altLang="ja-JP"/>
              <a:t>R.Imai presents</a:t>
            </a:r>
            <a:endParaRPr kumimoji="1" lang="ja-JP" altLang="en-US"/>
          </a:p>
        </p:txBody>
      </p:sp>
      <p:sp>
        <p:nvSpPr>
          <p:cNvPr id="5" name="スライド番号プレースホルダー 4">
            <a:extLst>
              <a:ext uri="{FF2B5EF4-FFF2-40B4-BE49-F238E27FC236}">
                <a16:creationId xmlns:a16="http://schemas.microsoft.com/office/drawing/2014/main" id="{0A25A699-E02B-40EA-976B-9B27B147B1D8}"/>
              </a:ext>
            </a:extLst>
          </p:cNvPr>
          <p:cNvSpPr>
            <a:spLocks noGrp="1"/>
          </p:cNvSpPr>
          <p:nvPr>
            <p:ph type="sldNum" sz="quarter" idx="12"/>
          </p:nvPr>
        </p:nvSpPr>
        <p:spPr/>
        <p:txBody>
          <a:bodyPr/>
          <a:lstStyle/>
          <a:p>
            <a:fld id="{6BFB83F8-11AD-4E53-A692-87193396358F}" type="slidenum">
              <a:rPr lang="ja-JP" altLang="en-US" smtClean="0"/>
              <a:pPr/>
              <a:t>5</a:t>
            </a:fld>
            <a:endParaRPr lang="ja-JP" altLang="en-US"/>
          </a:p>
        </p:txBody>
      </p:sp>
      <p:sp>
        <p:nvSpPr>
          <p:cNvPr id="7" name="テキスト ボックス 6">
            <a:extLst>
              <a:ext uri="{FF2B5EF4-FFF2-40B4-BE49-F238E27FC236}">
                <a16:creationId xmlns:a16="http://schemas.microsoft.com/office/drawing/2014/main" id="{44736323-C230-4F30-8266-D7402BA1FA3D}"/>
              </a:ext>
            </a:extLst>
          </p:cNvPr>
          <p:cNvSpPr txBox="1"/>
          <p:nvPr/>
        </p:nvSpPr>
        <p:spPr>
          <a:xfrm>
            <a:off x="2009523" y="6109857"/>
            <a:ext cx="8590747" cy="254044"/>
          </a:xfrm>
          <a:prstGeom prst="rect">
            <a:avLst/>
          </a:prstGeom>
          <a:noFill/>
        </p:spPr>
        <p:txBody>
          <a:bodyPr wrap="square">
            <a:spAutoFit/>
          </a:bodyPr>
          <a:lstStyle/>
          <a:p>
            <a:pPr algn="l"/>
            <a:r>
              <a:rPr lang="en-US" altLang="ja-JP" sz="953">
                <a:latin typeface="+mn-ea"/>
              </a:rPr>
              <a:t>(8) </a:t>
            </a:r>
            <a:r>
              <a:rPr lang="en-US" altLang="ja-JP" sz="1051">
                <a:latin typeface="CMR10"/>
              </a:rPr>
              <a:t>R. </a:t>
            </a:r>
            <a:r>
              <a:rPr lang="en-US" altLang="ja-JP" sz="1051" err="1">
                <a:latin typeface="CMR10"/>
              </a:rPr>
              <a:t>Karlina</a:t>
            </a:r>
            <a:r>
              <a:rPr lang="en-US" altLang="ja-JP" sz="1051">
                <a:latin typeface="CMR10"/>
              </a:rPr>
              <a:t> and M. Sato, “Model-Based Compressive Sensing Applied to Landmine Detection by</a:t>
            </a:r>
            <a:r>
              <a:rPr lang="ja-JP" altLang="en-US" sz="1051">
                <a:latin typeface="CMR10"/>
              </a:rPr>
              <a:t> </a:t>
            </a:r>
            <a:r>
              <a:rPr lang="en-US" altLang="ja-JP" sz="1051">
                <a:latin typeface="CMR10"/>
              </a:rPr>
              <a:t>GPR." IEICE Transaction, vol.E99-C, no.1 pp.44-51, 2016.</a:t>
            </a:r>
            <a:endParaRPr lang="en-US" altLang="ja-JP" sz="600">
              <a:latin typeface="+mn-ea"/>
            </a:endParaRPr>
          </a:p>
        </p:txBody>
      </p:sp>
      <p:sp>
        <p:nvSpPr>
          <p:cNvPr id="10" name="テキスト ボックス 9">
            <a:extLst>
              <a:ext uri="{FF2B5EF4-FFF2-40B4-BE49-F238E27FC236}">
                <a16:creationId xmlns:a16="http://schemas.microsoft.com/office/drawing/2014/main" id="{26225A1E-327C-4C2E-9AAB-F3378096BAE2}"/>
              </a:ext>
            </a:extLst>
          </p:cNvPr>
          <p:cNvSpPr txBox="1"/>
          <p:nvPr/>
        </p:nvSpPr>
        <p:spPr>
          <a:xfrm>
            <a:off x="1386262" y="4102131"/>
            <a:ext cx="9928253" cy="1815882"/>
          </a:xfrm>
          <a:prstGeom prst="rect">
            <a:avLst/>
          </a:prstGeom>
          <a:noFill/>
        </p:spPr>
        <p:txBody>
          <a:bodyPr wrap="square" rtlCol="0">
            <a:spAutoFit/>
          </a:bodyPr>
          <a:lstStyle/>
          <a:p>
            <a:pPr marL="514350" indent="-514350">
              <a:buFont typeface="+mj-lt"/>
              <a:buAutoNum type="arabicPeriod"/>
            </a:pPr>
            <a:r>
              <a:rPr kumimoji="1" lang="ja-JP" altLang="en-US" sz="2800" dirty="0"/>
              <a:t>テクスチャ特徴量ベクトルを用いることで</a:t>
            </a:r>
            <a:br>
              <a:rPr kumimoji="1" lang="en-US" altLang="ja-JP" sz="2800" dirty="0"/>
            </a:br>
            <a:r>
              <a:rPr kumimoji="1" lang="ja-JP" altLang="en-US" sz="2800" dirty="0"/>
              <a:t>プラスチック地雷を可視化</a:t>
            </a:r>
            <a:endParaRPr kumimoji="1" lang="en-US" altLang="ja-JP" sz="2800" dirty="0"/>
          </a:p>
          <a:p>
            <a:pPr marL="514350" indent="-514350">
              <a:buFont typeface="+mj-lt"/>
              <a:buAutoNum type="arabicPeriod"/>
            </a:pPr>
            <a:r>
              <a:rPr lang="ja-JP" altLang="en-US" sz="2800" dirty="0"/>
              <a:t>空間的なテクスチャを見ることで</a:t>
            </a:r>
            <a:br>
              <a:rPr lang="en-US" altLang="ja-JP" sz="2800" dirty="0"/>
            </a:br>
            <a:r>
              <a:rPr lang="ja-JP" altLang="en-US" sz="2800" dirty="0"/>
              <a:t>散乱物などを区別できる</a:t>
            </a:r>
            <a:endParaRPr kumimoji="1" lang="ja-JP" altLang="en-US" sz="2800" dirty="0"/>
          </a:p>
        </p:txBody>
      </p:sp>
      <p:sp>
        <p:nvSpPr>
          <p:cNvPr id="11" name="テキスト ボックス 10">
            <a:extLst>
              <a:ext uri="{FF2B5EF4-FFF2-40B4-BE49-F238E27FC236}">
                <a16:creationId xmlns:a16="http://schemas.microsoft.com/office/drawing/2014/main" id="{8BCDCB76-9CB8-4AB9-814E-7ACB03F505BC}"/>
              </a:ext>
            </a:extLst>
          </p:cNvPr>
          <p:cNvSpPr txBox="1"/>
          <p:nvPr/>
        </p:nvSpPr>
        <p:spPr>
          <a:xfrm>
            <a:off x="932688" y="1161288"/>
            <a:ext cx="1620957" cy="523220"/>
          </a:xfrm>
          <a:prstGeom prst="rect">
            <a:avLst/>
          </a:prstGeom>
          <a:noFill/>
          <a:ln>
            <a:solidFill>
              <a:schemeClr val="tx1"/>
            </a:solidFill>
          </a:ln>
        </p:spPr>
        <p:txBody>
          <a:bodyPr wrap="none" rtlCol="0">
            <a:spAutoFit/>
          </a:bodyPr>
          <a:lstStyle/>
          <a:p>
            <a:r>
              <a:rPr kumimoji="1" lang="ja-JP" altLang="en-US" sz="2800"/>
              <a:t>先行研究</a:t>
            </a:r>
          </a:p>
        </p:txBody>
      </p:sp>
      <p:sp>
        <p:nvSpPr>
          <p:cNvPr id="12" name="テキスト ボックス 11">
            <a:extLst>
              <a:ext uri="{FF2B5EF4-FFF2-40B4-BE49-F238E27FC236}">
                <a16:creationId xmlns:a16="http://schemas.microsoft.com/office/drawing/2014/main" id="{CDA4BE4B-0564-47B2-A5D3-3B575C05014E}"/>
              </a:ext>
            </a:extLst>
          </p:cNvPr>
          <p:cNvSpPr txBox="1"/>
          <p:nvPr/>
        </p:nvSpPr>
        <p:spPr>
          <a:xfrm>
            <a:off x="853779" y="3591221"/>
            <a:ext cx="1261884" cy="523220"/>
          </a:xfrm>
          <a:prstGeom prst="rect">
            <a:avLst/>
          </a:prstGeom>
          <a:noFill/>
          <a:ln>
            <a:solidFill>
              <a:schemeClr val="tx1"/>
            </a:solidFill>
          </a:ln>
        </p:spPr>
        <p:txBody>
          <a:bodyPr wrap="none" rtlCol="0">
            <a:spAutoFit/>
          </a:bodyPr>
          <a:lstStyle/>
          <a:p>
            <a:r>
              <a:rPr kumimoji="1" lang="ja-JP" altLang="en-US" sz="2800"/>
              <a:t>本研究</a:t>
            </a:r>
          </a:p>
        </p:txBody>
      </p:sp>
      <p:pic>
        <p:nvPicPr>
          <p:cNvPr id="6" name="図 5" descr="背景パターン が含まれている画像&#10;&#10;自動的に生成された説明">
            <a:extLst>
              <a:ext uri="{FF2B5EF4-FFF2-40B4-BE49-F238E27FC236}">
                <a16:creationId xmlns:a16="http://schemas.microsoft.com/office/drawing/2014/main" id="{A00A324F-6CF0-41AA-9B8E-149359E05301}"/>
              </a:ext>
            </a:extLst>
          </p:cNvPr>
          <p:cNvPicPr>
            <a:picLocks noChangeAspect="1"/>
          </p:cNvPicPr>
          <p:nvPr/>
        </p:nvPicPr>
        <p:blipFill rotWithShape="1">
          <a:blip r:embed="rId2">
            <a:extLst>
              <a:ext uri="{28A0092B-C50C-407E-A947-70E740481C1C}">
                <a14:useLocalDpi xmlns:a14="http://schemas.microsoft.com/office/drawing/2010/main" val="0"/>
              </a:ext>
            </a:extLst>
          </a:blip>
          <a:srcRect l="9454" t="8296" r="14151" b="10130"/>
          <a:stretch/>
        </p:blipFill>
        <p:spPr>
          <a:xfrm>
            <a:off x="9436963" y="3258102"/>
            <a:ext cx="2050742" cy="1802851"/>
          </a:xfrm>
          <a:prstGeom prst="rect">
            <a:avLst/>
          </a:prstGeom>
        </p:spPr>
      </p:pic>
      <p:sp>
        <p:nvSpPr>
          <p:cNvPr id="8" name="テキスト ボックス 7">
            <a:extLst>
              <a:ext uri="{FF2B5EF4-FFF2-40B4-BE49-F238E27FC236}">
                <a16:creationId xmlns:a16="http://schemas.microsoft.com/office/drawing/2014/main" id="{901E76AE-74A9-4AC5-905C-068877A5B312}"/>
              </a:ext>
            </a:extLst>
          </p:cNvPr>
          <p:cNvSpPr txBox="1"/>
          <p:nvPr/>
        </p:nvSpPr>
        <p:spPr>
          <a:xfrm>
            <a:off x="9072978" y="5113538"/>
            <a:ext cx="2749471" cy="707886"/>
          </a:xfrm>
          <a:prstGeom prst="rect">
            <a:avLst/>
          </a:prstGeom>
          <a:noFill/>
        </p:spPr>
        <p:txBody>
          <a:bodyPr wrap="none" rtlCol="0">
            <a:spAutoFit/>
          </a:bodyPr>
          <a:lstStyle/>
          <a:p>
            <a:r>
              <a:rPr kumimoji="1" lang="ja-JP" altLang="en-US" sz="2000" dirty="0"/>
              <a:t>散乱強度そのままでは</a:t>
            </a:r>
            <a:endParaRPr kumimoji="1" lang="en-US" altLang="ja-JP" sz="2000" dirty="0"/>
          </a:p>
          <a:p>
            <a:r>
              <a:rPr lang="ja-JP" altLang="en-US" sz="2000" dirty="0"/>
              <a:t>地雷の可視化は難しい</a:t>
            </a:r>
            <a:endParaRPr kumimoji="1" lang="ja-JP" altLang="en-US" sz="2000" dirty="0"/>
          </a:p>
        </p:txBody>
      </p:sp>
    </p:spTree>
    <p:extLst>
      <p:ext uri="{BB962C8B-B14F-4D97-AF65-F5344CB8AC3E}">
        <p14:creationId xmlns:p14="http://schemas.microsoft.com/office/powerpoint/2010/main" val="259605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E42AE-4D05-4643-AB86-64928BE5C90B}"/>
              </a:ext>
            </a:extLst>
          </p:cNvPr>
          <p:cNvSpPr>
            <a:spLocks noGrp="1"/>
          </p:cNvSpPr>
          <p:nvPr>
            <p:ph type="title"/>
          </p:nvPr>
        </p:nvSpPr>
        <p:spPr/>
        <p:txBody>
          <a:bodyPr/>
          <a:lstStyle/>
          <a:p>
            <a:r>
              <a:rPr lang="en-US" altLang="ja-JP"/>
              <a:t>2.1 </a:t>
            </a:r>
            <a:r>
              <a:rPr lang="ja-JP" altLang="en-US"/>
              <a:t>テクスチャ特徴量ベクトルの生成</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3859420-CB61-4D3C-A817-69C0C90B7009}"/>
                  </a:ext>
                </a:extLst>
              </p:cNvPr>
              <p:cNvSpPr>
                <a:spLocks noGrp="1"/>
              </p:cNvSpPr>
              <p:nvPr>
                <p:ph idx="1"/>
              </p:nvPr>
            </p:nvSpPr>
            <p:spPr/>
            <p:txBody>
              <a:bodyPr/>
              <a:lstStyle/>
              <a:p>
                <a:r>
                  <a:rPr kumimoji="1" lang="ja-JP" altLang="en-US">
                    <a:latin typeface="Cambria Math" panose="02040503050406030204" pitchFamily="18" charset="0"/>
                  </a:rPr>
                  <a:t>強度をそのまま利用するとプラスチック地雷はうまく可視化できない．</a:t>
                </a:r>
                <a:endParaRPr kumimoji="1" lang="en-US" altLang="ja-JP">
                  <a:latin typeface="Cambria Math" panose="02040503050406030204" pitchFamily="18" charset="0"/>
                </a:endParaRPr>
              </a:p>
              <a:p>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a:t>ごとに局所ウィンドウを作成し，局所相関をとって特徴量ベクトル</a:t>
                </a:r>
                <a14:m>
                  <m:oMath xmlns:m="http://schemas.openxmlformats.org/officeDocument/2006/math">
                    <m:r>
                      <a:rPr kumimoji="1" lang="en-US" altLang="ja-JP" b="0" i="1" smtClean="0">
                        <a:latin typeface="Cambria Math" panose="02040503050406030204" pitchFamily="18" charset="0"/>
                      </a:rPr>
                      <m:t>𝐾</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a:t>を作成する</a:t>
                </a:r>
              </a:p>
            </p:txBody>
          </p:sp>
        </mc:Choice>
        <mc:Fallback xmlns="">
          <p:sp>
            <p:nvSpPr>
              <p:cNvPr id="3" name="コンテンツ プレースホルダー 2">
                <a:extLst>
                  <a:ext uri="{FF2B5EF4-FFF2-40B4-BE49-F238E27FC236}">
                    <a16:creationId xmlns:a16="http://schemas.microsoft.com/office/drawing/2014/main" id="{A3859420-CB61-4D3C-A817-69C0C90B7009}"/>
                  </a:ext>
                </a:extLst>
              </p:cNvPr>
              <p:cNvSpPr>
                <a:spLocks noGrp="1" noRot="1" noChangeAspect="1" noMove="1" noResize="1" noEditPoints="1" noAdjustHandles="1" noChangeArrowheads="1" noChangeShapeType="1" noTextEdit="1"/>
              </p:cNvSpPr>
              <p:nvPr>
                <p:ph idx="1"/>
              </p:nvPr>
            </p:nvSpPr>
            <p:spPr>
              <a:blipFill>
                <a:blip r:embed="rId2"/>
                <a:stretch>
                  <a:fillRect l="-1043" t="-2005" r="-6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7B8900-199A-4A64-B8D8-4ED5D001BE9A}"/>
                  </a:ext>
                </a:extLst>
              </p:cNvPr>
              <p:cNvSpPr txBox="1"/>
              <p:nvPr/>
            </p:nvSpPr>
            <p:spPr>
              <a:xfrm>
                <a:off x="1660127" y="2894122"/>
                <a:ext cx="2835135" cy="474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a:latin typeface="Cambria Math" panose="02040503050406030204" pitchFamily="18" charset="0"/>
                        </a:rPr>
                        <m:t>𝑲</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𝐾</m:t>
                              </m:r>
                            </m:e>
                            <m:sub>
                              <m:r>
                                <a:rPr lang="en-US" altLang="ja-JP" sz="2800" i="1">
                                  <a:latin typeface="Cambria Math" panose="02040503050406030204" pitchFamily="18" charset="0"/>
                                </a:rPr>
                                <m:t>𝑚</m:t>
                              </m:r>
                              <m:r>
                                <a:rPr lang="en-US" altLang="ja-JP" sz="2800" i="1">
                                  <a:latin typeface="Cambria Math" panose="02040503050406030204" pitchFamily="18" charset="0"/>
                                </a:rPr>
                                <m:t> </m:t>
                              </m:r>
                            </m:sub>
                          </m:sSub>
                          <m:r>
                            <a:rPr lang="en-US" altLang="ja-JP" sz="2800" i="1">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b="1" i="1">
                                  <a:latin typeface="Cambria Math" panose="02040503050406030204" pitchFamily="18" charset="0"/>
                                </a:rPr>
                                <m:t>𝑲</m:t>
                              </m:r>
                            </m:e>
                            <m:sub>
                              <m:r>
                                <a:rPr lang="en-US" altLang="ja-JP" sz="2800" i="1">
                                  <a:latin typeface="Cambria Math" panose="02040503050406030204" pitchFamily="18" charset="0"/>
                                </a:rPr>
                                <m:t>𝑠</m:t>
                              </m:r>
                            </m:sub>
                          </m:sSub>
                          <m:r>
                            <a:rPr lang="en-US" altLang="ja-JP" sz="2800" i="1">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b="1" i="1">
                                  <a:latin typeface="Cambria Math" panose="02040503050406030204" pitchFamily="18" charset="0"/>
                                </a:rPr>
                                <m:t>𝑲</m:t>
                              </m:r>
                            </m:e>
                            <m:sub>
                              <m:r>
                                <a:rPr lang="en-US" altLang="ja-JP" sz="2800" i="1">
                                  <a:latin typeface="Cambria Math" panose="02040503050406030204" pitchFamily="18" charset="0"/>
                                </a:rPr>
                                <m:t>𝑓</m:t>
                              </m:r>
                            </m:sub>
                          </m:sSub>
                          <m:r>
                            <a:rPr lang="en-US" altLang="ja-JP" sz="2800" i="1">
                              <a:latin typeface="Cambria Math" panose="02040503050406030204" pitchFamily="18" charset="0"/>
                            </a:rPr>
                            <m:t>]</m:t>
                          </m:r>
                        </m:e>
                        <m:sup>
                          <m:r>
                            <a:rPr lang="en-US" altLang="ja-JP" sz="2800" i="1">
                              <a:latin typeface="Cambria Math" panose="02040503050406030204" pitchFamily="18" charset="0"/>
                            </a:rPr>
                            <m:t>𝑇</m:t>
                          </m:r>
                        </m:sup>
                      </m:sSup>
                    </m:oMath>
                  </m:oMathPara>
                </a14:m>
                <a:endParaRPr lang="ja-JP" altLang="en-US" sz="2800" i="1"/>
              </a:p>
            </p:txBody>
          </p:sp>
        </mc:Choice>
        <mc:Fallback xmlns="">
          <p:sp>
            <p:nvSpPr>
              <p:cNvPr id="4" name="テキスト ボックス 3">
                <a:extLst>
                  <a:ext uri="{FF2B5EF4-FFF2-40B4-BE49-F238E27FC236}">
                    <a16:creationId xmlns:a16="http://schemas.microsoft.com/office/drawing/2014/main" id="{767B8900-199A-4A64-B8D8-4ED5D001BE9A}"/>
                  </a:ext>
                </a:extLst>
              </p:cNvPr>
              <p:cNvSpPr txBox="1">
                <a:spLocks noRot="1" noChangeAspect="1" noMove="1" noResize="1" noEditPoints="1" noAdjustHandles="1" noChangeArrowheads="1" noChangeShapeType="1" noTextEdit="1"/>
              </p:cNvSpPr>
              <p:nvPr/>
            </p:nvSpPr>
            <p:spPr>
              <a:xfrm>
                <a:off x="1660127" y="2894122"/>
                <a:ext cx="2835135" cy="4742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0D73A0-1490-429A-A0D5-9B23D2B43A5D}"/>
                  </a:ext>
                </a:extLst>
              </p:cNvPr>
              <p:cNvSpPr txBox="1"/>
              <p:nvPr/>
            </p:nvSpPr>
            <p:spPr>
              <a:xfrm>
                <a:off x="1029811" y="3764134"/>
                <a:ext cx="4154022" cy="1357936"/>
              </a:xfrm>
              <a:prstGeom prst="rect">
                <a:avLst/>
              </a:prstGeom>
              <a:noFill/>
            </p:spPr>
            <p:txBody>
              <a:bodyPr wrap="none" rtlCol="0">
                <a:spAutoFit/>
              </a:bodyPr>
              <a:lstStyle/>
              <a:p>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𝑚</m:t>
                        </m:r>
                      </m:sub>
                    </m:sSub>
                  </m:oMath>
                </a14:m>
                <a:r>
                  <a:rPr lang="ja-JP" altLang="en-US" sz="2400"/>
                  <a:t>：平均</a:t>
                </a:r>
                <a:endParaRPr lang="en-US" altLang="ja-JP" sz="2400"/>
              </a:p>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𝐾</m:t>
                        </m:r>
                      </m:e>
                      <m:sub>
                        <m:r>
                          <a:rPr lang="en-US" altLang="ja-JP" sz="2800" i="1">
                            <a:latin typeface="Cambria Math" panose="02040503050406030204" pitchFamily="18" charset="0"/>
                          </a:rPr>
                          <m:t>𝑠</m:t>
                        </m:r>
                      </m:sub>
                    </m:sSub>
                  </m:oMath>
                </a14:m>
                <a:r>
                  <a:rPr lang="ja-JP" altLang="en-US" sz="2800"/>
                  <a:t>：空間領域での相関</a:t>
                </a:r>
                <a:endParaRPr lang="en-US" altLang="ja-JP" sz="2800"/>
              </a:p>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𝐾</m:t>
                        </m:r>
                      </m:e>
                      <m:sub>
                        <m:r>
                          <a:rPr lang="en-US" altLang="ja-JP" sz="2800" i="1">
                            <a:latin typeface="Cambria Math" panose="02040503050406030204" pitchFamily="18" charset="0"/>
                          </a:rPr>
                          <m:t>𝑓</m:t>
                        </m:r>
                      </m:sub>
                    </m:sSub>
                  </m:oMath>
                </a14:m>
                <a:r>
                  <a:rPr lang="ja-JP" altLang="en-US" sz="2800"/>
                  <a:t>：周波数領域での相関</a:t>
                </a:r>
              </a:p>
            </p:txBody>
          </p:sp>
        </mc:Choice>
        <mc:Fallback xmlns="">
          <p:sp>
            <p:nvSpPr>
              <p:cNvPr id="5" name="テキスト ボックス 4">
                <a:extLst>
                  <a:ext uri="{FF2B5EF4-FFF2-40B4-BE49-F238E27FC236}">
                    <a16:creationId xmlns:a16="http://schemas.microsoft.com/office/drawing/2014/main" id="{370D73A0-1490-429A-A0D5-9B23D2B43A5D}"/>
                  </a:ext>
                </a:extLst>
              </p:cNvPr>
              <p:cNvSpPr txBox="1">
                <a:spLocks noRot="1" noChangeAspect="1" noMove="1" noResize="1" noEditPoints="1" noAdjustHandles="1" noChangeArrowheads="1" noChangeShapeType="1" noTextEdit="1"/>
              </p:cNvSpPr>
              <p:nvPr/>
            </p:nvSpPr>
            <p:spPr>
              <a:xfrm>
                <a:off x="1029811" y="3764134"/>
                <a:ext cx="4154022" cy="1357936"/>
              </a:xfrm>
              <a:prstGeom prst="rect">
                <a:avLst/>
              </a:prstGeom>
              <a:blipFill>
                <a:blip r:embed="rId4"/>
                <a:stretch>
                  <a:fillRect l="-441" t="-3587" r="-1615" b="-9865"/>
                </a:stretch>
              </a:blipFill>
            </p:spPr>
            <p:txBody>
              <a:bodyPr/>
              <a:lstStyle/>
              <a:p>
                <a:r>
                  <a:rPr lang="en-US">
                    <a:noFill/>
                  </a:rPr>
                  <a:t> </a:t>
                </a:r>
              </a:p>
            </p:txBody>
          </p:sp>
        </mc:Fallback>
      </mc:AlternateContent>
      <p:pic>
        <p:nvPicPr>
          <p:cNvPr id="7" name="図 10" descr="window.jpg">
            <a:extLst>
              <a:ext uri="{FF2B5EF4-FFF2-40B4-BE49-F238E27FC236}">
                <a16:creationId xmlns:a16="http://schemas.microsoft.com/office/drawing/2014/main" id="{8418D16A-4712-458C-AA12-8A0CFA32D164}"/>
              </a:ext>
            </a:extLst>
          </p:cNvPr>
          <p:cNvPicPr>
            <a:picLocks noChangeAspect="1"/>
          </p:cNvPicPr>
          <p:nvPr/>
        </p:nvPicPr>
        <p:blipFill>
          <a:blip r:embed="rId5" cstate="print"/>
          <a:srcRect t="7443" r="48981" b="53532"/>
          <a:stretch>
            <a:fillRect/>
          </a:stretch>
        </p:blipFill>
        <p:spPr bwMode="auto">
          <a:xfrm>
            <a:off x="5535225" y="3041047"/>
            <a:ext cx="5187425" cy="2743488"/>
          </a:xfrm>
          <a:prstGeom prst="rect">
            <a:avLst/>
          </a:prstGeom>
          <a:noFill/>
          <a:ln w="9525">
            <a:noFill/>
            <a:miter lim="800000"/>
            <a:headEnd/>
            <a:tailEnd/>
          </a:ln>
        </p:spPr>
      </p:pic>
      <p:sp>
        <p:nvSpPr>
          <p:cNvPr id="6" name="スライド番号プレースホルダー 5">
            <a:extLst>
              <a:ext uri="{FF2B5EF4-FFF2-40B4-BE49-F238E27FC236}">
                <a16:creationId xmlns:a16="http://schemas.microsoft.com/office/drawing/2014/main" id="{283067EC-42B4-4AB1-A975-41DB6D42C6D1}"/>
              </a:ext>
            </a:extLst>
          </p:cNvPr>
          <p:cNvSpPr>
            <a:spLocks noGrp="1"/>
          </p:cNvSpPr>
          <p:nvPr>
            <p:ph type="sldNum" sz="quarter" idx="12"/>
          </p:nvPr>
        </p:nvSpPr>
        <p:spPr/>
        <p:txBody>
          <a:bodyPr/>
          <a:lstStyle/>
          <a:p>
            <a:fld id="{6BFB83F8-11AD-4E53-A692-87193396358F}" type="slidenum">
              <a:rPr kumimoji="1" lang="ja-JP" altLang="en-US" smtClean="0"/>
              <a:t>6</a:t>
            </a:fld>
            <a:endParaRPr kumimoji="1" lang="ja-JP" altLang="en-US"/>
          </a:p>
        </p:txBody>
      </p:sp>
      <p:sp>
        <p:nvSpPr>
          <p:cNvPr id="8" name="フッター プレースホルダー 7">
            <a:extLst>
              <a:ext uri="{FF2B5EF4-FFF2-40B4-BE49-F238E27FC236}">
                <a16:creationId xmlns:a16="http://schemas.microsoft.com/office/drawing/2014/main" id="{30D4F207-5511-425A-9D0E-9C9B2BA8DA28}"/>
              </a:ext>
            </a:extLst>
          </p:cNvPr>
          <p:cNvSpPr>
            <a:spLocks noGrp="1"/>
          </p:cNvSpPr>
          <p:nvPr>
            <p:ph type="ftr" sz="quarter" idx="11"/>
          </p:nvPr>
        </p:nvSpPr>
        <p:spPr/>
        <p:txBody>
          <a:bodyPr/>
          <a:lstStyle/>
          <a:p>
            <a:r>
              <a:rPr kumimoji="1" lang="en-US" altLang="ja-JP"/>
              <a:t>R.Imai presents</a:t>
            </a:r>
            <a:endParaRPr kumimoji="1" lang="ja-JP" altLang="en-US"/>
          </a:p>
        </p:txBody>
      </p:sp>
    </p:spTree>
    <p:extLst>
      <p:ext uri="{BB962C8B-B14F-4D97-AF65-F5344CB8AC3E}">
        <p14:creationId xmlns:p14="http://schemas.microsoft.com/office/powerpoint/2010/main" val="44320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12B14-3246-4DDE-B484-E4087590CBF4}"/>
              </a:ext>
            </a:extLst>
          </p:cNvPr>
          <p:cNvSpPr>
            <a:spLocks noGrp="1"/>
          </p:cNvSpPr>
          <p:nvPr>
            <p:ph type="title"/>
          </p:nvPr>
        </p:nvSpPr>
        <p:spPr/>
        <p:txBody>
          <a:bodyPr/>
          <a:lstStyle/>
          <a:p>
            <a:r>
              <a:rPr kumimoji="1" lang="en-US" altLang="ja-JP"/>
              <a:t>2.2 </a:t>
            </a:r>
            <a:r>
              <a:rPr kumimoji="1" lang="ja-JP" altLang="en-US"/>
              <a:t>圧縮センシング</a:t>
            </a:r>
            <a:r>
              <a:rPr lang="ja-JP" altLang="en-US"/>
              <a:t>の基本</a:t>
            </a:r>
            <a:endParaRPr kumimoji="1" lang="ja-JP" altLang="en-US"/>
          </a:p>
        </p:txBody>
      </p:sp>
      <p:sp>
        <p:nvSpPr>
          <p:cNvPr id="3" name="コンテンツ プレースホルダー 2">
            <a:extLst>
              <a:ext uri="{FF2B5EF4-FFF2-40B4-BE49-F238E27FC236}">
                <a16:creationId xmlns:a16="http://schemas.microsoft.com/office/drawing/2014/main" id="{7B328D09-31A1-4145-8160-A6C5A088AE84}"/>
              </a:ext>
            </a:extLst>
          </p:cNvPr>
          <p:cNvSpPr>
            <a:spLocks noGrp="1"/>
          </p:cNvSpPr>
          <p:nvPr>
            <p:ph idx="1"/>
          </p:nvPr>
        </p:nvSpPr>
        <p:spPr>
          <a:xfrm>
            <a:off x="838200" y="1488935"/>
            <a:ext cx="10100733" cy="4688028"/>
          </a:xfrm>
        </p:spPr>
        <p:txBody>
          <a:bodyPr>
            <a:normAutofit/>
          </a:bodyPr>
          <a:lstStyle/>
          <a:p>
            <a:pPr marL="0" indent="0">
              <a:buNone/>
            </a:pPr>
            <a:br>
              <a:rPr lang="en-US" altLang="ja-JP"/>
            </a:br>
            <a:br>
              <a:rPr lang="en-US" altLang="ja-JP"/>
            </a:br>
            <a:endParaRPr lang="ja-JP" altLang="en-US"/>
          </a:p>
        </p:txBody>
      </p:sp>
      <p:sp>
        <p:nvSpPr>
          <p:cNvPr id="4" name="テキスト ボックス 3">
            <a:extLst>
              <a:ext uri="{FF2B5EF4-FFF2-40B4-BE49-F238E27FC236}">
                <a16:creationId xmlns:a16="http://schemas.microsoft.com/office/drawing/2014/main" id="{8127B25E-D0FB-488B-9276-C5A35682418F}"/>
              </a:ext>
            </a:extLst>
          </p:cNvPr>
          <p:cNvSpPr txBox="1"/>
          <p:nvPr/>
        </p:nvSpPr>
        <p:spPr>
          <a:xfrm>
            <a:off x="4891781" y="2685950"/>
            <a:ext cx="65" cy="430887"/>
          </a:xfrm>
          <a:prstGeom prst="rect">
            <a:avLst/>
          </a:prstGeom>
          <a:noFill/>
        </p:spPr>
        <p:txBody>
          <a:bodyPr wrap="none" lIns="0" tIns="0" rIns="0" bIns="0" rtlCol="0">
            <a:spAutoFit/>
          </a:bodyPr>
          <a:lstStyle/>
          <a:p>
            <a:endParaRPr lang="ja-JP" altLang="en-US" sz="2800"/>
          </a:p>
        </p:txBody>
      </p:sp>
      <p:sp>
        <p:nvSpPr>
          <p:cNvPr id="5" name="スライド番号プレースホルダー 4">
            <a:extLst>
              <a:ext uri="{FF2B5EF4-FFF2-40B4-BE49-F238E27FC236}">
                <a16:creationId xmlns:a16="http://schemas.microsoft.com/office/drawing/2014/main" id="{6E5697DC-88DA-439D-8A70-AB36C32B666B}"/>
              </a:ext>
            </a:extLst>
          </p:cNvPr>
          <p:cNvSpPr>
            <a:spLocks noGrp="1"/>
          </p:cNvSpPr>
          <p:nvPr>
            <p:ph type="sldNum" sz="quarter" idx="12"/>
          </p:nvPr>
        </p:nvSpPr>
        <p:spPr/>
        <p:txBody>
          <a:bodyPr/>
          <a:lstStyle/>
          <a:p>
            <a:fld id="{6BFB83F8-11AD-4E53-A692-87193396358F}" type="slidenum">
              <a:rPr kumimoji="1" lang="ja-JP" altLang="en-US" smtClean="0"/>
              <a:t>7</a:t>
            </a:fld>
            <a:endParaRPr kumimoji="1" lang="ja-JP" altLang="en-US"/>
          </a:p>
        </p:txBody>
      </p:sp>
      <p:sp>
        <p:nvSpPr>
          <p:cNvPr id="6" name="フッター プレースホルダー 5">
            <a:extLst>
              <a:ext uri="{FF2B5EF4-FFF2-40B4-BE49-F238E27FC236}">
                <a16:creationId xmlns:a16="http://schemas.microsoft.com/office/drawing/2014/main" id="{A43DCF07-207D-49A2-A837-209337EF535F}"/>
              </a:ext>
            </a:extLst>
          </p:cNvPr>
          <p:cNvSpPr>
            <a:spLocks noGrp="1"/>
          </p:cNvSpPr>
          <p:nvPr>
            <p:ph type="ftr" sz="quarter" idx="11"/>
          </p:nvPr>
        </p:nvSpPr>
        <p:spPr>
          <a:xfrm>
            <a:off x="4074110" y="6356354"/>
            <a:ext cx="4114800" cy="365125"/>
          </a:xfrm>
        </p:spPr>
        <p:txBody>
          <a:bodyPr/>
          <a:lstStyle/>
          <a:p>
            <a:r>
              <a:rPr kumimoji="1" lang="en-US" altLang="ja-JP" err="1"/>
              <a:t>R.Imai</a:t>
            </a:r>
            <a:r>
              <a:rPr kumimoji="1" lang="en-US" altLang="ja-JP"/>
              <a:t> presents</a:t>
            </a:r>
            <a:endParaRPr kumimoji="1" lang="ja-JP" altLang="en-US"/>
          </a:p>
        </p:txBody>
      </p:sp>
      <p:grpSp>
        <p:nvGrpSpPr>
          <p:cNvPr id="24" name="グループ化 23">
            <a:extLst>
              <a:ext uri="{FF2B5EF4-FFF2-40B4-BE49-F238E27FC236}">
                <a16:creationId xmlns:a16="http://schemas.microsoft.com/office/drawing/2014/main" id="{06C0AACF-4247-4173-8EB7-D3611B1CCECA}"/>
              </a:ext>
            </a:extLst>
          </p:cNvPr>
          <p:cNvGrpSpPr/>
          <p:nvPr/>
        </p:nvGrpSpPr>
        <p:grpSpPr>
          <a:xfrm>
            <a:off x="7103626" y="2493876"/>
            <a:ext cx="4244087" cy="2739997"/>
            <a:chOff x="4959177" y="2356022"/>
            <a:chExt cx="5717061" cy="3855308"/>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093B183D-4DB8-4EBA-B42B-29A9BAD05A1E}"/>
                    </a:ext>
                  </a:extLst>
                </p:cNvPr>
                <p:cNvSpPr/>
                <p:nvPr/>
              </p:nvSpPr>
              <p:spPr>
                <a:xfrm>
                  <a:off x="4959177" y="3046081"/>
                  <a:ext cx="436608" cy="24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800" b="1"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𝒚</m:t>
                        </m:r>
                      </m:oMath>
                    </m:oMathPara>
                  </a14:m>
                  <a:endParaRPr lang="ja-JP" altLang="en-US" sz="3200" b="1" i="1">
                    <a:ln w="0"/>
                    <a:solidFill>
                      <a:schemeClr val="tx1"/>
                    </a:solidFill>
                    <a:effectLst>
                      <a:outerShdw blurRad="38100" dist="19050" dir="2700000" algn="tl" rotWithShape="0">
                        <a:schemeClr val="dk1">
                          <a:alpha val="40000"/>
                        </a:schemeClr>
                      </a:outerShdw>
                    </a:effectLst>
                  </a:endParaRPr>
                </a:p>
              </p:txBody>
            </p:sp>
          </mc:Choice>
          <mc:Fallback xmlns="">
            <p:sp>
              <p:nvSpPr>
                <p:cNvPr id="9" name="正方形/長方形 8">
                  <a:extLst>
                    <a:ext uri="{FF2B5EF4-FFF2-40B4-BE49-F238E27FC236}">
                      <a16:creationId xmlns:a16="http://schemas.microsoft.com/office/drawing/2014/main" id="{093B183D-4DB8-4EBA-B42B-29A9BAD05A1E}"/>
                    </a:ext>
                  </a:extLst>
                </p:cNvPr>
                <p:cNvSpPr>
                  <a:spLocks noRot="1" noChangeAspect="1" noMove="1" noResize="1" noEditPoints="1" noAdjustHandles="1" noChangeArrowheads="1" noChangeShapeType="1" noTextEdit="1"/>
                </p:cNvSpPr>
                <p:nvPr/>
              </p:nvSpPr>
              <p:spPr>
                <a:xfrm>
                  <a:off x="4959177" y="3046081"/>
                  <a:ext cx="436608" cy="2489439"/>
                </a:xfrm>
                <a:prstGeom prst="rect">
                  <a:avLst/>
                </a:prstGeom>
                <a:blipFill>
                  <a:blip r:embed="rId2"/>
                  <a:stretch>
                    <a:fillRect/>
                  </a:stretch>
                </a:blipFill>
              </p:spPr>
              <p:txBody>
                <a:bodyPr/>
                <a:lstStyle/>
                <a:p>
                  <a:r>
                    <a:rPr lang="en-US">
                      <a:noFill/>
                    </a:rPr>
                    <a:t> </a:t>
                  </a:r>
                </a:p>
              </p:txBody>
            </p:sp>
          </mc:Fallback>
        </mc:AlternateContent>
        <p:sp>
          <p:nvSpPr>
            <p:cNvPr id="11" name="テキスト ボックス 10">
              <a:extLst>
                <a:ext uri="{FF2B5EF4-FFF2-40B4-BE49-F238E27FC236}">
                  <a16:creationId xmlns:a16="http://schemas.microsoft.com/office/drawing/2014/main" id="{146FAC29-D921-4ED5-99CE-1B1341044B32}"/>
                </a:ext>
              </a:extLst>
            </p:cNvPr>
            <p:cNvSpPr txBox="1"/>
            <p:nvPr/>
          </p:nvSpPr>
          <p:spPr>
            <a:xfrm>
              <a:off x="5725296" y="3945926"/>
              <a:ext cx="489378" cy="822807"/>
            </a:xfrm>
            <a:prstGeom prst="rect">
              <a:avLst/>
            </a:prstGeom>
            <a:noFill/>
          </p:spPr>
          <p:txBody>
            <a:bodyPr wrap="square" rtlCol="0">
              <a:spAutoFit/>
            </a:bodyPr>
            <a:lstStyle/>
            <a:p>
              <a:r>
                <a:rPr lang="en-US" altLang="ja-JP" sz="3200"/>
                <a:t>=</a:t>
              </a:r>
              <a:endParaRPr lang="ja-JP" altLang="en-US" sz="3200"/>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30B7F59-8DD0-4A5C-B42F-D6CE94D20F13}"/>
                    </a:ext>
                  </a:extLst>
                </p:cNvPr>
                <p:cNvSpPr/>
                <p:nvPr/>
              </p:nvSpPr>
              <p:spPr>
                <a:xfrm>
                  <a:off x="6458463" y="3034388"/>
                  <a:ext cx="3610687" cy="2501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a:solidFill>
                              <a:schemeClr val="tx1">
                                <a:lumMod val="95000"/>
                                <a:lumOff val="5000"/>
                              </a:schemeClr>
                            </a:solidFill>
                            <a:latin typeface="Cambria Math" panose="02040503050406030204" pitchFamily="18" charset="0"/>
                          </a:rPr>
                          <m:t>A</m:t>
                        </m:r>
                      </m:oMath>
                    </m:oMathPara>
                  </a14:m>
                  <a:endParaRPr lang="ja-JP" altLang="en-US" sz="3200">
                    <a:solidFill>
                      <a:schemeClr val="tx1">
                        <a:lumMod val="95000"/>
                        <a:lumOff val="5000"/>
                      </a:schemeClr>
                    </a:solidFill>
                  </a:endParaRPr>
                </a:p>
              </p:txBody>
            </p:sp>
          </mc:Choice>
          <mc:Fallback xmlns="">
            <p:sp>
              <p:nvSpPr>
                <p:cNvPr id="13" name="正方形/長方形 12">
                  <a:extLst>
                    <a:ext uri="{FF2B5EF4-FFF2-40B4-BE49-F238E27FC236}">
                      <a16:creationId xmlns:a16="http://schemas.microsoft.com/office/drawing/2014/main" id="{F30B7F59-8DD0-4A5C-B42F-D6CE94D20F13}"/>
                    </a:ext>
                  </a:extLst>
                </p:cNvPr>
                <p:cNvSpPr>
                  <a:spLocks noRot="1" noChangeAspect="1" noMove="1" noResize="1" noEditPoints="1" noAdjustHandles="1" noChangeArrowheads="1" noChangeShapeType="1" noTextEdit="1"/>
                </p:cNvSpPr>
                <p:nvPr/>
              </p:nvSpPr>
              <p:spPr>
                <a:xfrm>
                  <a:off x="6458463" y="3034388"/>
                  <a:ext cx="3610687" cy="25012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4EA46AB-3C03-43A4-8B48-443DCAD18899}"/>
                    </a:ext>
                  </a:extLst>
                </p:cNvPr>
                <p:cNvSpPr/>
                <p:nvPr/>
              </p:nvSpPr>
              <p:spPr>
                <a:xfrm>
                  <a:off x="10247870" y="2356022"/>
                  <a:ext cx="428368" cy="3855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sz="2800" b="1" i="1">
                            <a:solidFill>
                              <a:sysClr val="windowText" lastClr="000000"/>
                            </a:solidFill>
                            <a:latin typeface="Cambria Math" panose="02040503050406030204" pitchFamily="18" charset="0"/>
                          </a:rPr>
                          <m:t>𝒙</m:t>
                        </m:r>
                      </m:oMath>
                    </m:oMathPara>
                  </a14:m>
                  <a:endParaRPr lang="en-US" altLang="ja-JP" sz="2800" b="1">
                    <a:solidFill>
                      <a:sysClr val="windowText" lastClr="000000"/>
                    </a:solidFill>
                  </a:endParaRPr>
                </a:p>
              </p:txBody>
            </p:sp>
          </mc:Choice>
          <mc:Fallback xmlns="">
            <p:sp>
              <p:nvSpPr>
                <p:cNvPr id="15" name="正方形/長方形 14">
                  <a:extLst>
                    <a:ext uri="{FF2B5EF4-FFF2-40B4-BE49-F238E27FC236}">
                      <a16:creationId xmlns:a16="http://schemas.microsoft.com/office/drawing/2014/main" id="{34EA46AB-3C03-43A4-8B48-443DCAD18899}"/>
                    </a:ext>
                  </a:extLst>
                </p:cNvPr>
                <p:cNvSpPr>
                  <a:spLocks noRot="1" noChangeAspect="1" noMove="1" noResize="1" noEditPoints="1" noAdjustHandles="1" noChangeArrowheads="1" noChangeShapeType="1" noTextEdit="1"/>
                </p:cNvSpPr>
                <p:nvPr/>
              </p:nvSpPr>
              <p:spPr>
                <a:xfrm>
                  <a:off x="10247870" y="2356022"/>
                  <a:ext cx="428368" cy="3855308"/>
                </a:xfrm>
                <a:prstGeom prst="rect">
                  <a:avLst/>
                </a:prstGeom>
                <a:blipFill>
                  <a:blip r:embed="rId4"/>
                  <a:stretch>
                    <a:fillRect/>
                  </a:stretch>
                </a:blipFill>
              </p:spPr>
              <p:txBody>
                <a:bodyPr/>
                <a:lstStyle/>
                <a:p>
                  <a:r>
                    <a:rPr lang="en-US">
                      <a:noFill/>
                    </a:rPr>
                    <a:t> </a:t>
                  </a:r>
                </a:p>
              </p:txBody>
            </p:sp>
          </mc:Fallback>
        </mc:AlternateContent>
        <p:sp>
          <p:nvSpPr>
            <p:cNvPr id="17" name="正方形/長方形 16">
              <a:extLst>
                <a:ext uri="{FF2B5EF4-FFF2-40B4-BE49-F238E27FC236}">
                  <a16:creationId xmlns:a16="http://schemas.microsoft.com/office/drawing/2014/main" id="{8F86C281-5535-4C12-A240-36672976ADF4}"/>
                </a:ext>
              </a:extLst>
            </p:cNvPr>
            <p:cNvSpPr/>
            <p:nvPr/>
          </p:nvSpPr>
          <p:spPr>
            <a:xfrm>
              <a:off x="10239631" y="3280483"/>
              <a:ext cx="436607" cy="288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9A3BAB6A-62F7-420A-95CE-6E424259A072}"/>
                </a:ext>
              </a:extLst>
            </p:cNvPr>
            <p:cNvSpPr/>
            <p:nvPr/>
          </p:nvSpPr>
          <p:spPr>
            <a:xfrm>
              <a:off x="10254247" y="5162829"/>
              <a:ext cx="413756" cy="28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47473F8-88BA-4323-8E88-66EE8A283690}"/>
                  </a:ext>
                </a:extLst>
              </p:cNvPr>
              <p:cNvSpPr txBox="1"/>
              <p:nvPr/>
            </p:nvSpPr>
            <p:spPr>
              <a:xfrm>
                <a:off x="781235" y="3446833"/>
                <a:ext cx="609452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1" i="1">
                          <a:latin typeface="Cambria Math" panose="02040503050406030204" pitchFamily="18" charset="0"/>
                        </a:rPr>
                        <m:t>𝒚</m:t>
                      </m:r>
                      <m:r>
                        <a:rPr lang="en-US" altLang="ja-JP" sz="2800" i="1">
                          <a:latin typeface="Cambria Math" panose="02040503050406030204" pitchFamily="18" charset="0"/>
                        </a:rPr>
                        <m:t>=</m:t>
                      </m:r>
                      <m:r>
                        <m:rPr>
                          <m:sty m:val="p"/>
                        </m:rPr>
                        <a:rPr lang="en-US" altLang="ja-JP" sz="2800">
                          <a:latin typeface="Cambria Math" panose="02040503050406030204" pitchFamily="18" charset="0"/>
                        </a:rPr>
                        <m:t>A</m:t>
                      </m:r>
                      <m:r>
                        <a:rPr lang="en-US" altLang="ja-JP" sz="2800" b="1" i="1">
                          <a:latin typeface="Cambria Math" panose="02040503050406030204" pitchFamily="18" charset="0"/>
                        </a:rPr>
                        <m:t>𝒙</m:t>
                      </m:r>
                    </m:oMath>
                  </m:oMathPara>
                </a14:m>
                <a:endParaRPr lang="ja-JP" altLang="en-US"/>
              </a:p>
            </p:txBody>
          </p:sp>
        </mc:Choice>
        <mc:Fallback xmlns="">
          <p:sp>
            <p:nvSpPr>
              <p:cNvPr id="16" name="テキスト ボックス 15">
                <a:extLst>
                  <a:ext uri="{FF2B5EF4-FFF2-40B4-BE49-F238E27FC236}">
                    <a16:creationId xmlns:a16="http://schemas.microsoft.com/office/drawing/2014/main" id="{C47473F8-88BA-4323-8E88-66EE8A283690}"/>
                  </a:ext>
                </a:extLst>
              </p:cNvPr>
              <p:cNvSpPr txBox="1">
                <a:spLocks noRot="1" noChangeAspect="1" noMove="1" noResize="1" noEditPoints="1" noAdjustHandles="1" noChangeArrowheads="1" noChangeShapeType="1" noTextEdit="1"/>
              </p:cNvSpPr>
              <p:nvPr/>
            </p:nvSpPr>
            <p:spPr>
              <a:xfrm>
                <a:off x="781235" y="3446833"/>
                <a:ext cx="609452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7D4778C-4B1F-403A-81A4-001CFD9A1477}"/>
                  </a:ext>
                </a:extLst>
              </p:cNvPr>
              <p:cNvSpPr txBox="1"/>
              <p:nvPr/>
            </p:nvSpPr>
            <p:spPr>
              <a:xfrm>
                <a:off x="782989" y="4789306"/>
                <a:ext cx="609452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min</m:t>
                          </m:r>
                        </m:fName>
                        <m:e>
                          <m:sSub>
                            <m:sSubPr>
                              <m:ctrlPr>
                                <a:rPr lang="en-US" altLang="ja-JP" sz="2800" i="1">
                                  <a:latin typeface="Cambria Math" panose="02040503050406030204" pitchFamily="18" charset="0"/>
                                </a:rPr>
                              </m:ctrlPr>
                            </m:sSubPr>
                            <m:e>
                              <m:d>
                                <m:dPr>
                                  <m:begChr m:val="‖"/>
                                  <m:endChr m:val="‖"/>
                                  <m:ctrlPr>
                                    <a:rPr lang="en-US" altLang="ja-JP" sz="2800" i="1">
                                      <a:latin typeface="Cambria Math" panose="02040503050406030204" pitchFamily="18" charset="0"/>
                                    </a:rPr>
                                  </m:ctrlPr>
                                </m:dPr>
                                <m:e>
                                  <m:r>
                                    <a:rPr lang="en-US" altLang="ja-JP" sz="2800" b="1" i="1">
                                      <a:latin typeface="Cambria Math" panose="02040503050406030204" pitchFamily="18" charset="0"/>
                                    </a:rPr>
                                    <m:t>𝒙</m:t>
                                  </m:r>
                                </m:e>
                              </m:d>
                            </m:e>
                            <m:sub>
                              <m:r>
                                <a:rPr lang="en-US" altLang="ja-JP" sz="2800" i="1">
                                  <a:latin typeface="Cambria Math" panose="02040503050406030204" pitchFamily="18" charset="0"/>
                                </a:rPr>
                                <m:t>0</m:t>
                              </m:r>
                            </m:sub>
                          </m:sSub>
                          <m:r>
                            <a:rPr lang="en-US" altLang="ja-JP" sz="2800" i="1">
                              <a:latin typeface="Cambria Math" panose="02040503050406030204" pitchFamily="18" charset="0"/>
                            </a:rPr>
                            <m:t>  </m:t>
                          </m:r>
                          <m:r>
                            <a:rPr lang="en-US" altLang="ja-JP" sz="2800">
                              <a:latin typeface="Cambria Math" panose="02040503050406030204" pitchFamily="18" charset="0"/>
                            </a:rPr>
                            <m:t>  </m:t>
                          </m:r>
                          <m:r>
                            <m:rPr>
                              <m:sty m:val="p"/>
                            </m:rPr>
                            <a:rPr lang="en-US" altLang="ja-JP" sz="2800">
                              <a:latin typeface="Cambria Math" panose="02040503050406030204" pitchFamily="18" charset="0"/>
                            </a:rPr>
                            <m:t>subject</m:t>
                          </m:r>
                          <m:r>
                            <a:rPr lang="en-US" altLang="ja-JP" sz="2800">
                              <a:latin typeface="Cambria Math" panose="02040503050406030204" pitchFamily="18" charset="0"/>
                            </a:rPr>
                            <m:t> </m:t>
                          </m:r>
                          <m:r>
                            <m:rPr>
                              <m:sty m:val="p"/>
                            </m:rPr>
                            <a:rPr lang="en-US" altLang="ja-JP" sz="2800">
                              <a:latin typeface="Cambria Math" panose="02040503050406030204" pitchFamily="18" charset="0"/>
                            </a:rPr>
                            <m:t>to</m:t>
                          </m:r>
                          <m:r>
                            <a:rPr lang="en-US" altLang="ja-JP" sz="2800" i="1">
                              <a:latin typeface="Cambria Math" panose="02040503050406030204" pitchFamily="18" charset="0"/>
                            </a:rPr>
                            <m:t>   </m:t>
                          </m:r>
                        </m:e>
                      </m:func>
                      <m:r>
                        <a:rPr lang="en-US" altLang="ja-JP" sz="2800" b="1" i="1">
                          <a:latin typeface="Cambria Math" panose="02040503050406030204" pitchFamily="18" charset="0"/>
                        </a:rPr>
                        <m:t>𝒚</m:t>
                      </m:r>
                      <m:r>
                        <a:rPr lang="en-US" altLang="ja-JP" sz="2800" i="1">
                          <a:latin typeface="Cambria Math" panose="02040503050406030204" pitchFamily="18" charset="0"/>
                        </a:rPr>
                        <m:t> =</m:t>
                      </m:r>
                      <m:r>
                        <m:rPr>
                          <m:sty m:val="p"/>
                        </m:rPr>
                        <a:rPr lang="en-US" altLang="ja-JP" sz="2800">
                          <a:latin typeface="Cambria Math" panose="02040503050406030204" pitchFamily="18" charset="0"/>
                        </a:rPr>
                        <m:t>A</m:t>
                      </m:r>
                      <m:r>
                        <a:rPr lang="en-US" altLang="ja-JP" sz="2800" b="1" i="1">
                          <a:latin typeface="Cambria Math" panose="02040503050406030204" pitchFamily="18" charset="0"/>
                        </a:rPr>
                        <m:t>𝒙</m:t>
                      </m:r>
                    </m:oMath>
                  </m:oMathPara>
                </a14:m>
                <a:endParaRPr lang="en-US" altLang="ja-JP"/>
              </a:p>
            </p:txBody>
          </p:sp>
        </mc:Choice>
        <mc:Fallback xmlns="">
          <p:sp>
            <p:nvSpPr>
              <p:cNvPr id="18" name="テキスト ボックス 17">
                <a:extLst>
                  <a:ext uri="{FF2B5EF4-FFF2-40B4-BE49-F238E27FC236}">
                    <a16:creationId xmlns:a16="http://schemas.microsoft.com/office/drawing/2014/main" id="{97D4778C-4B1F-403A-81A4-001CFD9A1477}"/>
                  </a:ext>
                </a:extLst>
              </p:cNvPr>
              <p:cNvSpPr txBox="1">
                <a:spLocks noRot="1" noChangeAspect="1" noMove="1" noResize="1" noEditPoints="1" noAdjustHandles="1" noChangeArrowheads="1" noChangeShapeType="1" noTextEdit="1"/>
              </p:cNvSpPr>
              <p:nvPr/>
            </p:nvSpPr>
            <p:spPr>
              <a:xfrm>
                <a:off x="782989" y="4789306"/>
                <a:ext cx="609452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9742EB-20E8-48FE-91E0-E5632631F452}"/>
                  </a:ext>
                </a:extLst>
              </p:cNvPr>
              <p:cNvSpPr txBox="1"/>
              <p:nvPr/>
            </p:nvSpPr>
            <p:spPr>
              <a:xfrm>
                <a:off x="1400619" y="2252215"/>
                <a:ext cx="9239612" cy="830997"/>
              </a:xfrm>
              <a:prstGeom prst="rect">
                <a:avLst/>
              </a:prstGeom>
              <a:noFill/>
            </p:spPr>
            <p:txBody>
              <a:bodyPr wrap="square" rtlCol="0">
                <a:spAutoFit/>
              </a:bodyPr>
              <a:lstStyle/>
              <a:p>
                <a:r>
                  <a:rPr lang="ja-JP" altLang="en-US" sz="2400"/>
                  <a:t>スパースな信号：計測した生の信号</a:t>
                </a:r>
                <a14:m>
                  <m:oMath xmlns:m="http://schemas.openxmlformats.org/officeDocument/2006/math">
                    <m:r>
                      <a:rPr lang="en-US" altLang="ja-JP" sz="2400" b="1" i="1" smtClean="0">
                        <a:latin typeface="Cambria Math" panose="02040503050406030204" pitchFamily="18" charset="0"/>
                      </a:rPr>
                      <m:t>𝒚</m:t>
                    </m:r>
                  </m:oMath>
                </a14:m>
                <a:r>
                  <a:rPr lang="ja-JP" altLang="en-US" sz="2400"/>
                  <a:t>を変換した信号</a:t>
                </a:r>
                <a14:m>
                  <m:oMath xmlns:m="http://schemas.openxmlformats.org/officeDocument/2006/math">
                    <m:r>
                      <a:rPr lang="en-US" altLang="ja-JP" sz="2400" b="1" i="1">
                        <a:latin typeface="Cambria Math" panose="02040503050406030204" pitchFamily="18" charset="0"/>
                      </a:rPr>
                      <m:t>𝒙</m:t>
                    </m:r>
                    <m:r>
                      <a:rPr lang="ja-JP" altLang="en-US" sz="2400" b="1" i="1">
                        <a:latin typeface="Cambria Math" panose="02040503050406030204" pitchFamily="18" charset="0"/>
                      </a:rPr>
                      <m:t>の</m:t>
                    </m:r>
                  </m:oMath>
                </a14:m>
                <a:r>
                  <a:rPr lang="ja-JP" altLang="en-US" sz="2400"/>
                  <a:t>ほとんどの成分が</a:t>
                </a:r>
                <a:r>
                  <a:rPr lang="en-US" altLang="ja-JP" sz="2400"/>
                  <a:t>0</a:t>
                </a:r>
                <a:r>
                  <a:rPr lang="ja-JP" altLang="en-US" sz="2400"/>
                  <a:t>である信号を表す。</a:t>
                </a:r>
                <a:endParaRPr lang="ja-JP" altLang="en-US" sz="2400" b="1"/>
              </a:p>
            </p:txBody>
          </p:sp>
        </mc:Choice>
        <mc:Fallback xmlns="">
          <p:sp>
            <p:nvSpPr>
              <p:cNvPr id="10" name="テキスト ボックス 9">
                <a:extLst>
                  <a:ext uri="{FF2B5EF4-FFF2-40B4-BE49-F238E27FC236}">
                    <a16:creationId xmlns:a16="http://schemas.microsoft.com/office/drawing/2014/main" id="{539742EB-20E8-48FE-91E0-E5632631F452}"/>
                  </a:ext>
                </a:extLst>
              </p:cNvPr>
              <p:cNvSpPr txBox="1">
                <a:spLocks noRot="1" noChangeAspect="1" noMove="1" noResize="1" noEditPoints="1" noAdjustHandles="1" noChangeArrowheads="1" noChangeShapeType="1" noTextEdit="1"/>
              </p:cNvSpPr>
              <p:nvPr/>
            </p:nvSpPr>
            <p:spPr>
              <a:xfrm>
                <a:off x="1400619" y="2252215"/>
                <a:ext cx="9239612" cy="830997"/>
              </a:xfrm>
              <a:prstGeom prst="rect">
                <a:avLst/>
              </a:prstGeom>
              <a:blipFill>
                <a:blip r:embed="rId7"/>
                <a:stretch>
                  <a:fillRect l="-105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6EDB9-8B4F-4CBF-ABAE-F4A1BCAAA276}"/>
                  </a:ext>
                </a:extLst>
              </p:cNvPr>
              <p:cNvSpPr txBox="1"/>
              <p:nvPr/>
            </p:nvSpPr>
            <p:spPr>
              <a:xfrm>
                <a:off x="1463041" y="3026665"/>
                <a:ext cx="5163593" cy="461665"/>
              </a:xfrm>
              <a:prstGeom prst="rect">
                <a:avLst/>
              </a:prstGeom>
              <a:noFill/>
            </p:spPr>
            <p:txBody>
              <a:bodyPr wrap="none" rtlCol="0">
                <a:spAutoFit/>
              </a:bodyPr>
              <a:lstStyle/>
              <a:p>
                <a14:m>
                  <m:oMath xmlns:m="http://schemas.openxmlformats.org/officeDocument/2006/math">
                    <m:r>
                      <a:rPr lang="en-US" altLang="ja-JP" sz="2400" b="1" i="1">
                        <a:latin typeface="Cambria Math" panose="02040503050406030204" pitchFamily="18" charset="0"/>
                      </a:rPr>
                      <m:t>𝒙</m:t>
                    </m:r>
                  </m:oMath>
                </a14:m>
                <a:r>
                  <a:rPr lang="ja-JP" altLang="en-US" sz="2400"/>
                  <a:t>と</a:t>
                </a:r>
                <a14:m>
                  <m:oMath xmlns:m="http://schemas.openxmlformats.org/officeDocument/2006/math">
                    <m:r>
                      <a:rPr lang="en-US" altLang="ja-JP" sz="2400" b="1" i="1" dirty="0">
                        <a:latin typeface="Cambria Math" panose="02040503050406030204" pitchFamily="18" charset="0"/>
                      </a:rPr>
                      <m:t>𝒚</m:t>
                    </m:r>
                  </m:oMath>
                </a14:m>
                <a:r>
                  <a:rPr lang="ja-JP" altLang="en-US" sz="2400"/>
                  <a:t>の関係は行列の掛け算で表せる</a:t>
                </a:r>
                <a:endParaRPr lang="ja-JP" altLang="en-US" sz="2400" b="1"/>
              </a:p>
            </p:txBody>
          </p:sp>
        </mc:Choice>
        <mc:Fallback xmlns="">
          <p:sp>
            <p:nvSpPr>
              <p:cNvPr id="12" name="テキスト ボックス 11">
                <a:extLst>
                  <a:ext uri="{FF2B5EF4-FFF2-40B4-BE49-F238E27FC236}">
                    <a16:creationId xmlns:a16="http://schemas.microsoft.com/office/drawing/2014/main" id="{1C16EDB9-8B4F-4CBF-ABAE-F4A1BCAAA276}"/>
                  </a:ext>
                </a:extLst>
              </p:cNvPr>
              <p:cNvSpPr txBox="1">
                <a:spLocks noRot="1" noChangeAspect="1" noMove="1" noResize="1" noEditPoints="1" noAdjustHandles="1" noChangeArrowheads="1" noChangeShapeType="1" noTextEdit="1"/>
              </p:cNvSpPr>
              <p:nvPr/>
            </p:nvSpPr>
            <p:spPr>
              <a:xfrm>
                <a:off x="1463041" y="3026665"/>
                <a:ext cx="5163593" cy="461665"/>
              </a:xfrm>
              <a:prstGeom prst="rect">
                <a:avLst/>
              </a:prstGeom>
              <a:blipFill>
                <a:blip r:embed="rId8"/>
                <a:stretch>
                  <a:fillRect t="-10667" r="-826"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DE5B0CB-27F4-49E1-9CCD-C59CCAEF8B8C}"/>
                  </a:ext>
                </a:extLst>
              </p:cNvPr>
              <p:cNvSpPr txBox="1"/>
              <p:nvPr/>
            </p:nvSpPr>
            <p:spPr>
              <a:xfrm>
                <a:off x="1393019" y="3925274"/>
                <a:ext cx="5355953" cy="830997"/>
              </a:xfrm>
              <a:prstGeom prst="rect">
                <a:avLst/>
              </a:prstGeom>
              <a:noFill/>
            </p:spPr>
            <p:txBody>
              <a:bodyPr wrap="none" rtlCol="0">
                <a:spAutoFit/>
              </a:bodyPr>
              <a:lstStyle/>
              <a:p>
                <a:r>
                  <a:rPr lang="ja-JP" altLang="en-US" sz="2400"/>
                  <a:t>連立方程式としては</a:t>
                </a:r>
                <a14:m>
                  <m:oMath xmlns:m="http://schemas.openxmlformats.org/officeDocument/2006/math">
                    <m:r>
                      <a:rPr lang="en-US" altLang="ja-JP" sz="2400" b="1" i="1">
                        <a:latin typeface="Cambria Math" panose="02040503050406030204" pitchFamily="18" charset="0"/>
                      </a:rPr>
                      <m:t>𝒙</m:t>
                    </m:r>
                  </m:oMath>
                </a14:m>
                <a:r>
                  <a:rPr lang="ja-JP" altLang="en-US" sz="2400"/>
                  <a:t>は求まらない</a:t>
                </a:r>
                <a:endParaRPr lang="en-US" altLang="ja-JP" sz="2400" b="1"/>
              </a:p>
              <a:p>
                <a:r>
                  <a:rPr lang="ja-JP" altLang="en-US" sz="2400"/>
                  <a:t>最適化問題として</a:t>
                </a:r>
                <a14:m>
                  <m:oMath xmlns:m="http://schemas.openxmlformats.org/officeDocument/2006/math">
                    <m:r>
                      <a:rPr lang="en-US" altLang="ja-JP" sz="2400" b="1" i="1" smtClean="0">
                        <a:latin typeface="Cambria Math" panose="02040503050406030204" pitchFamily="18" charset="0"/>
                      </a:rPr>
                      <m:t>𝒚</m:t>
                    </m:r>
                  </m:oMath>
                </a14:m>
                <a:r>
                  <a:rPr lang="ja-JP" altLang="en-US" sz="2400"/>
                  <a:t>と</a:t>
                </a:r>
                <a14:m>
                  <m:oMath xmlns:m="http://schemas.openxmlformats.org/officeDocument/2006/math">
                    <m:r>
                      <m:rPr>
                        <m:sty m:val="p"/>
                      </m:rPr>
                      <a:rPr lang="en-US" altLang="ja-JP" sz="2400" b="0" i="0" dirty="0" smtClean="0">
                        <a:latin typeface="Cambria Math" panose="02040503050406030204" pitchFamily="18" charset="0"/>
                      </a:rPr>
                      <m:t>A</m:t>
                    </m:r>
                  </m:oMath>
                </a14:m>
                <a:r>
                  <a:rPr lang="ja-JP" altLang="en-US" sz="2400"/>
                  <a:t>から</a:t>
                </a:r>
                <a14:m>
                  <m:oMath xmlns:m="http://schemas.openxmlformats.org/officeDocument/2006/math">
                    <m:r>
                      <a:rPr lang="en-US" altLang="ja-JP" sz="2400" b="1" i="1">
                        <a:latin typeface="Cambria Math" panose="02040503050406030204" pitchFamily="18" charset="0"/>
                      </a:rPr>
                      <m:t>𝒙</m:t>
                    </m:r>
                  </m:oMath>
                </a14:m>
                <a:r>
                  <a:rPr lang="ja-JP" altLang="en-US" sz="2400"/>
                  <a:t>を求める</a:t>
                </a:r>
                <a:endParaRPr lang="ja-JP" altLang="en-US" sz="2400" b="1"/>
              </a:p>
            </p:txBody>
          </p:sp>
        </mc:Choice>
        <mc:Fallback xmlns="">
          <p:sp>
            <p:nvSpPr>
              <p:cNvPr id="14" name="テキスト ボックス 13">
                <a:extLst>
                  <a:ext uri="{FF2B5EF4-FFF2-40B4-BE49-F238E27FC236}">
                    <a16:creationId xmlns:a16="http://schemas.microsoft.com/office/drawing/2014/main" id="{8DE5B0CB-27F4-49E1-9CCD-C59CCAEF8B8C}"/>
                  </a:ext>
                </a:extLst>
              </p:cNvPr>
              <p:cNvSpPr txBox="1">
                <a:spLocks noRot="1" noChangeAspect="1" noMove="1" noResize="1" noEditPoints="1" noAdjustHandles="1" noChangeArrowheads="1" noChangeShapeType="1" noTextEdit="1"/>
              </p:cNvSpPr>
              <p:nvPr/>
            </p:nvSpPr>
            <p:spPr>
              <a:xfrm>
                <a:off x="1393019" y="3925274"/>
                <a:ext cx="5355953" cy="830997"/>
              </a:xfrm>
              <a:prstGeom prst="rect">
                <a:avLst/>
              </a:prstGeom>
              <a:blipFill>
                <a:blip r:embed="rId9"/>
                <a:stretch>
                  <a:fillRect l="-1822" t="-5882" r="-797" b="-16176"/>
                </a:stretch>
              </a:blipFill>
            </p:spPr>
            <p:txBody>
              <a:bodyPr/>
              <a:lstStyle/>
              <a:p>
                <a:r>
                  <a:rPr lang="en-US">
                    <a:noFill/>
                  </a:rPr>
                  <a:t> </a:t>
                </a:r>
              </a:p>
            </p:txBody>
          </p:sp>
        </mc:Fallback>
      </mc:AlternateContent>
      <p:sp>
        <p:nvSpPr>
          <p:cNvPr id="7" name="テキスト ボックス 6">
            <a:extLst>
              <a:ext uri="{FF2B5EF4-FFF2-40B4-BE49-F238E27FC236}">
                <a16:creationId xmlns:a16="http://schemas.microsoft.com/office/drawing/2014/main" id="{04D7E1C4-84AC-4287-9909-109CCE8D441E}"/>
              </a:ext>
            </a:extLst>
          </p:cNvPr>
          <p:cNvSpPr txBox="1"/>
          <p:nvPr/>
        </p:nvSpPr>
        <p:spPr>
          <a:xfrm>
            <a:off x="804333" y="1295400"/>
            <a:ext cx="11059438" cy="954107"/>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少ない計測からデータを得るために圧縮センシングを利用する</a:t>
            </a:r>
            <a:endParaRPr kumimoji="1" lang="en-US" altLang="ja-JP" sz="2800"/>
          </a:p>
          <a:p>
            <a:pPr marL="457200" indent="-457200">
              <a:buFont typeface="Arial" panose="020B0604020202020204" pitchFamily="34" charset="0"/>
              <a:buChar char="•"/>
            </a:pPr>
            <a:r>
              <a:rPr kumimoji="1" lang="ja-JP" altLang="en-US" sz="2800"/>
              <a:t>信号のスパース性を</a:t>
            </a:r>
            <a:r>
              <a:rPr lang="ja-JP" altLang="en-US" sz="2800"/>
              <a:t>仮定</a:t>
            </a:r>
            <a:r>
              <a:rPr kumimoji="1" lang="ja-JP" altLang="en-US" sz="2800"/>
              <a:t>して信号を復元する</a:t>
            </a:r>
          </a:p>
        </p:txBody>
      </p:sp>
      <p:sp>
        <p:nvSpPr>
          <p:cNvPr id="8" name="テキスト ボックス 7">
            <a:extLst>
              <a:ext uri="{FF2B5EF4-FFF2-40B4-BE49-F238E27FC236}">
                <a16:creationId xmlns:a16="http://schemas.microsoft.com/office/drawing/2014/main" id="{3DAD57CA-A17C-4A08-AC7E-CC583A5084D0}"/>
              </a:ext>
            </a:extLst>
          </p:cNvPr>
          <p:cNvSpPr txBox="1"/>
          <p:nvPr/>
        </p:nvSpPr>
        <p:spPr>
          <a:xfrm>
            <a:off x="1393019" y="5416057"/>
            <a:ext cx="7742825" cy="830997"/>
          </a:xfrm>
          <a:prstGeom prst="rect">
            <a:avLst/>
          </a:prstGeom>
          <a:noFill/>
          <a:ln w="28575">
            <a:solidFill>
              <a:schemeClr val="accent2">
                <a:lumMod val="75000"/>
              </a:schemeClr>
            </a:solidFill>
          </a:ln>
        </p:spPr>
        <p:txBody>
          <a:bodyPr wrap="none" rtlCol="0">
            <a:spAutoFit/>
          </a:bodyPr>
          <a:lstStyle/>
          <a:p>
            <a:r>
              <a:rPr kumimoji="1" lang="ja-JP" altLang="en-US" sz="2400"/>
              <a:t>テクスチャ特徴ベクトルは</a:t>
            </a:r>
            <a:r>
              <a:rPr kumimoji="1" lang="en-US" altLang="ja-JP" sz="2400" dirty="0"/>
              <a:t>0</a:t>
            </a:r>
            <a:r>
              <a:rPr kumimoji="1" lang="ja-JP" altLang="en-US" sz="2400" dirty="0"/>
              <a:t>が多いデータ</a:t>
            </a:r>
            <a:r>
              <a:rPr kumimoji="1" lang="ja-JP" altLang="en-US" sz="2400"/>
              <a:t>では</a:t>
            </a:r>
            <a:r>
              <a:rPr kumimoji="1" lang="ja-JP" altLang="en-US" sz="2400" dirty="0"/>
              <a:t>ないので</a:t>
            </a:r>
            <a:br>
              <a:rPr kumimoji="1" lang="en-US" altLang="ja-JP" sz="2400" dirty="0"/>
            </a:br>
            <a:r>
              <a:rPr kumimoji="1" lang="ja-JP" altLang="en-US" sz="2400"/>
              <a:t>圧縮センシングに利用できない</a:t>
            </a:r>
          </a:p>
        </p:txBody>
      </p:sp>
    </p:spTree>
    <p:extLst>
      <p:ext uri="{BB962C8B-B14F-4D97-AF65-F5344CB8AC3E}">
        <p14:creationId xmlns:p14="http://schemas.microsoft.com/office/powerpoint/2010/main" val="27910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87E51E5-F919-407A-9A71-E8B5A2F93095}"/>
              </a:ext>
            </a:extLst>
          </p:cNvPr>
          <p:cNvSpPr>
            <a:spLocks noGrp="1"/>
          </p:cNvSpPr>
          <p:nvPr>
            <p:ph idx="1"/>
          </p:nvPr>
        </p:nvSpPr>
        <p:spPr>
          <a:xfrm>
            <a:off x="598503" y="1257648"/>
            <a:ext cx="10515600" cy="4866053"/>
          </a:xfrm>
        </p:spPr>
        <p:txBody>
          <a:bodyPr/>
          <a:lstStyle/>
          <a:p>
            <a:r>
              <a:rPr kumimoji="1" lang="ja-JP" altLang="en-US"/>
              <a:t>強度より</a:t>
            </a:r>
            <a:r>
              <a:rPr kumimoji="1" lang="ja-JP" altLang="en-US" dirty="0"/>
              <a:t>も多様な</a:t>
            </a:r>
            <a:r>
              <a:rPr kumimoji="1" lang="ja-JP" altLang="en-US"/>
              <a:t>情報を使う</a:t>
            </a:r>
            <a:endParaRPr kumimoji="1" lang="en-US" altLang="ja-JP"/>
          </a:p>
          <a:p>
            <a:r>
              <a:rPr kumimoji="1" lang="ja-JP" altLang="en-US"/>
              <a:t>計測時間を短くする</a:t>
            </a:r>
            <a:endParaRPr kumimoji="1" lang="en-US" altLang="ja-JP"/>
          </a:p>
        </p:txBody>
      </p:sp>
      <p:sp>
        <p:nvSpPr>
          <p:cNvPr id="4" name="フッター プレースホルダー 3">
            <a:extLst>
              <a:ext uri="{FF2B5EF4-FFF2-40B4-BE49-F238E27FC236}">
                <a16:creationId xmlns:a16="http://schemas.microsoft.com/office/drawing/2014/main" id="{F168BA0A-8449-4A2B-8261-06B72E95491B}"/>
              </a:ext>
            </a:extLst>
          </p:cNvPr>
          <p:cNvSpPr>
            <a:spLocks noGrp="1"/>
          </p:cNvSpPr>
          <p:nvPr>
            <p:ph type="ftr" sz="quarter" idx="11"/>
          </p:nvPr>
        </p:nvSpPr>
        <p:spPr/>
        <p:txBody>
          <a:bodyPr/>
          <a:lstStyle/>
          <a:p>
            <a:r>
              <a:rPr kumimoji="1" lang="en-US" altLang="ja-JP"/>
              <a:t>R.Imai presents</a:t>
            </a:r>
            <a:endParaRPr kumimoji="1" lang="ja-JP" altLang="en-US"/>
          </a:p>
        </p:txBody>
      </p:sp>
      <p:sp>
        <p:nvSpPr>
          <p:cNvPr id="5" name="スライド番号プレースホルダー 4">
            <a:extLst>
              <a:ext uri="{FF2B5EF4-FFF2-40B4-BE49-F238E27FC236}">
                <a16:creationId xmlns:a16="http://schemas.microsoft.com/office/drawing/2014/main" id="{8F33892D-FE67-43EE-AFF9-65623F6E9323}"/>
              </a:ext>
            </a:extLst>
          </p:cNvPr>
          <p:cNvSpPr>
            <a:spLocks noGrp="1"/>
          </p:cNvSpPr>
          <p:nvPr>
            <p:ph type="sldNum" sz="quarter" idx="12"/>
          </p:nvPr>
        </p:nvSpPr>
        <p:spPr/>
        <p:txBody>
          <a:bodyPr/>
          <a:lstStyle/>
          <a:p>
            <a:fld id="{6BFB83F8-11AD-4E53-A692-87193396358F}" type="slidenum">
              <a:rPr lang="ja-JP" altLang="en-US" smtClean="0"/>
              <a:pPr/>
              <a:t>8</a:t>
            </a:fld>
            <a:endParaRPr lang="ja-JP" altLang="en-US" sz="2800"/>
          </a:p>
        </p:txBody>
      </p:sp>
      <p:sp>
        <p:nvSpPr>
          <p:cNvPr id="6" name="タイトル 1">
            <a:extLst>
              <a:ext uri="{FF2B5EF4-FFF2-40B4-BE49-F238E27FC236}">
                <a16:creationId xmlns:a16="http://schemas.microsoft.com/office/drawing/2014/main" id="{A105AC86-88FF-4BFA-AC14-0CF26C5D2B7A}"/>
              </a:ext>
            </a:extLst>
          </p:cNvPr>
          <p:cNvSpPr>
            <a:spLocks noGrp="1"/>
          </p:cNvSpPr>
          <p:nvPr>
            <p:ph type="title"/>
          </p:nvPr>
        </p:nvSpPr>
        <p:spPr>
          <a:xfrm>
            <a:off x="838200" y="365125"/>
            <a:ext cx="10515600" cy="857250"/>
          </a:xfrm>
        </p:spPr>
        <p:txBody>
          <a:bodyPr>
            <a:normAutofit/>
          </a:bodyPr>
          <a:lstStyle/>
          <a:p>
            <a:r>
              <a:rPr kumimoji="1" lang="en-US" altLang="ja-JP"/>
              <a:t>3 </a:t>
            </a:r>
            <a:r>
              <a:rPr kumimoji="1" lang="ja-JP" altLang="en-US"/>
              <a:t>提案：特徴量を用いた圧縮センシング</a:t>
            </a:r>
          </a:p>
        </p:txBody>
      </p:sp>
      <p:sp>
        <p:nvSpPr>
          <p:cNvPr id="21" name="テキスト ボックス 20">
            <a:extLst>
              <a:ext uri="{FF2B5EF4-FFF2-40B4-BE49-F238E27FC236}">
                <a16:creationId xmlns:a16="http://schemas.microsoft.com/office/drawing/2014/main" id="{AED2A93E-F241-467F-9168-36526F376A13}"/>
              </a:ext>
            </a:extLst>
          </p:cNvPr>
          <p:cNvSpPr txBox="1"/>
          <p:nvPr/>
        </p:nvSpPr>
        <p:spPr>
          <a:xfrm>
            <a:off x="8248402" y="2653991"/>
            <a:ext cx="3943598" cy="1200329"/>
          </a:xfrm>
          <a:prstGeom prst="rect">
            <a:avLst/>
          </a:prstGeom>
          <a:noFill/>
        </p:spPr>
        <p:txBody>
          <a:bodyPr wrap="square" rtlCol="0">
            <a:spAutoFit/>
          </a:bodyPr>
          <a:lstStyle/>
          <a:p>
            <a:r>
              <a:rPr kumimoji="1" lang="ja-JP" altLang="en-US" sz="2400"/>
              <a:t>変換後の信号が</a:t>
            </a:r>
            <a:endParaRPr kumimoji="1" lang="en-US" altLang="ja-JP" sz="2400"/>
          </a:p>
          <a:p>
            <a:r>
              <a:rPr kumimoji="1" lang="ja-JP" altLang="en-US" sz="2400"/>
              <a:t>スパースになるように，</a:t>
            </a:r>
            <a:endParaRPr kumimoji="1" lang="en-US" altLang="ja-JP" sz="2400"/>
          </a:p>
          <a:p>
            <a:r>
              <a:rPr kumimoji="1" lang="ja-JP" altLang="en-US" sz="2400"/>
              <a:t>最適化手法を用いる</a:t>
            </a:r>
          </a:p>
        </p:txBody>
      </p:sp>
      <p:pic>
        <p:nvPicPr>
          <p:cNvPr id="10" name="図 9" descr="グラフ&#10;&#10;自動的に生成された説明">
            <a:extLst>
              <a:ext uri="{FF2B5EF4-FFF2-40B4-BE49-F238E27FC236}">
                <a16:creationId xmlns:a16="http://schemas.microsoft.com/office/drawing/2014/main" id="{14101FA1-E34B-4310-9269-0BD286E0D599}"/>
              </a:ext>
            </a:extLst>
          </p:cNvPr>
          <p:cNvPicPr>
            <a:picLocks noChangeAspect="1"/>
          </p:cNvPicPr>
          <p:nvPr/>
        </p:nvPicPr>
        <p:blipFill rotWithShape="1">
          <a:blip r:embed="rId2">
            <a:extLst>
              <a:ext uri="{28A0092B-C50C-407E-A947-70E740481C1C}">
                <a14:useLocalDpi xmlns:a14="http://schemas.microsoft.com/office/drawing/2010/main" val="0"/>
              </a:ext>
            </a:extLst>
          </a:blip>
          <a:srcRect l="13011" t="6820" r="8408" b="10418"/>
          <a:stretch/>
        </p:blipFill>
        <p:spPr>
          <a:xfrm>
            <a:off x="4737865" y="2292805"/>
            <a:ext cx="1554887" cy="1381728"/>
          </a:xfrm>
          <a:prstGeom prst="rect">
            <a:avLst/>
          </a:prstGeom>
        </p:spPr>
      </p:pic>
      <p:pic>
        <p:nvPicPr>
          <p:cNvPr id="12" name="図 11" descr="背景パターン が含まれている画像&#10;&#10;自動的に生成された説明">
            <a:extLst>
              <a:ext uri="{FF2B5EF4-FFF2-40B4-BE49-F238E27FC236}">
                <a16:creationId xmlns:a16="http://schemas.microsoft.com/office/drawing/2014/main" id="{3C6DF2A4-3925-43EE-8376-C1E0B53497A3}"/>
              </a:ext>
            </a:extLst>
          </p:cNvPr>
          <p:cNvPicPr>
            <a:picLocks noChangeAspect="1"/>
          </p:cNvPicPr>
          <p:nvPr/>
        </p:nvPicPr>
        <p:blipFill rotWithShape="1">
          <a:blip r:embed="rId3">
            <a:extLst>
              <a:ext uri="{28A0092B-C50C-407E-A947-70E740481C1C}">
                <a14:useLocalDpi xmlns:a14="http://schemas.microsoft.com/office/drawing/2010/main" val="0"/>
              </a:ext>
            </a:extLst>
          </a:blip>
          <a:srcRect l="7911" t="7172" r="19457" b="10414"/>
          <a:stretch/>
        </p:blipFill>
        <p:spPr>
          <a:xfrm>
            <a:off x="8301141" y="4057518"/>
            <a:ext cx="2332992" cy="2056539"/>
          </a:xfrm>
          <a:prstGeom prst="rect">
            <a:avLst/>
          </a:prstGeom>
        </p:spPr>
      </p:pic>
      <p:sp>
        <p:nvSpPr>
          <p:cNvPr id="15" name="テキスト ボックス 14">
            <a:extLst>
              <a:ext uri="{FF2B5EF4-FFF2-40B4-BE49-F238E27FC236}">
                <a16:creationId xmlns:a16="http://schemas.microsoft.com/office/drawing/2014/main" id="{CC3246DA-0714-48EE-94E3-0268AC6FC7D1}"/>
              </a:ext>
            </a:extLst>
          </p:cNvPr>
          <p:cNvSpPr txBox="1"/>
          <p:nvPr/>
        </p:nvSpPr>
        <p:spPr>
          <a:xfrm>
            <a:off x="8301141" y="6142601"/>
            <a:ext cx="2342215" cy="400110"/>
          </a:xfrm>
          <a:prstGeom prst="rect">
            <a:avLst/>
          </a:prstGeom>
          <a:noFill/>
        </p:spPr>
        <p:txBody>
          <a:bodyPr wrap="square" rtlCol="0">
            <a:spAutoFit/>
          </a:bodyPr>
          <a:lstStyle/>
          <a:p>
            <a:r>
              <a:rPr kumimoji="1" lang="ja-JP" altLang="en-US" sz="2000"/>
              <a:t>スパースな信号</a:t>
            </a:r>
          </a:p>
        </p:txBody>
      </p:sp>
      <p:sp>
        <p:nvSpPr>
          <p:cNvPr id="19" name="テキスト ボックス 18">
            <a:extLst>
              <a:ext uri="{FF2B5EF4-FFF2-40B4-BE49-F238E27FC236}">
                <a16:creationId xmlns:a16="http://schemas.microsoft.com/office/drawing/2014/main" id="{06F30148-3622-4A8B-8D7C-6C8273B548A6}"/>
              </a:ext>
            </a:extLst>
          </p:cNvPr>
          <p:cNvSpPr txBox="1"/>
          <p:nvPr/>
        </p:nvSpPr>
        <p:spPr>
          <a:xfrm>
            <a:off x="352891" y="3775938"/>
            <a:ext cx="1723549" cy="400110"/>
          </a:xfrm>
          <a:prstGeom prst="rect">
            <a:avLst/>
          </a:prstGeom>
          <a:noFill/>
        </p:spPr>
        <p:txBody>
          <a:bodyPr wrap="none" rtlCol="0">
            <a:spAutoFit/>
          </a:bodyPr>
          <a:lstStyle/>
          <a:p>
            <a:r>
              <a:rPr lang="ja-JP" altLang="en-US" sz="2000"/>
              <a:t>まばらな計測</a:t>
            </a:r>
            <a:endParaRPr kumimoji="1" lang="ja-JP" altLang="en-US" sz="2000"/>
          </a:p>
        </p:txBody>
      </p:sp>
      <p:pic>
        <p:nvPicPr>
          <p:cNvPr id="20" name="図 19">
            <a:extLst>
              <a:ext uri="{FF2B5EF4-FFF2-40B4-BE49-F238E27FC236}">
                <a16:creationId xmlns:a16="http://schemas.microsoft.com/office/drawing/2014/main" id="{58F3978D-2125-4969-AB0E-577EAE924A94}"/>
              </a:ext>
            </a:extLst>
          </p:cNvPr>
          <p:cNvPicPr>
            <a:picLocks noChangeAspect="1"/>
          </p:cNvPicPr>
          <p:nvPr/>
        </p:nvPicPr>
        <p:blipFill rotWithShape="1">
          <a:blip r:embed="rId4">
            <a:extLst>
              <a:ext uri="{28A0092B-C50C-407E-A947-70E740481C1C}">
                <a14:useLocalDpi xmlns:a14="http://schemas.microsoft.com/office/drawing/2010/main" val="0"/>
              </a:ext>
            </a:extLst>
          </a:blip>
          <a:srcRect l="8130" r="14489" b="11205"/>
          <a:stretch/>
        </p:blipFill>
        <p:spPr>
          <a:xfrm>
            <a:off x="785234" y="2489283"/>
            <a:ext cx="1328796" cy="1219118"/>
          </a:xfrm>
          <a:prstGeom prst="rect">
            <a:avLst/>
          </a:prstGeom>
        </p:spPr>
      </p:pic>
      <p:sp>
        <p:nvSpPr>
          <p:cNvPr id="27" name="矢印: 右 26">
            <a:extLst>
              <a:ext uri="{FF2B5EF4-FFF2-40B4-BE49-F238E27FC236}">
                <a16:creationId xmlns:a16="http://schemas.microsoft.com/office/drawing/2014/main" id="{91CCE61B-F78D-4641-96A0-3086709E2753}"/>
              </a:ext>
            </a:extLst>
          </p:cNvPr>
          <p:cNvSpPr/>
          <p:nvPr/>
        </p:nvSpPr>
        <p:spPr>
          <a:xfrm rot="3326949">
            <a:off x="1938150" y="4037094"/>
            <a:ext cx="1038301" cy="326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5C79861-FD69-45BC-A141-DB156D3A11FC}"/>
              </a:ext>
            </a:extLst>
          </p:cNvPr>
          <p:cNvSpPr txBox="1"/>
          <p:nvPr/>
        </p:nvSpPr>
        <p:spPr>
          <a:xfrm>
            <a:off x="1703115" y="4362635"/>
            <a:ext cx="800219" cy="461665"/>
          </a:xfrm>
          <a:prstGeom prst="rect">
            <a:avLst/>
          </a:prstGeom>
          <a:noFill/>
          <a:ln>
            <a:solidFill>
              <a:schemeClr val="tx1"/>
            </a:solidFill>
          </a:ln>
        </p:spPr>
        <p:txBody>
          <a:bodyPr wrap="none" rtlCol="0">
            <a:spAutoFit/>
          </a:bodyPr>
          <a:lstStyle/>
          <a:p>
            <a:r>
              <a:rPr kumimoji="1" lang="ja-JP" altLang="en-US" sz="2400"/>
              <a:t>補間</a:t>
            </a:r>
          </a:p>
        </p:txBody>
      </p:sp>
      <p:sp>
        <p:nvSpPr>
          <p:cNvPr id="29" name="矢印: 右 28">
            <a:extLst>
              <a:ext uri="{FF2B5EF4-FFF2-40B4-BE49-F238E27FC236}">
                <a16:creationId xmlns:a16="http://schemas.microsoft.com/office/drawing/2014/main" id="{8B40CCDA-516E-40C9-9720-F6A057702D70}"/>
              </a:ext>
            </a:extLst>
          </p:cNvPr>
          <p:cNvSpPr/>
          <p:nvPr/>
        </p:nvSpPr>
        <p:spPr>
          <a:xfrm rot="18350287">
            <a:off x="3798147" y="4017403"/>
            <a:ext cx="1032471" cy="284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A64C410-7978-4067-AAE5-AA3037F225C9}"/>
              </a:ext>
            </a:extLst>
          </p:cNvPr>
          <p:cNvSpPr txBox="1"/>
          <p:nvPr/>
        </p:nvSpPr>
        <p:spPr>
          <a:xfrm>
            <a:off x="6818721" y="1098324"/>
            <a:ext cx="5109091" cy="1077218"/>
          </a:xfrm>
          <a:prstGeom prst="rect">
            <a:avLst/>
          </a:prstGeom>
          <a:noFill/>
          <a:ln>
            <a:solidFill>
              <a:schemeClr val="tx1"/>
            </a:solidFill>
          </a:ln>
        </p:spPr>
        <p:txBody>
          <a:bodyPr wrap="none" rtlCol="0">
            <a:spAutoFit/>
          </a:bodyPr>
          <a:lstStyle/>
          <a:p>
            <a:r>
              <a:rPr kumimoji="1" lang="ja-JP" altLang="en-US" sz="3200"/>
              <a:t>テクスチャ特徴量を用いた</a:t>
            </a:r>
            <a:endParaRPr kumimoji="1" lang="en-US" altLang="ja-JP" sz="3200"/>
          </a:p>
          <a:p>
            <a:r>
              <a:rPr kumimoji="1" lang="ja-JP" altLang="en-US" sz="3200"/>
              <a:t>圧縮センシング</a:t>
            </a:r>
          </a:p>
        </p:txBody>
      </p:sp>
      <p:sp>
        <p:nvSpPr>
          <p:cNvPr id="39" name="矢印: 右 38">
            <a:extLst>
              <a:ext uri="{FF2B5EF4-FFF2-40B4-BE49-F238E27FC236}">
                <a16:creationId xmlns:a16="http://schemas.microsoft.com/office/drawing/2014/main" id="{E8004E30-2B14-442F-83D8-CBA83B24A504}"/>
              </a:ext>
            </a:extLst>
          </p:cNvPr>
          <p:cNvSpPr/>
          <p:nvPr/>
        </p:nvSpPr>
        <p:spPr>
          <a:xfrm>
            <a:off x="5454502" y="1527716"/>
            <a:ext cx="1105786" cy="247898"/>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1047D9FF-0C6D-44CF-8566-DDC097A11284}"/>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t="6963" r="8770" b="10229"/>
          <a:stretch/>
        </p:blipFill>
        <p:spPr>
          <a:xfrm>
            <a:off x="2525738" y="4736203"/>
            <a:ext cx="1563662" cy="1505756"/>
          </a:xfrm>
          <a:prstGeom prst="rect">
            <a:avLst/>
          </a:prstGeom>
        </p:spPr>
      </p:pic>
      <p:sp>
        <p:nvSpPr>
          <p:cNvPr id="9" name="テキスト ボックス 8">
            <a:extLst>
              <a:ext uri="{FF2B5EF4-FFF2-40B4-BE49-F238E27FC236}">
                <a16:creationId xmlns:a16="http://schemas.microsoft.com/office/drawing/2014/main" id="{4A05544A-12E6-43CB-902C-23D0E4354931}"/>
              </a:ext>
            </a:extLst>
          </p:cNvPr>
          <p:cNvSpPr txBox="1"/>
          <p:nvPr/>
        </p:nvSpPr>
        <p:spPr>
          <a:xfrm>
            <a:off x="2709334" y="6239933"/>
            <a:ext cx="1253066" cy="400110"/>
          </a:xfrm>
          <a:prstGeom prst="rect">
            <a:avLst/>
          </a:prstGeom>
          <a:noFill/>
        </p:spPr>
        <p:txBody>
          <a:bodyPr wrap="square" rtlCol="0">
            <a:spAutoFit/>
          </a:bodyPr>
          <a:lstStyle/>
          <a:p>
            <a:r>
              <a:rPr kumimoji="1" lang="ja-JP" altLang="en-US" sz="2000"/>
              <a:t>散乱画像</a:t>
            </a:r>
          </a:p>
        </p:txBody>
      </p:sp>
      <p:sp>
        <p:nvSpPr>
          <p:cNvPr id="17" name="テキスト ボックス 16">
            <a:extLst>
              <a:ext uri="{FF2B5EF4-FFF2-40B4-BE49-F238E27FC236}">
                <a16:creationId xmlns:a16="http://schemas.microsoft.com/office/drawing/2014/main" id="{53DA886D-B1FC-4479-A057-8900661D497A}"/>
              </a:ext>
            </a:extLst>
          </p:cNvPr>
          <p:cNvSpPr txBox="1"/>
          <p:nvPr/>
        </p:nvSpPr>
        <p:spPr>
          <a:xfrm>
            <a:off x="4631266" y="3699934"/>
            <a:ext cx="1980029" cy="400110"/>
          </a:xfrm>
          <a:prstGeom prst="rect">
            <a:avLst/>
          </a:prstGeom>
          <a:noFill/>
        </p:spPr>
        <p:txBody>
          <a:bodyPr wrap="none" rtlCol="0">
            <a:spAutoFit/>
          </a:bodyPr>
          <a:lstStyle/>
          <a:p>
            <a:r>
              <a:rPr kumimoji="1" lang="ja-JP" altLang="en-US" sz="2000"/>
              <a:t>特徴量ベクトル</a:t>
            </a:r>
          </a:p>
        </p:txBody>
      </p:sp>
      <p:sp>
        <p:nvSpPr>
          <p:cNvPr id="22" name="矢印: 右 21">
            <a:extLst>
              <a:ext uri="{FF2B5EF4-FFF2-40B4-BE49-F238E27FC236}">
                <a16:creationId xmlns:a16="http://schemas.microsoft.com/office/drawing/2014/main" id="{2CEAEEC1-A54D-4169-803F-1B73352DEEB0}"/>
              </a:ext>
            </a:extLst>
          </p:cNvPr>
          <p:cNvSpPr/>
          <p:nvPr/>
        </p:nvSpPr>
        <p:spPr>
          <a:xfrm rot="1207467">
            <a:off x="6509596" y="3724684"/>
            <a:ext cx="1657442"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C758A67-44D8-481E-86E4-931985194178}"/>
              </a:ext>
            </a:extLst>
          </p:cNvPr>
          <p:cNvSpPr txBox="1"/>
          <p:nvPr/>
        </p:nvSpPr>
        <p:spPr>
          <a:xfrm>
            <a:off x="3064934" y="3462864"/>
            <a:ext cx="1415772" cy="830997"/>
          </a:xfrm>
          <a:prstGeom prst="rect">
            <a:avLst/>
          </a:prstGeom>
          <a:noFill/>
          <a:ln>
            <a:solidFill>
              <a:schemeClr val="tx1"/>
            </a:solidFill>
          </a:ln>
        </p:spPr>
        <p:txBody>
          <a:bodyPr wrap="none" rtlCol="0">
            <a:spAutoFit/>
          </a:bodyPr>
          <a:lstStyle/>
          <a:p>
            <a:r>
              <a:rPr kumimoji="1" lang="ja-JP" altLang="en-US" sz="2400"/>
              <a:t>特徴量の</a:t>
            </a:r>
            <a:endParaRPr kumimoji="1" lang="en-US" altLang="ja-JP" sz="2400"/>
          </a:p>
          <a:p>
            <a:r>
              <a:rPr lang="ja-JP" altLang="en-US" sz="2400"/>
              <a:t>抽出</a:t>
            </a:r>
            <a:endParaRPr kumimoji="1" lang="ja-JP" altLang="en-US" sz="2000"/>
          </a:p>
        </p:txBody>
      </p:sp>
      <p:sp>
        <p:nvSpPr>
          <p:cNvPr id="26" name="楕円 25">
            <a:extLst>
              <a:ext uri="{FF2B5EF4-FFF2-40B4-BE49-F238E27FC236}">
                <a16:creationId xmlns:a16="http://schemas.microsoft.com/office/drawing/2014/main" id="{5D4CDCC7-BF55-45E9-B385-1612A1360CD6}"/>
              </a:ext>
            </a:extLst>
          </p:cNvPr>
          <p:cNvSpPr/>
          <p:nvPr/>
        </p:nvSpPr>
        <p:spPr>
          <a:xfrm>
            <a:off x="9499601" y="4825999"/>
            <a:ext cx="719666" cy="67733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07FE186E-20A5-4C43-B3B5-8C0593DB5D16}"/>
              </a:ext>
            </a:extLst>
          </p:cNvPr>
          <p:cNvCxnSpPr>
            <a:cxnSpLocks/>
            <a:endCxn id="26" idx="7"/>
          </p:cNvCxnSpPr>
          <p:nvPr/>
        </p:nvCxnSpPr>
        <p:spPr>
          <a:xfrm flipH="1">
            <a:off x="10113874" y="4597400"/>
            <a:ext cx="706526" cy="327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449E81C1-CD55-4E69-A3F8-669FB3EA6BCF}"/>
              </a:ext>
            </a:extLst>
          </p:cNvPr>
          <p:cNvSpPr txBox="1"/>
          <p:nvPr/>
        </p:nvSpPr>
        <p:spPr>
          <a:xfrm>
            <a:off x="10845800" y="4314614"/>
            <a:ext cx="1138747" cy="830997"/>
          </a:xfrm>
          <a:prstGeom prst="rect">
            <a:avLst/>
          </a:prstGeom>
          <a:noFill/>
        </p:spPr>
        <p:txBody>
          <a:bodyPr wrap="square" rtlCol="0">
            <a:spAutoFit/>
          </a:bodyPr>
          <a:lstStyle/>
          <a:p>
            <a:r>
              <a:rPr kumimoji="1" lang="ja-JP" altLang="en-US" sz="2400"/>
              <a:t>地雷を</a:t>
            </a:r>
            <a:endParaRPr kumimoji="1" lang="en-US" altLang="ja-JP" sz="2400"/>
          </a:p>
          <a:p>
            <a:r>
              <a:rPr kumimoji="1" lang="ja-JP" altLang="en-US" sz="2400"/>
              <a:t>可視化</a:t>
            </a:r>
          </a:p>
        </p:txBody>
      </p:sp>
      <p:sp>
        <p:nvSpPr>
          <p:cNvPr id="35" name="テキスト ボックス 34">
            <a:extLst>
              <a:ext uri="{FF2B5EF4-FFF2-40B4-BE49-F238E27FC236}">
                <a16:creationId xmlns:a16="http://schemas.microsoft.com/office/drawing/2014/main" id="{A5A31310-AD3F-4FCE-B6F8-731B574C816F}"/>
              </a:ext>
            </a:extLst>
          </p:cNvPr>
          <p:cNvSpPr txBox="1"/>
          <p:nvPr/>
        </p:nvSpPr>
        <p:spPr>
          <a:xfrm>
            <a:off x="5602233" y="4229171"/>
            <a:ext cx="2339102" cy="830997"/>
          </a:xfrm>
          <a:prstGeom prst="rect">
            <a:avLst/>
          </a:prstGeom>
          <a:noFill/>
          <a:ln>
            <a:solidFill>
              <a:schemeClr val="tx1"/>
            </a:solidFill>
          </a:ln>
        </p:spPr>
        <p:txBody>
          <a:bodyPr wrap="none" rtlCol="0">
            <a:spAutoFit/>
          </a:bodyPr>
          <a:lstStyle/>
          <a:p>
            <a:r>
              <a:rPr kumimoji="1" lang="ja-JP" altLang="en-US" sz="2400"/>
              <a:t>スパースに</a:t>
            </a:r>
            <a:endParaRPr kumimoji="1" lang="en-US" altLang="ja-JP" sz="2400"/>
          </a:p>
          <a:p>
            <a:r>
              <a:rPr kumimoji="1" lang="ja-JP" altLang="en-US" sz="2400"/>
              <a:t>なるような変換</a:t>
            </a:r>
          </a:p>
        </p:txBody>
      </p:sp>
    </p:spTree>
    <p:extLst>
      <p:ext uri="{BB962C8B-B14F-4D97-AF65-F5344CB8AC3E}">
        <p14:creationId xmlns:p14="http://schemas.microsoft.com/office/powerpoint/2010/main" val="346799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ADE06-B0E2-47FB-A6F6-B56546A455FC}"/>
              </a:ext>
            </a:extLst>
          </p:cNvPr>
          <p:cNvSpPr>
            <a:spLocks noGrp="1"/>
          </p:cNvSpPr>
          <p:nvPr>
            <p:ph type="title"/>
          </p:nvPr>
        </p:nvSpPr>
        <p:spPr>
          <a:xfrm>
            <a:off x="838200" y="365128"/>
            <a:ext cx="10735733" cy="1325563"/>
          </a:xfrm>
        </p:spPr>
        <p:txBody>
          <a:bodyPr/>
          <a:lstStyle/>
          <a:p>
            <a:r>
              <a:rPr kumimoji="1" lang="en-US" altLang="ja-JP"/>
              <a:t>3.1 </a:t>
            </a:r>
            <a:r>
              <a:rPr kumimoji="1" lang="ja-JP" altLang="en-US"/>
              <a:t>特徴量ベクトルを使ったスパーシティ</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546E85-E658-49AE-97B6-C63D45AF047A}"/>
                  </a:ext>
                </a:extLst>
              </p:cNvPr>
              <p:cNvSpPr>
                <a:spLocks noGrp="1"/>
              </p:cNvSpPr>
              <p:nvPr>
                <p:ph idx="1"/>
              </p:nvPr>
            </p:nvSpPr>
            <p:spPr>
              <a:xfrm>
                <a:off x="332051" y="1516694"/>
                <a:ext cx="6068627" cy="4351339"/>
              </a:xfrm>
            </p:spPr>
            <p:txBody>
              <a:bodyPr>
                <a:normAutofit/>
              </a:bodyPr>
              <a:lstStyle/>
              <a:p>
                <a:r>
                  <a:rPr kumimoji="1" lang="ja-JP" altLang="en-US"/>
                  <a:t>モデル内の特徴量の一様性</a:t>
                </a:r>
                <a:r>
                  <a:rPr kumimoji="1" lang="ja-JP" altLang="en-US" dirty="0"/>
                  <a:t> </a:t>
                </a:r>
                <a14:m>
                  <m:oMath xmlns:m="http://schemas.openxmlformats.org/officeDocument/2006/math">
                    <m:r>
                      <a:rPr kumimoji="1" lang="en-US" altLang="ja-JP" b="0" i="1" smtClean="0">
                        <a:latin typeface="Cambria Math" panose="02040503050406030204" pitchFamily="18" charset="0"/>
                      </a:rPr>
                      <m:t>h</m:t>
                    </m:r>
                  </m:oMath>
                </a14:m>
                <a:endParaRPr lang="en-US" altLang="ja-JP"/>
              </a:p>
              <a:p>
                <a:pPr lvl="1"/>
                <a:r>
                  <a:rPr lang="ja-JP" altLang="en-US"/>
                  <a:t>モデル：地雷の形状を仮定して，同じ形状のウィンドウを切り出したもの</a:t>
                </a:r>
                <a:endParaRPr kumimoji="1" lang="ja-JP" altLang="en-US"/>
              </a:p>
            </p:txBody>
          </p:sp>
        </mc:Choice>
        <mc:Fallback xmlns="">
          <p:sp>
            <p:nvSpPr>
              <p:cNvPr id="3" name="コンテンツ プレースホルダー 2">
                <a:extLst>
                  <a:ext uri="{FF2B5EF4-FFF2-40B4-BE49-F238E27FC236}">
                    <a16:creationId xmlns:a16="http://schemas.microsoft.com/office/drawing/2014/main" id="{DA546E85-E658-49AE-97B6-C63D45AF047A}"/>
                  </a:ext>
                </a:extLst>
              </p:cNvPr>
              <p:cNvSpPr>
                <a:spLocks noGrp="1" noRot="1" noChangeAspect="1" noMove="1" noResize="1" noEditPoints="1" noAdjustHandles="1" noChangeArrowheads="1" noChangeShapeType="1" noTextEdit="1"/>
              </p:cNvSpPr>
              <p:nvPr>
                <p:ph idx="1"/>
              </p:nvPr>
            </p:nvSpPr>
            <p:spPr>
              <a:xfrm>
                <a:off x="332051" y="1516694"/>
                <a:ext cx="6068627" cy="4351339"/>
              </a:xfrm>
              <a:blipFill>
                <a:blip r:embed="rId2"/>
                <a:stretch>
                  <a:fillRect l="-1807" t="-2381" r="-13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1A658A0-2CB4-4898-B7C0-2035FBF5E564}"/>
                  </a:ext>
                </a:extLst>
              </p:cNvPr>
              <p:cNvSpPr txBox="1"/>
              <p:nvPr/>
            </p:nvSpPr>
            <p:spPr>
              <a:xfrm>
                <a:off x="587295" y="2954110"/>
                <a:ext cx="5078027" cy="1094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𝑋</m:t>
                          </m:r>
                          <m:r>
                            <a:rPr lang="en-US" altLang="ja-JP" sz="2800" i="1">
                              <a:latin typeface="Cambria Math" panose="02040503050406030204" pitchFamily="18" charset="0"/>
                            </a:rPr>
                            <m:t>,</m:t>
                          </m:r>
                          <m:r>
                            <a:rPr lang="en-US" altLang="ja-JP" sz="2800" i="1">
                              <a:latin typeface="Cambria Math" panose="02040503050406030204" pitchFamily="18" charset="0"/>
                            </a:rPr>
                            <m:t>𝑌</m:t>
                          </m:r>
                        </m:e>
                      </m:d>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d>
                            <m:dPr>
                              <m:begChr m:val="|"/>
                              <m:endChr m:val="|"/>
                              <m:ctrlPr>
                                <a:rPr lang="en-US" altLang="ja-JP" sz="2800" i="1">
                                  <a:latin typeface="Cambria Math" panose="02040503050406030204" pitchFamily="18" charset="0"/>
                                </a:rPr>
                              </m:ctrlPr>
                            </m:dPr>
                            <m:e>
                              <m:sSup>
                                <m:sSupPr>
                                  <m:ctrlPr>
                                    <a:rPr lang="en-US" altLang="ja-JP" sz="2800" i="1">
                                      <a:latin typeface="Cambria Math" panose="02040503050406030204" pitchFamily="18" charset="0"/>
                                    </a:rPr>
                                  </m:ctrlPr>
                                </m:sSupPr>
                                <m:e>
                                  <m:r>
                                    <a:rPr lang="en-US" altLang="ja-JP" sz="2800" b="1" i="1">
                                      <a:latin typeface="Cambria Math" panose="02040503050406030204" pitchFamily="18" charset="0"/>
                                    </a:rPr>
                                    <m:t>𝑲</m:t>
                                  </m:r>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𝑦</m:t>
                                          </m:r>
                                        </m:e>
                                        <m:sub>
                                          <m:r>
                                            <a:rPr lang="en-US" altLang="ja-JP" sz="2800" i="1">
                                              <a:latin typeface="Cambria Math" panose="02040503050406030204" pitchFamily="18" charset="0"/>
                                            </a:rPr>
                                            <m:t>𝑖</m:t>
                                          </m:r>
                                        </m:sub>
                                      </m:sSub>
                                    </m:e>
                                  </m:d>
                                </m:e>
                                <m:sup>
                                  <m:r>
                                    <a:rPr lang="en-US" altLang="ja-JP" sz="2800" i="1">
                                      <a:latin typeface="Cambria Math" panose="02040503050406030204" pitchFamily="18" charset="0"/>
                                    </a:rPr>
                                    <m:t>∗</m:t>
                                  </m:r>
                                </m:sup>
                              </m:sSup>
                              <m:r>
                                <a:rPr lang="en-US" altLang="ja-JP" sz="2800" b="1" i="1">
                                  <a:latin typeface="Cambria Math" panose="02040503050406030204" pitchFamily="18" charset="0"/>
                                </a:rPr>
                                <m:t>𝑲</m:t>
                              </m:r>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𝑦</m:t>
                                      </m:r>
                                    </m:e>
                                    <m:sub>
                                      <m:r>
                                        <a:rPr lang="en-US" altLang="ja-JP" sz="2800" i="1">
                                          <a:latin typeface="Cambria Math" panose="02040503050406030204" pitchFamily="18" charset="0"/>
                                        </a:rPr>
                                        <m:t>𝑗</m:t>
                                      </m:r>
                                    </m:sub>
                                  </m:sSub>
                                </m:e>
                              </m:d>
                            </m:e>
                          </m:d>
                        </m:e>
                      </m:nary>
                    </m:oMath>
                  </m:oMathPara>
                </a14:m>
                <a:endParaRPr lang="ja-JP" altLang="en-US" sz="2800"/>
              </a:p>
            </p:txBody>
          </p:sp>
        </mc:Choice>
        <mc:Fallback xmlns="">
          <p:sp>
            <p:nvSpPr>
              <p:cNvPr id="6" name="テキスト ボックス 5">
                <a:extLst>
                  <a:ext uri="{FF2B5EF4-FFF2-40B4-BE49-F238E27FC236}">
                    <a16:creationId xmlns:a16="http://schemas.microsoft.com/office/drawing/2014/main" id="{41A658A0-2CB4-4898-B7C0-2035FBF5E564}"/>
                  </a:ext>
                </a:extLst>
              </p:cNvPr>
              <p:cNvSpPr txBox="1">
                <a:spLocks noRot="1" noChangeAspect="1" noMove="1" noResize="1" noEditPoints="1" noAdjustHandles="1" noChangeArrowheads="1" noChangeShapeType="1" noTextEdit="1"/>
              </p:cNvSpPr>
              <p:nvPr/>
            </p:nvSpPr>
            <p:spPr>
              <a:xfrm>
                <a:off x="587295" y="2954110"/>
                <a:ext cx="5078027" cy="109433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23B35E8-AA1A-4496-843E-74CC04AEDE1D}"/>
                  </a:ext>
                </a:extLst>
              </p:cNvPr>
              <p:cNvSpPr txBox="1"/>
              <p:nvPr/>
            </p:nvSpPr>
            <p:spPr>
              <a:xfrm>
                <a:off x="2805203" y="3696040"/>
                <a:ext cx="3395288" cy="646331"/>
              </a:xfrm>
              <a:prstGeom prst="rect">
                <a:avLst/>
              </a:prstGeom>
              <a:noFill/>
            </p:spPr>
            <p:txBody>
              <a:bodyPr wrap="none" rtlCol="0">
                <a:spAutoFit/>
              </a:bodyPr>
              <a:lstStyle/>
              <a:p>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𝑋</m:t>
                        </m:r>
                        <m:r>
                          <a:rPr lang="en-US" altLang="ja-JP" i="1">
                            <a:latin typeface="Cambria Math" panose="02040503050406030204" pitchFamily="18" charset="0"/>
                          </a:rPr>
                          <m:t>,</m:t>
                        </m:r>
                        <m:r>
                          <a:rPr lang="en-US" altLang="ja-JP" i="1">
                            <a:latin typeface="Cambria Math" panose="02040503050406030204" pitchFamily="18" charset="0"/>
                          </a:rPr>
                          <m:t>𝑌</m:t>
                        </m:r>
                      </m:e>
                    </m:d>
                    <m:r>
                      <a:rPr lang="ja-JP" altLang="en-US" i="1">
                        <a:latin typeface="Cambria Math" panose="02040503050406030204" pitchFamily="18" charset="0"/>
                      </a:rPr>
                      <m:t>は</m:t>
                    </m:r>
                  </m:oMath>
                </a14:m>
                <a:r>
                  <a:rPr lang="ja-JP" altLang="en-US">
                    <a:latin typeface="Cambria Math" panose="02040503050406030204" pitchFamily="18" charset="0"/>
                  </a:rPr>
                  <a:t>モデル自体の座標</a:t>
                </a:r>
                <a:endParaRPr lang="en-US" altLang="ja-JP">
                  <a:latin typeface="Cambria Math" panose="02040503050406030204" pitchFamily="18" charset="0"/>
                </a:endParaRPr>
              </a:p>
              <a:p>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r>
                      <a:rPr lang="ja-JP" altLang="en-US" i="1">
                        <a:latin typeface="Cambria Math" panose="02040503050406030204" pitchFamily="18" charset="0"/>
                      </a:rPr>
                      <m:t>は</m:t>
                    </m:r>
                  </m:oMath>
                </a14:m>
                <a:r>
                  <a:rPr lang="ja-JP" altLang="en-US"/>
                  <a:t>モデル内の座標を表す</a:t>
                </a:r>
              </a:p>
            </p:txBody>
          </p:sp>
        </mc:Choice>
        <mc:Fallback xmlns="">
          <p:sp>
            <p:nvSpPr>
              <p:cNvPr id="8" name="テキスト ボックス 7">
                <a:extLst>
                  <a:ext uri="{FF2B5EF4-FFF2-40B4-BE49-F238E27FC236}">
                    <a16:creationId xmlns:a16="http://schemas.microsoft.com/office/drawing/2014/main" id="{E23B35E8-AA1A-4496-843E-74CC04AEDE1D}"/>
                  </a:ext>
                </a:extLst>
              </p:cNvPr>
              <p:cNvSpPr txBox="1">
                <a:spLocks noRot="1" noChangeAspect="1" noMove="1" noResize="1" noEditPoints="1" noAdjustHandles="1" noChangeArrowheads="1" noChangeShapeType="1" noTextEdit="1"/>
              </p:cNvSpPr>
              <p:nvPr/>
            </p:nvSpPr>
            <p:spPr>
              <a:xfrm>
                <a:off x="2805203" y="3696040"/>
                <a:ext cx="3395288" cy="646331"/>
              </a:xfrm>
              <a:prstGeom prst="rect">
                <a:avLst/>
              </a:prstGeom>
              <a:blipFill>
                <a:blip r:embed="rId4"/>
                <a:stretch>
                  <a:fillRect t="-3774" r="-1257" b="-1509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A12A6020-EE6C-4B1D-A02E-E9D87D0F1A79}"/>
              </a:ext>
            </a:extLst>
          </p:cNvPr>
          <p:cNvSpPr>
            <a:spLocks noGrp="1"/>
          </p:cNvSpPr>
          <p:nvPr>
            <p:ph type="sldNum" sz="quarter" idx="12"/>
          </p:nvPr>
        </p:nvSpPr>
        <p:spPr/>
        <p:txBody>
          <a:bodyPr/>
          <a:lstStyle/>
          <a:p>
            <a:fld id="{6BFB83F8-11AD-4E53-A692-87193396358F}" type="slidenum">
              <a:rPr kumimoji="1" lang="ja-JP" altLang="en-US" smtClean="0"/>
              <a:t>9</a:t>
            </a:fld>
            <a:endParaRPr kumimoji="1" lang="ja-JP" altLang="en-US"/>
          </a:p>
        </p:txBody>
      </p:sp>
      <p:grpSp>
        <p:nvGrpSpPr>
          <p:cNvPr id="24" name="グループ化 23">
            <a:extLst>
              <a:ext uri="{FF2B5EF4-FFF2-40B4-BE49-F238E27FC236}">
                <a16:creationId xmlns:a16="http://schemas.microsoft.com/office/drawing/2014/main" id="{19C386CF-B102-47B3-8320-1C6E8DD0F778}"/>
              </a:ext>
            </a:extLst>
          </p:cNvPr>
          <p:cNvGrpSpPr/>
          <p:nvPr/>
        </p:nvGrpSpPr>
        <p:grpSpPr>
          <a:xfrm>
            <a:off x="6922182" y="1453062"/>
            <a:ext cx="2628219" cy="2551672"/>
            <a:chOff x="7080280" y="1972135"/>
            <a:chExt cx="3817127" cy="3917656"/>
          </a:xfrm>
        </p:grpSpPr>
        <p:sp>
          <p:nvSpPr>
            <p:cNvPr id="9" name="正方形/長方形 8">
              <a:extLst>
                <a:ext uri="{FF2B5EF4-FFF2-40B4-BE49-F238E27FC236}">
                  <a16:creationId xmlns:a16="http://schemas.microsoft.com/office/drawing/2014/main" id="{AA51E5A6-B100-4919-BB80-9D65E5FF1FE1}"/>
                </a:ext>
              </a:extLst>
            </p:cNvPr>
            <p:cNvSpPr/>
            <p:nvPr/>
          </p:nvSpPr>
          <p:spPr>
            <a:xfrm>
              <a:off x="7612340" y="1972135"/>
              <a:ext cx="3285067" cy="3268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四角形: 角を丸くする 9">
              <a:extLst>
                <a:ext uri="{FF2B5EF4-FFF2-40B4-BE49-F238E27FC236}">
                  <a16:creationId xmlns:a16="http://schemas.microsoft.com/office/drawing/2014/main" id="{C3B9DB68-B881-4E4F-9B01-F91C69F6646F}"/>
                </a:ext>
              </a:extLst>
            </p:cNvPr>
            <p:cNvSpPr/>
            <p:nvPr/>
          </p:nvSpPr>
          <p:spPr>
            <a:xfrm>
              <a:off x="9423577" y="3687101"/>
              <a:ext cx="939623" cy="944166"/>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bg2">
                      <a:lumMod val="10000"/>
                    </a:schemeClr>
                  </a:solidFill>
                </a:rPr>
                <a:t>mine</a:t>
              </a:r>
              <a:endParaRPr lang="ja-JP" altLang="en-US" sz="1400">
                <a:solidFill>
                  <a:schemeClr val="bg2">
                    <a:lumMod val="10000"/>
                  </a:schemeClr>
                </a:solidFill>
              </a:endParaRPr>
            </a:p>
          </p:txBody>
        </p:sp>
        <p:grpSp>
          <p:nvGrpSpPr>
            <p:cNvPr id="11" name="グループ化 10">
              <a:extLst>
                <a:ext uri="{FF2B5EF4-FFF2-40B4-BE49-F238E27FC236}">
                  <a16:creationId xmlns:a16="http://schemas.microsoft.com/office/drawing/2014/main" id="{21EE0022-A321-41E4-983C-E85404234D2E}"/>
                </a:ext>
              </a:extLst>
            </p:cNvPr>
            <p:cNvGrpSpPr/>
            <p:nvPr/>
          </p:nvGrpSpPr>
          <p:grpSpPr>
            <a:xfrm>
              <a:off x="7628463" y="2002376"/>
              <a:ext cx="872071" cy="910158"/>
              <a:chOff x="1313935" y="1408670"/>
              <a:chExt cx="1569308" cy="1495167"/>
            </a:xfrm>
          </p:grpSpPr>
          <p:sp>
            <p:nvSpPr>
              <p:cNvPr id="12" name="正方形/長方形 11">
                <a:extLst>
                  <a:ext uri="{FF2B5EF4-FFF2-40B4-BE49-F238E27FC236}">
                    <a16:creationId xmlns:a16="http://schemas.microsoft.com/office/drawing/2014/main" id="{47F76F25-F389-4557-B36A-7A55A0BA3C9A}"/>
                  </a:ext>
                </a:extLst>
              </p:cNvPr>
              <p:cNvSpPr/>
              <p:nvPr/>
            </p:nvSpPr>
            <p:spPr>
              <a:xfrm>
                <a:off x="1326292" y="1416908"/>
                <a:ext cx="1556951" cy="14828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3" name="直線コネクタ 12">
                <a:extLst>
                  <a:ext uri="{FF2B5EF4-FFF2-40B4-BE49-F238E27FC236}">
                    <a16:creationId xmlns:a16="http://schemas.microsoft.com/office/drawing/2014/main" id="{36D6F324-4E1C-4024-8F95-D6FF228491E2}"/>
                  </a:ext>
                </a:extLst>
              </p:cNvPr>
              <p:cNvCxnSpPr>
                <a:cxnSpLocks/>
                <a:stCxn id="12" idx="0"/>
                <a:endCxn id="12" idx="2"/>
              </p:cNvCxnSpPr>
              <p:nvPr/>
            </p:nvCxnSpPr>
            <p:spPr>
              <a:xfrm>
                <a:off x="2104768" y="1416908"/>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AC0CB50-4416-41F1-9F7D-CDD4488EB47E}"/>
                  </a:ext>
                </a:extLst>
              </p:cNvPr>
              <p:cNvCxnSpPr/>
              <p:nvPr/>
            </p:nvCxnSpPr>
            <p:spPr>
              <a:xfrm>
                <a:off x="1713470" y="1408670"/>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51014F3-9D68-4356-8E0E-1E74C1CC8519}"/>
                  </a:ext>
                </a:extLst>
              </p:cNvPr>
              <p:cNvCxnSpPr/>
              <p:nvPr/>
            </p:nvCxnSpPr>
            <p:spPr>
              <a:xfrm>
                <a:off x="2500183" y="1421026"/>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8D8D0F-128E-4D7E-81B4-1A4F0BE458EA}"/>
                  </a:ext>
                </a:extLst>
              </p:cNvPr>
              <p:cNvCxnSpPr>
                <a:cxnSpLocks/>
                <a:stCxn id="12" idx="1"/>
                <a:endCxn id="12" idx="3"/>
              </p:cNvCxnSpPr>
              <p:nvPr/>
            </p:nvCxnSpPr>
            <p:spPr>
              <a:xfrm>
                <a:off x="1326292" y="2158314"/>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BAE8AF8-AED9-440E-8566-EA1EDE04F391}"/>
                  </a:ext>
                </a:extLst>
              </p:cNvPr>
              <p:cNvCxnSpPr>
                <a:cxnSpLocks/>
              </p:cNvCxnSpPr>
              <p:nvPr/>
            </p:nvCxnSpPr>
            <p:spPr>
              <a:xfrm>
                <a:off x="1313935" y="2516660"/>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D6D3661-E98C-496D-A92E-6EB8A6654806}"/>
                  </a:ext>
                </a:extLst>
              </p:cNvPr>
              <p:cNvCxnSpPr>
                <a:cxnSpLocks/>
              </p:cNvCxnSpPr>
              <p:nvPr/>
            </p:nvCxnSpPr>
            <p:spPr>
              <a:xfrm>
                <a:off x="1313936" y="1791730"/>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9" name="直線矢印コネクタ 18">
              <a:extLst>
                <a:ext uri="{FF2B5EF4-FFF2-40B4-BE49-F238E27FC236}">
                  <a16:creationId xmlns:a16="http://schemas.microsoft.com/office/drawing/2014/main" id="{B42954C7-8D7E-4EF9-9430-621387742C32}"/>
                </a:ext>
              </a:extLst>
            </p:cNvPr>
            <p:cNvCxnSpPr>
              <a:cxnSpLocks/>
            </p:cNvCxnSpPr>
            <p:nvPr/>
          </p:nvCxnSpPr>
          <p:spPr>
            <a:xfrm>
              <a:off x="8559799" y="2455334"/>
              <a:ext cx="19981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109B4FA-8E22-4585-BB94-225F65756E3D}"/>
                </a:ext>
              </a:extLst>
            </p:cNvPr>
            <p:cNvCxnSpPr>
              <a:cxnSpLocks/>
            </p:cNvCxnSpPr>
            <p:nvPr/>
          </p:nvCxnSpPr>
          <p:spPr>
            <a:xfrm>
              <a:off x="7780865" y="3200400"/>
              <a:ext cx="27686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08A4EF1-F6F2-4882-A9EA-AA2B716D2EB1}"/>
                </a:ext>
              </a:extLst>
            </p:cNvPr>
            <p:cNvCxnSpPr>
              <a:cxnSpLocks/>
            </p:cNvCxnSpPr>
            <p:nvPr/>
          </p:nvCxnSpPr>
          <p:spPr>
            <a:xfrm flipH="1">
              <a:off x="8280400" y="2599267"/>
              <a:ext cx="1837266" cy="440266"/>
            </a:xfrm>
            <a:prstGeom prst="straightConnector1">
              <a:avLst/>
            </a:prstGeom>
            <a:ln w="3810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42F3E76-8AD4-4399-B670-610E5A2070CE}"/>
                </a:ext>
              </a:extLst>
            </p:cNvPr>
            <p:cNvSpPr txBox="1"/>
            <p:nvPr/>
          </p:nvSpPr>
          <p:spPr>
            <a:xfrm>
              <a:off x="8593667" y="5410200"/>
              <a:ext cx="1638842" cy="479591"/>
            </a:xfrm>
            <a:prstGeom prst="rect">
              <a:avLst/>
            </a:prstGeom>
            <a:noFill/>
          </p:spPr>
          <p:txBody>
            <a:bodyPr wrap="none" rtlCol="0">
              <a:spAutoFit/>
            </a:bodyPr>
            <a:lstStyle/>
            <a:p>
              <a:r>
                <a:rPr lang="ja-JP" altLang="en-US"/>
                <a:t>計測エリア</a:t>
              </a:r>
            </a:p>
          </p:txBody>
        </p:sp>
        <p:sp>
          <p:nvSpPr>
            <p:cNvPr id="23" name="テキスト ボックス 22">
              <a:extLst>
                <a:ext uri="{FF2B5EF4-FFF2-40B4-BE49-F238E27FC236}">
                  <a16:creationId xmlns:a16="http://schemas.microsoft.com/office/drawing/2014/main" id="{CED93649-A6CC-400F-AC76-B252F8D16D3F}"/>
                </a:ext>
              </a:extLst>
            </p:cNvPr>
            <p:cNvSpPr txBox="1"/>
            <p:nvPr/>
          </p:nvSpPr>
          <p:spPr>
            <a:xfrm>
              <a:off x="7080280" y="2057400"/>
              <a:ext cx="565118" cy="1019131"/>
            </a:xfrm>
            <a:prstGeom prst="rect">
              <a:avLst/>
            </a:prstGeom>
            <a:noFill/>
          </p:spPr>
          <p:txBody>
            <a:bodyPr vert="eaVert" wrap="none" rtlCol="0">
              <a:spAutoFit/>
            </a:bodyPr>
            <a:lstStyle/>
            <a:p>
              <a:r>
                <a:rPr lang="ja-JP" altLang="en-US"/>
                <a:t>モデル</a:t>
              </a:r>
            </a:p>
          </p:txBody>
        </p:sp>
      </p:grpSp>
      <p:sp>
        <p:nvSpPr>
          <p:cNvPr id="7" name="フッター プレースホルダー 6">
            <a:extLst>
              <a:ext uri="{FF2B5EF4-FFF2-40B4-BE49-F238E27FC236}">
                <a16:creationId xmlns:a16="http://schemas.microsoft.com/office/drawing/2014/main" id="{0198D6FE-7F01-4061-942C-B19CDC2BCD22}"/>
              </a:ext>
            </a:extLst>
          </p:cNvPr>
          <p:cNvSpPr>
            <a:spLocks noGrp="1"/>
          </p:cNvSpPr>
          <p:nvPr>
            <p:ph type="ftr" sz="quarter" idx="11"/>
          </p:nvPr>
        </p:nvSpPr>
        <p:spPr/>
        <p:txBody>
          <a:bodyPr/>
          <a:lstStyle/>
          <a:p>
            <a:r>
              <a:rPr kumimoji="1" lang="en-US" altLang="ja-JP"/>
              <a:t>R.Imai presents</a:t>
            </a:r>
            <a:endParaRPr kumimoji="1" lang="ja-JP" altLang="en-US"/>
          </a:p>
        </p:txBody>
      </p:sp>
      <p:sp>
        <p:nvSpPr>
          <p:cNvPr id="26" name="四角形: 角を丸くする 25">
            <a:extLst>
              <a:ext uri="{FF2B5EF4-FFF2-40B4-BE49-F238E27FC236}">
                <a16:creationId xmlns:a16="http://schemas.microsoft.com/office/drawing/2014/main" id="{DCBE659B-EB04-448D-ACA8-C9F611101B27}"/>
              </a:ext>
            </a:extLst>
          </p:cNvPr>
          <p:cNvSpPr/>
          <p:nvPr/>
        </p:nvSpPr>
        <p:spPr>
          <a:xfrm>
            <a:off x="10005459" y="1451021"/>
            <a:ext cx="1087516" cy="1122386"/>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bg2">
                    <a:lumMod val="10000"/>
                  </a:schemeClr>
                </a:solidFill>
              </a:rPr>
              <a:t>mine</a:t>
            </a:r>
            <a:endParaRPr lang="ja-JP" altLang="en-US">
              <a:solidFill>
                <a:schemeClr val="bg2">
                  <a:lumMod val="10000"/>
                </a:schemeClr>
              </a:solidFill>
            </a:endParaRPr>
          </a:p>
        </p:txBody>
      </p:sp>
      <p:grpSp>
        <p:nvGrpSpPr>
          <p:cNvPr id="35" name="グループ化 34">
            <a:extLst>
              <a:ext uri="{FF2B5EF4-FFF2-40B4-BE49-F238E27FC236}">
                <a16:creationId xmlns:a16="http://schemas.microsoft.com/office/drawing/2014/main" id="{13914142-92BB-4207-A16C-313320FEB843}"/>
              </a:ext>
            </a:extLst>
          </p:cNvPr>
          <p:cNvGrpSpPr/>
          <p:nvPr/>
        </p:nvGrpSpPr>
        <p:grpSpPr>
          <a:xfrm>
            <a:off x="10500456" y="1694168"/>
            <a:ext cx="1212954" cy="1219899"/>
            <a:chOff x="7731856" y="4572833"/>
            <a:chExt cx="1212954" cy="1219899"/>
          </a:xfrm>
        </p:grpSpPr>
        <p:sp>
          <p:nvSpPr>
            <p:cNvPr id="28" name="正方形/長方形 27">
              <a:extLst>
                <a:ext uri="{FF2B5EF4-FFF2-40B4-BE49-F238E27FC236}">
                  <a16:creationId xmlns:a16="http://schemas.microsoft.com/office/drawing/2014/main" id="{2000134E-9783-4006-9094-E00EC72397BE}"/>
                </a:ext>
              </a:extLst>
            </p:cNvPr>
            <p:cNvSpPr/>
            <p:nvPr/>
          </p:nvSpPr>
          <p:spPr>
            <a:xfrm>
              <a:off x="7749807" y="4572833"/>
              <a:ext cx="1195003" cy="12025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9" name="直線コネクタ 28">
              <a:extLst>
                <a:ext uri="{FF2B5EF4-FFF2-40B4-BE49-F238E27FC236}">
                  <a16:creationId xmlns:a16="http://schemas.microsoft.com/office/drawing/2014/main" id="{206381D8-E2BD-4092-8636-6C1A39B8D5D5}"/>
                </a:ext>
              </a:extLst>
            </p:cNvPr>
            <p:cNvCxnSpPr>
              <a:cxnSpLocks/>
            </p:cNvCxnSpPr>
            <p:nvPr/>
          </p:nvCxnSpPr>
          <p:spPr>
            <a:xfrm>
              <a:off x="8347720" y="4590178"/>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4E5C8DBF-8851-41AF-9578-FB600F5395AC}"/>
                </a:ext>
              </a:extLst>
            </p:cNvPr>
            <p:cNvCxnSpPr/>
            <p:nvPr/>
          </p:nvCxnSpPr>
          <p:spPr>
            <a:xfrm>
              <a:off x="8038510" y="4574619"/>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E32BCDA-DD6F-41B5-BCDD-E37D496EABF5}"/>
                </a:ext>
              </a:extLst>
            </p:cNvPr>
            <p:cNvCxnSpPr/>
            <p:nvPr/>
          </p:nvCxnSpPr>
          <p:spPr>
            <a:xfrm>
              <a:off x="8642334" y="4584640"/>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2E1CA17-8C41-45BD-A299-186422891D41}"/>
                </a:ext>
              </a:extLst>
            </p:cNvPr>
            <p:cNvCxnSpPr>
              <a:cxnSpLocks/>
              <a:stCxn id="28" idx="1"/>
              <a:endCxn id="28" idx="3"/>
            </p:cNvCxnSpPr>
            <p:nvPr/>
          </p:nvCxnSpPr>
          <p:spPr>
            <a:xfrm>
              <a:off x="7749807" y="5174110"/>
              <a:ext cx="119500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541B1AD-A8F6-42CE-B8EB-7C4E4B1A9727}"/>
                </a:ext>
              </a:extLst>
            </p:cNvPr>
            <p:cNvCxnSpPr>
              <a:cxnSpLocks/>
            </p:cNvCxnSpPr>
            <p:nvPr/>
          </p:nvCxnSpPr>
          <p:spPr>
            <a:xfrm>
              <a:off x="7731856" y="5473195"/>
              <a:ext cx="11950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2382185-7A41-43E2-B12F-B75657E6CBF6}"/>
                </a:ext>
              </a:extLst>
            </p:cNvPr>
            <p:cNvCxnSpPr>
              <a:cxnSpLocks/>
            </p:cNvCxnSpPr>
            <p:nvPr/>
          </p:nvCxnSpPr>
          <p:spPr>
            <a:xfrm>
              <a:off x="7749613" y="4895449"/>
              <a:ext cx="1195004"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C94A326F-8BC1-4E62-89CC-C62156DC1301}"/>
              </a:ext>
            </a:extLst>
          </p:cNvPr>
          <p:cNvGrpSpPr/>
          <p:nvPr/>
        </p:nvGrpSpPr>
        <p:grpSpPr>
          <a:xfrm>
            <a:off x="10287417" y="4037595"/>
            <a:ext cx="1198485" cy="1189607"/>
            <a:chOff x="7803221" y="2899266"/>
            <a:chExt cx="2274414" cy="2331158"/>
          </a:xfrm>
        </p:grpSpPr>
        <p:sp>
          <p:nvSpPr>
            <p:cNvPr id="37" name="四角形: 角を丸くする 36">
              <a:extLst>
                <a:ext uri="{FF2B5EF4-FFF2-40B4-BE49-F238E27FC236}">
                  <a16:creationId xmlns:a16="http://schemas.microsoft.com/office/drawing/2014/main" id="{20642CCC-7BFC-49F5-AA7B-723182374BA4}"/>
                </a:ext>
              </a:extLst>
            </p:cNvPr>
            <p:cNvSpPr/>
            <p:nvPr/>
          </p:nvSpPr>
          <p:spPr>
            <a:xfrm>
              <a:off x="7913633" y="2984203"/>
              <a:ext cx="2053539" cy="2157772"/>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bg2">
                      <a:lumMod val="10000"/>
                    </a:schemeClr>
                  </a:solidFill>
                </a:rPr>
                <a:t>mine</a:t>
              </a:r>
              <a:endParaRPr lang="ja-JP" altLang="en-US">
                <a:solidFill>
                  <a:schemeClr val="bg2">
                    <a:lumMod val="10000"/>
                  </a:schemeClr>
                </a:solidFill>
              </a:endParaRPr>
            </a:p>
          </p:txBody>
        </p:sp>
        <p:grpSp>
          <p:nvGrpSpPr>
            <p:cNvPr id="38" name="グループ化 37">
              <a:extLst>
                <a:ext uri="{FF2B5EF4-FFF2-40B4-BE49-F238E27FC236}">
                  <a16:creationId xmlns:a16="http://schemas.microsoft.com/office/drawing/2014/main" id="{EBDAE5B3-D6BA-4E51-BD53-95D4EC73152A}"/>
                </a:ext>
              </a:extLst>
            </p:cNvPr>
            <p:cNvGrpSpPr/>
            <p:nvPr/>
          </p:nvGrpSpPr>
          <p:grpSpPr>
            <a:xfrm>
              <a:off x="7803221" y="2899266"/>
              <a:ext cx="2274414" cy="2331158"/>
              <a:chOff x="1313935" y="1408670"/>
              <a:chExt cx="1569308" cy="1495167"/>
            </a:xfrm>
          </p:grpSpPr>
          <p:sp>
            <p:nvSpPr>
              <p:cNvPr id="39" name="正方形/長方形 38">
                <a:extLst>
                  <a:ext uri="{FF2B5EF4-FFF2-40B4-BE49-F238E27FC236}">
                    <a16:creationId xmlns:a16="http://schemas.microsoft.com/office/drawing/2014/main" id="{AC013FA0-70D9-4EDB-8DC2-3EFD442095A7}"/>
                  </a:ext>
                </a:extLst>
              </p:cNvPr>
              <p:cNvSpPr/>
              <p:nvPr/>
            </p:nvSpPr>
            <p:spPr>
              <a:xfrm>
                <a:off x="1326292" y="1416908"/>
                <a:ext cx="1556951" cy="14828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0" name="直線コネクタ 39">
                <a:extLst>
                  <a:ext uri="{FF2B5EF4-FFF2-40B4-BE49-F238E27FC236}">
                    <a16:creationId xmlns:a16="http://schemas.microsoft.com/office/drawing/2014/main" id="{7CDD49BB-525C-4E1B-9AB3-A8B7FB26BCF2}"/>
                  </a:ext>
                </a:extLst>
              </p:cNvPr>
              <p:cNvCxnSpPr>
                <a:cxnSpLocks/>
                <a:stCxn id="39" idx="0"/>
                <a:endCxn id="39" idx="2"/>
              </p:cNvCxnSpPr>
              <p:nvPr/>
            </p:nvCxnSpPr>
            <p:spPr>
              <a:xfrm>
                <a:off x="2104768" y="1416908"/>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4818BEC-AAE9-4E78-A27C-F53629537BE8}"/>
                  </a:ext>
                </a:extLst>
              </p:cNvPr>
              <p:cNvCxnSpPr/>
              <p:nvPr/>
            </p:nvCxnSpPr>
            <p:spPr>
              <a:xfrm>
                <a:off x="1713470" y="1408670"/>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5F6D30A-1650-4151-833D-9A24C2973FB5}"/>
                  </a:ext>
                </a:extLst>
              </p:cNvPr>
              <p:cNvCxnSpPr/>
              <p:nvPr/>
            </p:nvCxnSpPr>
            <p:spPr>
              <a:xfrm>
                <a:off x="2500183" y="1421026"/>
                <a:ext cx="0" cy="14828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CAA3A0A-BD4D-4A4A-B526-61ECF15CB62A}"/>
                  </a:ext>
                </a:extLst>
              </p:cNvPr>
              <p:cNvCxnSpPr>
                <a:cxnSpLocks/>
                <a:stCxn id="39" idx="1"/>
                <a:endCxn id="39" idx="3"/>
              </p:cNvCxnSpPr>
              <p:nvPr/>
            </p:nvCxnSpPr>
            <p:spPr>
              <a:xfrm>
                <a:off x="1326292" y="2158314"/>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2140C36-AFFB-45CA-85D4-AED67762D60C}"/>
                  </a:ext>
                </a:extLst>
              </p:cNvPr>
              <p:cNvCxnSpPr>
                <a:cxnSpLocks/>
              </p:cNvCxnSpPr>
              <p:nvPr/>
            </p:nvCxnSpPr>
            <p:spPr>
              <a:xfrm>
                <a:off x="1313935" y="2516660"/>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F939ECB-0E11-4ED6-A38F-01422BB42C44}"/>
                  </a:ext>
                </a:extLst>
              </p:cNvPr>
              <p:cNvCxnSpPr>
                <a:cxnSpLocks/>
              </p:cNvCxnSpPr>
              <p:nvPr/>
            </p:nvCxnSpPr>
            <p:spPr>
              <a:xfrm>
                <a:off x="1313936" y="1791730"/>
                <a:ext cx="155695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3E4DA6A-EC57-4668-AF24-9EA47894BEFF}"/>
                  </a:ext>
                </a:extLst>
              </p:cNvPr>
              <p:cNvSpPr txBox="1"/>
              <p:nvPr/>
            </p:nvSpPr>
            <p:spPr>
              <a:xfrm>
                <a:off x="10101718" y="3039615"/>
                <a:ext cx="1593706" cy="461665"/>
              </a:xfrm>
              <a:prstGeom prst="rect">
                <a:avLst/>
              </a:prstGeom>
              <a:noFill/>
            </p:spPr>
            <p:txBody>
              <a:bodyPr wrap="none" rtlCol="0">
                <a:spAutoFit/>
              </a:bodyPr>
              <a:lstStyle/>
              <a:p>
                <a14:m>
                  <m:oMath xmlns:m="http://schemas.openxmlformats.org/officeDocument/2006/math">
                    <m:r>
                      <a:rPr lang="en-US" altLang="ja-JP" sz="2400" i="1" smtClean="0">
                        <a:latin typeface="Cambria Math" panose="02040503050406030204" pitchFamily="18" charset="0"/>
                      </a:rPr>
                      <m:t>h</m:t>
                    </m:r>
                  </m:oMath>
                </a14:m>
                <a:r>
                  <a:rPr lang="ja-JP" altLang="en-US" sz="2400"/>
                  <a:t>が小さい</a:t>
                </a:r>
                <a:endParaRPr kumimoji="1" lang="ja-JP" altLang="en-US" sz="2400"/>
              </a:p>
            </p:txBody>
          </p:sp>
        </mc:Choice>
        <mc:Fallback xmlns="">
          <p:sp>
            <p:nvSpPr>
              <p:cNvPr id="46" name="テキスト ボックス 45">
                <a:extLst>
                  <a:ext uri="{FF2B5EF4-FFF2-40B4-BE49-F238E27FC236}">
                    <a16:creationId xmlns:a16="http://schemas.microsoft.com/office/drawing/2014/main" id="{73E4DA6A-EC57-4668-AF24-9EA47894BEFF}"/>
                  </a:ext>
                </a:extLst>
              </p:cNvPr>
              <p:cNvSpPr txBox="1">
                <a:spLocks noRot="1" noChangeAspect="1" noMove="1" noResize="1" noEditPoints="1" noAdjustHandles="1" noChangeArrowheads="1" noChangeShapeType="1" noTextEdit="1"/>
              </p:cNvSpPr>
              <p:nvPr/>
            </p:nvSpPr>
            <p:spPr>
              <a:xfrm>
                <a:off x="10101718" y="3039615"/>
                <a:ext cx="1593706" cy="461665"/>
              </a:xfrm>
              <a:prstGeom prst="rect">
                <a:avLst/>
              </a:prstGeom>
              <a:blipFill>
                <a:blip r:embed="rId5"/>
                <a:stretch>
                  <a:fillRect l="-1145" t="-10667" r="-496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57E5B3F6-F696-4FF9-A1DA-E0E6FF3EC673}"/>
                  </a:ext>
                </a:extLst>
              </p:cNvPr>
              <p:cNvSpPr txBox="1"/>
              <p:nvPr/>
            </p:nvSpPr>
            <p:spPr>
              <a:xfrm>
                <a:off x="10136408" y="5297997"/>
                <a:ext cx="1593706" cy="461665"/>
              </a:xfrm>
              <a:prstGeom prst="rect">
                <a:avLst/>
              </a:prstGeom>
              <a:noFill/>
            </p:spPr>
            <p:txBody>
              <a:bodyPr wrap="none" rtlCol="0">
                <a:spAutoFit/>
              </a:bodyPr>
              <a:lstStyle/>
              <a:p>
                <a14:m>
                  <m:oMath xmlns:m="http://schemas.openxmlformats.org/officeDocument/2006/math">
                    <m:r>
                      <a:rPr lang="en-US" altLang="ja-JP" sz="2400" i="1" smtClean="0">
                        <a:latin typeface="Cambria Math" panose="02040503050406030204" pitchFamily="18" charset="0"/>
                      </a:rPr>
                      <m:t>h</m:t>
                    </m:r>
                  </m:oMath>
                </a14:m>
                <a:r>
                  <a:rPr lang="ja-JP" altLang="en-US" sz="2400"/>
                  <a:t>が大きい</a:t>
                </a:r>
                <a:endParaRPr kumimoji="1" lang="ja-JP" altLang="en-US" sz="2400"/>
              </a:p>
            </p:txBody>
          </p:sp>
        </mc:Choice>
        <mc:Fallback xmlns="">
          <p:sp>
            <p:nvSpPr>
              <p:cNvPr id="48" name="テキスト ボックス 47">
                <a:extLst>
                  <a:ext uri="{FF2B5EF4-FFF2-40B4-BE49-F238E27FC236}">
                    <a16:creationId xmlns:a16="http://schemas.microsoft.com/office/drawing/2014/main" id="{57E5B3F6-F696-4FF9-A1DA-E0E6FF3EC673}"/>
                  </a:ext>
                </a:extLst>
              </p:cNvPr>
              <p:cNvSpPr txBox="1">
                <a:spLocks noRot="1" noChangeAspect="1" noMove="1" noResize="1" noEditPoints="1" noAdjustHandles="1" noChangeArrowheads="1" noChangeShapeType="1" noTextEdit="1"/>
              </p:cNvSpPr>
              <p:nvPr/>
            </p:nvSpPr>
            <p:spPr>
              <a:xfrm>
                <a:off x="10136408" y="5297997"/>
                <a:ext cx="1593706" cy="461665"/>
              </a:xfrm>
              <a:prstGeom prst="rect">
                <a:avLst/>
              </a:prstGeom>
              <a:blipFill>
                <a:blip r:embed="rId6"/>
                <a:stretch>
                  <a:fillRect l="-1149" t="-10526" r="-4981" b="-28947"/>
                </a:stretch>
              </a:blipFill>
            </p:spPr>
            <p:txBody>
              <a:bodyPr/>
              <a:lstStyle/>
              <a:p>
                <a:r>
                  <a:rPr lang="en-US">
                    <a:noFill/>
                  </a:rPr>
                  <a:t> </a:t>
                </a:r>
              </a:p>
            </p:txBody>
          </p:sp>
        </mc:Fallback>
      </mc:AlternateContent>
      <p:sp>
        <p:nvSpPr>
          <p:cNvPr id="4" name="テキスト ボックス 3">
            <a:extLst>
              <a:ext uri="{FF2B5EF4-FFF2-40B4-BE49-F238E27FC236}">
                <a16:creationId xmlns:a16="http://schemas.microsoft.com/office/drawing/2014/main" id="{7F8CBBE9-2EC7-4B7D-B859-96A3DDC923C6}"/>
              </a:ext>
            </a:extLst>
          </p:cNvPr>
          <p:cNvSpPr txBox="1"/>
          <p:nvPr/>
        </p:nvSpPr>
        <p:spPr>
          <a:xfrm>
            <a:off x="688016" y="4493984"/>
            <a:ext cx="4134465" cy="523220"/>
          </a:xfrm>
          <a:prstGeom prst="rect">
            <a:avLst/>
          </a:prstGeom>
          <a:noFill/>
          <a:ln>
            <a:solidFill>
              <a:schemeClr val="tx1"/>
            </a:solidFill>
          </a:ln>
        </p:spPr>
        <p:txBody>
          <a:bodyPr wrap="none" rtlCol="0">
            <a:spAutoFit/>
          </a:bodyPr>
          <a:lstStyle/>
          <a:p>
            <a:r>
              <a:rPr lang="ja-JP" altLang="en-US" sz="2800" dirty="0"/>
              <a:t>拡張された</a:t>
            </a:r>
            <a:r>
              <a:rPr kumimoji="1" lang="ja-JP" altLang="en-US" sz="2800"/>
              <a:t>スパーシティ</a:t>
            </a:r>
          </a:p>
        </p:txBody>
      </p:sp>
      <p:grpSp>
        <p:nvGrpSpPr>
          <p:cNvPr id="72" name="グループ化 71">
            <a:extLst>
              <a:ext uri="{FF2B5EF4-FFF2-40B4-BE49-F238E27FC236}">
                <a16:creationId xmlns:a16="http://schemas.microsoft.com/office/drawing/2014/main" id="{A008E24F-6127-4C76-B0F7-64404DB26B2D}"/>
              </a:ext>
            </a:extLst>
          </p:cNvPr>
          <p:cNvGrpSpPr/>
          <p:nvPr/>
        </p:nvGrpSpPr>
        <p:grpSpPr>
          <a:xfrm>
            <a:off x="6935990" y="4251100"/>
            <a:ext cx="1852410" cy="1819499"/>
            <a:chOff x="7537123" y="4386568"/>
            <a:chExt cx="1852410" cy="1819499"/>
          </a:xfrm>
        </p:grpSpPr>
        <p:grpSp>
          <p:nvGrpSpPr>
            <p:cNvPr id="49" name="グループ化 48">
              <a:extLst>
                <a:ext uri="{FF2B5EF4-FFF2-40B4-BE49-F238E27FC236}">
                  <a16:creationId xmlns:a16="http://schemas.microsoft.com/office/drawing/2014/main" id="{02A508F6-3E09-4BA1-9267-6CF2F38B8F55}"/>
                </a:ext>
              </a:extLst>
            </p:cNvPr>
            <p:cNvGrpSpPr/>
            <p:nvPr/>
          </p:nvGrpSpPr>
          <p:grpSpPr>
            <a:xfrm>
              <a:off x="7537123" y="4386568"/>
              <a:ext cx="1852410" cy="1819499"/>
              <a:chOff x="7731856" y="4572833"/>
              <a:chExt cx="1212954" cy="1219899"/>
            </a:xfrm>
          </p:grpSpPr>
          <p:sp>
            <p:nvSpPr>
              <p:cNvPr id="50" name="正方形/長方形 49">
                <a:extLst>
                  <a:ext uri="{FF2B5EF4-FFF2-40B4-BE49-F238E27FC236}">
                    <a16:creationId xmlns:a16="http://schemas.microsoft.com/office/drawing/2014/main" id="{75A34BCB-EE8D-45FD-A7DE-4F1CE99985D1}"/>
                  </a:ext>
                </a:extLst>
              </p:cNvPr>
              <p:cNvSpPr/>
              <p:nvPr/>
            </p:nvSpPr>
            <p:spPr>
              <a:xfrm>
                <a:off x="7749807" y="4572833"/>
                <a:ext cx="1195003" cy="12025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1" name="直線コネクタ 50">
                <a:extLst>
                  <a:ext uri="{FF2B5EF4-FFF2-40B4-BE49-F238E27FC236}">
                    <a16:creationId xmlns:a16="http://schemas.microsoft.com/office/drawing/2014/main" id="{FF1C2563-CB4A-4D61-B892-2EC0B3CF0E8B}"/>
                  </a:ext>
                </a:extLst>
              </p:cNvPr>
              <p:cNvCxnSpPr>
                <a:cxnSpLocks/>
              </p:cNvCxnSpPr>
              <p:nvPr/>
            </p:nvCxnSpPr>
            <p:spPr>
              <a:xfrm>
                <a:off x="8347720" y="4590178"/>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72661AB-81DB-46C0-A472-EF32ED80313B}"/>
                  </a:ext>
                </a:extLst>
              </p:cNvPr>
              <p:cNvCxnSpPr/>
              <p:nvPr/>
            </p:nvCxnSpPr>
            <p:spPr>
              <a:xfrm>
                <a:off x="8038510" y="4574619"/>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6E74106-FBC0-41D4-BDB2-7E89BC5BBEB8}"/>
                  </a:ext>
                </a:extLst>
              </p:cNvPr>
              <p:cNvCxnSpPr/>
              <p:nvPr/>
            </p:nvCxnSpPr>
            <p:spPr>
              <a:xfrm>
                <a:off x="8642334" y="4584640"/>
                <a:ext cx="0" cy="1202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F73C493-4F33-4675-B5C3-2495B294F1CF}"/>
                  </a:ext>
                </a:extLst>
              </p:cNvPr>
              <p:cNvCxnSpPr>
                <a:cxnSpLocks/>
                <a:stCxn id="50" idx="1"/>
                <a:endCxn id="50" idx="3"/>
              </p:cNvCxnSpPr>
              <p:nvPr/>
            </p:nvCxnSpPr>
            <p:spPr>
              <a:xfrm>
                <a:off x="7749807" y="5174110"/>
                <a:ext cx="119500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02CF04D-BD97-49B9-971F-F29ABCABB9C1}"/>
                  </a:ext>
                </a:extLst>
              </p:cNvPr>
              <p:cNvCxnSpPr>
                <a:cxnSpLocks/>
              </p:cNvCxnSpPr>
              <p:nvPr/>
            </p:nvCxnSpPr>
            <p:spPr>
              <a:xfrm>
                <a:off x="7731856" y="5473195"/>
                <a:ext cx="11950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C1396A7-8759-48E3-9EAA-54876F3EDF25}"/>
                  </a:ext>
                </a:extLst>
              </p:cNvPr>
              <p:cNvCxnSpPr>
                <a:cxnSpLocks/>
              </p:cNvCxnSpPr>
              <p:nvPr/>
            </p:nvCxnSpPr>
            <p:spPr>
              <a:xfrm>
                <a:off x="7749613" y="4895449"/>
                <a:ext cx="1195004"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B84BADBC-FBFB-4BF6-9AB7-0CE362954D65}"/>
                </a:ext>
              </a:extLst>
            </p:cNvPr>
            <p:cNvSpPr txBox="1"/>
            <p:nvPr/>
          </p:nvSpPr>
          <p:spPr>
            <a:xfrm>
              <a:off x="7628467" y="4445000"/>
              <a:ext cx="312906" cy="369332"/>
            </a:xfrm>
            <a:prstGeom prst="rect">
              <a:avLst/>
            </a:prstGeom>
            <a:noFill/>
          </p:spPr>
          <p:txBody>
            <a:bodyPr wrap="none" rtlCol="0">
              <a:spAutoFit/>
            </a:bodyPr>
            <a:lstStyle/>
            <a:p>
              <a:r>
                <a:rPr kumimoji="1" lang="en-US" altLang="ja-JP"/>
                <a:t>1</a:t>
              </a:r>
              <a:endParaRPr kumimoji="1" lang="ja-JP" altLang="en-US"/>
            </a:p>
          </p:txBody>
        </p:sp>
        <p:sp>
          <p:nvSpPr>
            <p:cNvPr id="57" name="テキスト ボックス 56">
              <a:extLst>
                <a:ext uri="{FF2B5EF4-FFF2-40B4-BE49-F238E27FC236}">
                  <a16:creationId xmlns:a16="http://schemas.microsoft.com/office/drawing/2014/main" id="{48EF422C-ED85-41B1-ABE2-442E12C4D7E6}"/>
                </a:ext>
              </a:extLst>
            </p:cNvPr>
            <p:cNvSpPr txBox="1"/>
            <p:nvPr/>
          </p:nvSpPr>
          <p:spPr>
            <a:xfrm>
              <a:off x="8119534" y="4445000"/>
              <a:ext cx="118533" cy="369332"/>
            </a:xfrm>
            <a:prstGeom prst="rect">
              <a:avLst/>
            </a:prstGeom>
            <a:noFill/>
          </p:spPr>
          <p:txBody>
            <a:bodyPr wrap="square" rtlCol="0">
              <a:spAutoFit/>
            </a:bodyPr>
            <a:lstStyle/>
            <a:p>
              <a:r>
                <a:rPr kumimoji="1" lang="en-US" altLang="ja-JP"/>
                <a:t>2</a:t>
              </a:r>
              <a:endParaRPr kumimoji="1" lang="ja-JP" altLang="en-US"/>
            </a:p>
          </p:txBody>
        </p:sp>
        <p:sp>
          <p:nvSpPr>
            <p:cNvPr id="58" name="テキスト ボックス 57">
              <a:extLst>
                <a:ext uri="{FF2B5EF4-FFF2-40B4-BE49-F238E27FC236}">
                  <a16:creationId xmlns:a16="http://schemas.microsoft.com/office/drawing/2014/main" id="{282EA854-1A26-4EE4-A634-2BF2A5D89ADB}"/>
                </a:ext>
              </a:extLst>
            </p:cNvPr>
            <p:cNvSpPr txBox="1"/>
            <p:nvPr/>
          </p:nvSpPr>
          <p:spPr>
            <a:xfrm>
              <a:off x="8534400" y="4453466"/>
              <a:ext cx="312906" cy="369332"/>
            </a:xfrm>
            <a:prstGeom prst="rect">
              <a:avLst/>
            </a:prstGeom>
            <a:noFill/>
          </p:spPr>
          <p:txBody>
            <a:bodyPr wrap="none" rtlCol="0">
              <a:spAutoFit/>
            </a:bodyPr>
            <a:lstStyle/>
            <a:p>
              <a:r>
                <a:rPr kumimoji="1" lang="en-US" altLang="ja-JP"/>
                <a:t>3</a:t>
              </a:r>
              <a:endParaRPr kumimoji="1" lang="ja-JP" altLang="en-US"/>
            </a:p>
          </p:txBody>
        </p:sp>
        <p:sp>
          <p:nvSpPr>
            <p:cNvPr id="59" name="テキスト ボックス 58">
              <a:extLst>
                <a:ext uri="{FF2B5EF4-FFF2-40B4-BE49-F238E27FC236}">
                  <a16:creationId xmlns:a16="http://schemas.microsoft.com/office/drawing/2014/main" id="{3FF3BCF0-94F6-4629-9073-1F9428DD4551}"/>
                </a:ext>
              </a:extLst>
            </p:cNvPr>
            <p:cNvSpPr txBox="1"/>
            <p:nvPr/>
          </p:nvSpPr>
          <p:spPr>
            <a:xfrm>
              <a:off x="8991600" y="4453466"/>
              <a:ext cx="312906" cy="369332"/>
            </a:xfrm>
            <a:prstGeom prst="rect">
              <a:avLst/>
            </a:prstGeom>
            <a:noFill/>
          </p:spPr>
          <p:txBody>
            <a:bodyPr wrap="none" rtlCol="0">
              <a:spAutoFit/>
            </a:bodyPr>
            <a:lstStyle/>
            <a:p>
              <a:r>
                <a:rPr kumimoji="1" lang="en-US" altLang="ja-JP"/>
                <a:t>4</a:t>
              </a:r>
              <a:endParaRPr kumimoji="1" lang="ja-JP" altLang="en-US"/>
            </a:p>
          </p:txBody>
        </p:sp>
        <p:sp>
          <p:nvSpPr>
            <p:cNvPr id="60" name="テキスト ボックス 59">
              <a:extLst>
                <a:ext uri="{FF2B5EF4-FFF2-40B4-BE49-F238E27FC236}">
                  <a16:creationId xmlns:a16="http://schemas.microsoft.com/office/drawing/2014/main" id="{AB66957E-92D4-46CE-B906-3F54DAB33F9D}"/>
                </a:ext>
              </a:extLst>
            </p:cNvPr>
            <p:cNvSpPr txBox="1"/>
            <p:nvPr/>
          </p:nvSpPr>
          <p:spPr>
            <a:xfrm>
              <a:off x="7620000" y="4885266"/>
              <a:ext cx="312906" cy="369332"/>
            </a:xfrm>
            <a:prstGeom prst="rect">
              <a:avLst/>
            </a:prstGeom>
            <a:noFill/>
          </p:spPr>
          <p:txBody>
            <a:bodyPr wrap="none" rtlCol="0">
              <a:spAutoFit/>
            </a:bodyPr>
            <a:lstStyle/>
            <a:p>
              <a:r>
                <a:rPr kumimoji="1" lang="en-US" altLang="ja-JP"/>
                <a:t>5</a:t>
              </a:r>
              <a:endParaRPr kumimoji="1" lang="ja-JP" altLang="en-US"/>
            </a:p>
          </p:txBody>
        </p:sp>
        <p:sp>
          <p:nvSpPr>
            <p:cNvPr id="61" name="テキスト ボックス 60">
              <a:extLst>
                <a:ext uri="{FF2B5EF4-FFF2-40B4-BE49-F238E27FC236}">
                  <a16:creationId xmlns:a16="http://schemas.microsoft.com/office/drawing/2014/main" id="{F77C85E8-2844-474C-B18A-D9BD15473084}"/>
                </a:ext>
              </a:extLst>
            </p:cNvPr>
            <p:cNvSpPr txBox="1"/>
            <p:nvPr/>
          </p:nvSpPr>
          <p:spPr>
            <a:xfrm>
              <a:off x="8077201" y="4902200"/>
              <a:ext cx="312906" cy="369332"/>
            </a:xfrm>
            <a:prstGeom prst="rect">
              <a:avLst/>
            </a:prstGeom>
            <a:noFill/>
          </p:spPr>
          <p:txBody>
            <a:bodyPr wrap="none" rtlCol="0">
              <a:spAutoFit/>
            </a:bodyPr>
            <a:lstStyle/>
            <a:p>
              <a:r>
                <a:rPr kumimoji="1" lang="en-US" altLang="ja-JP"/>
                <a:t>6</a:t>
              </a:r>
              <a:endParaRPr kumimoji="1" lang="ja-JP" altLang="en-US"/>
            </a:p>
          </p:txBody>
        </p:sp>
        <p:sp>
          <p:nvSpPr>
            <p:cNvPr id="62" name="テキスト ボックス 61">
              <a:extLst>
                <a:ext uri="{FF2B5EF4-FFF2-40B4-BE49-F238E27FC236}">
                  <a16:creationId xmlns:a16="http://schemas.microsoft.com/office/drawing/2014/main" id="{A228DC14-F3A3-4E61-81B8-7EE86344E5D2}"/>
                </a:ext>
              </a:extLst>
            </p:cNvPr>
            <p:cNvSpPr txBox="1"/>
            <p:nvPr/>
          </p:nvSpPr>
          <p:spPr>
            <a:xfrm>
              <a:off x="8534400" y="4910667"/>
              <a:ext cx="312906" cy="369332"/>
            </a:xfrm>
            <a:prstGeom prst="rect">
              <a:avLst/>
            </a:prstGeom>
            <a:noFill/>
          </p:spPr>
          <p:txBody>
            <a:bodyPr wrap="none" rtlCol="0">
              <a:spAutoFit/>
            </a:bodyPr>
            <a:lstStyle/>
            <a:p>
              <a:r>
                <a:rPr kumimoji="1" lang="en-US" altLang="ja-JP"/>
                <a:t>7</a:t>
              </a:r>
              <a:endParaRPr kumimoji="1" lang="ja-JP" altLang="en-US"/>
            </a:p>
          </p:txBody>
        </p:sp>
        <p:sp>
          <p:nvSpPr>
            <p:cNvPr id="63" name="テキスト ボックス 62">
              <a:extLst>
                <a:ext uri="{FF2B5EF4-FFF2-40B4-BE49-F238E27FC236}">
                  <a16:creationId xmlns:a16="http://schemas.microsoft.com/office/drawing/2014/main" id="{09585D76-0068-47CC-BCAD-315BCCA25831}"/>
                </a:ext>
              </a:extLst>
            </p:cNvPr>
            <p:cNvSpPr txBox="1"/>
            <p:nvPr/>
          </p:nvSpPr>
          <p:spPr>
            <a:xfrm>
              <a:off x="9000067" y="4902199"/>
              <a:ext cx="312906" cy="369332"/>
            </a:xfrm>
            <a:prstGeom prst="rect">
              <a:avLst/>
            </a:prstGeom>
            <a:noFill/>
          </p:spPr>
          <p:txBody>
            <a:bodyPr wrap="square" rtlCol="0">
              <a:spAutoFit/>
            </a:bodyPr>
            <a:lstStyle/>
            <a:p>
              <a:r>
                <a:rPr kumimoji="1" lang="en-US" altLang="ja-JP"/>
                <a:t>8</a:t>
              </a:r>
              <a:endParaRPr kumimoji="1" lang="ja-JP" altLang="en-US"/>
            </a:p>
          </p:txBody>
        </p:sp>
        <p:sp>
          <p:nvSpPr>
            <p:cNvPr id="64" name="テキスト ボックス 63">
              <a:extLst>
                <a:ext uri="{FF2B5EF4-FFF2-40B4-BE49-F238E27FC236}">
                  <a16:creationId xmlns:a16="http://schemas.microsoft.com/office/drawing/2014/main" id="{FAD52DE8-9F28-433D-9C1E-0CAC54E52AC6}"/>
                </a:ext>
              </a:extLst>
            </p:cNvPr>
            <p:cNvSpPr txBox="1"/>
            <p:nvPr/>
          </p:nvSpPr>
          <p:spPr>
            <a:xfrm>
              <a:off x="7620000" y="5334001"/>
              <a:ext cx="312906" cy="369332"/>
            </a:xfrm>
            <a:prstGeom prst="rect">
              <a:avLst/>
            </a:prstGeom>
            <a:noFill/>
          </p:spPr>
          <p:txBody>
            <a:bodyPr wrap="none" rtlCol="0">
              <a:spAutoFit/>
            </a:bodyPr>
            <a:lstStyle/>
            <a:p>
              <a:r>
                <a:rPr kumimoji="1" lang="en-US" altLang="ja-JP"/>
                <a:t>9</a:t>
              </a:r>
              <a:endParaRPr kumimoji="1" lang="ja-JP" altLang="en-US"/>
            </a:p>
          </p:txBody>
        </p:sp>
        <p:sp>
          <p:nvSpPr>
            <p:cNvPr id="65" name="テキスト ボックス 64">
              <a:extLst>
                <a:ext uri="{FF2B5EF4-FFF2-40B4-BE49-F238E27FC236}">
                  <a16:creationId xmlns:a16="http://schemas.microsoft.com/office/drawing/2014/main" id="{CA9B96E8-6A92-467F-B368-753658EB702A}"/>
                </a:ext>
              </a:extLst>
            </p:cNvPr>
            <p:cNvSpPr txBox="1"/>
            <p:nvPr/>
          </p:nvSpPr>
          <p:spPr>
            <a:xfrm>
              <a:off x="8026399" y="5330614"/>
              <a:ext cx="474134" cy="369332"/>
            </a:xfrm>
            <a:prstGeom prst="rect">
              <a:avLst/>
            </a:prstGeom>
            <a:noFill/>
          </p:spPr>
          <p:txBody>
            <a:bodyPr wrap="square" rtlCol="0">
              <a:spAutoFit/>
            </a:bodyPr>
            <a:lstStyle/>
            <a:p>
              <a:r>
                <a:rPr kumimoji="1" lang="en-US" altLang="ja-JP"/>
                <a:t>10</a:t>
              </a:r>
              <a:endParaRPr kumimoji="1" lang="ja-JP" altLang="en-US"/>
            </a:p>
          </p:txBody>
        </p:sp>
        <p:sp>
          <p:nvSpPr>
            <p:cNvPr id="66" name="テキスト ボックス 65">
              <a:extLst>
                <a:ext uri="{FF2B5EF4-FFF2-40B4-BE49-F238E27FC236}">
                  <a16:creationId xmlns:a16="http://schemas.microsoft.com/office/drawing/2014/main" id="{A8207B52-9F45-43A9-8B45-E293E2AF9CE3}"/>
                </a:ext>
              </a:extLst>
            </p:cNvPr>
            <p:cNvSpPr txBox="1"/>
            <p:nvPr/>
          </p:nvSpPr>
          <p:spPr>
            <a:xfrm>
              <a:off x="8475133" y="5342466"/>
              <a:ext cx="441146" cy="369332"/>
            </a:xfrm>
            <a:prstGeom prst="rect">
              <a:avLst/>
            </a:prstGeom>
            <a:noFill/>
          </p:spPr>
          <p:txBody>
            <a:bodyPr wrap="none" rtlCol="0">
              <a:spAutoFit/>
            </a:bodyPr>
            <a:lstStyle/>
            <a:p>
              <a:r>
                <a:rPr kumimoji="1" lang="en-US" altLang="ja-JP"/>
                <a:t>11</a:t>
              </a:r>
              <a:endParaRPr kumimoji="1" lang="ja-JP" altLang="en-US"/>
            </a:p>
          </p:txBody>
        </p:sp>
        <p:sp>
          <p:nvSpPr>
            <p:cNvPr id="67" name="テキスト ボックス 66">
              <a:extLst>
                <a:ext uri="{FF2B5EF4-FFF2-40B4-BE49-F238E27FC236}">
                  <a16:creationId xmlns:a16="http://schemas.microsoft.com/office/drawing/2014/main" id="{78B9419E-B908-4544-949E-785F42B6A6FF}"/>
                </a:ext>
              </a:extLst>
            </p:cNvPr>
            <p:cNvSpPr txBox="1"/>
            <p:nvPr/>
          </p:nvSpPr>
          <p:spPr>
            <a:xfrm>
              <a:off x="8932333" y="5342467"/>
              <a:ext cx="441146" cy="369332"/>
            </a:xfrm>
            <a:prstGeom prst="rect">
              <a:avLst/>
            </a:prstGeom>
            <a:noFill/>
          </p:spPr>
          <p:txBody>
            <a:bodyPr wrap="none" rtlCol="0">
              <a:spAutoFit/>
            </a:bodyPr>
            <a:lstStyle/>
            <a:p>
              <a:r>
                <a:rPr kumimoji="1" lang="en-US" altLang="ja-JP"/>
                <a:t>12</a:t>
              </a:r>
              <a:endParaRPr kumimoji="1" lang="ja-JP" altLang="en-US"/>
            </a:p>
          </p:txBody>
        </p:sp>
        <p:sp>
          <p:nvSpPr>
            <p:cNvPr id="68" name="テキスト ボックス 67">
              <a:extLst>
                <a:ext uri="{FF2B5EF4-FFF2-40B4-BE49-F238E27FC236}">
                  <a16:creationId xmlns:a16="http://schemas.microsoft.com/office/drawing/2014/main" id="{4DF01F61-C128-4F20-B682-9A8D9DE5FD92}"/>
                </a:ext>
              </a:extLst>
            </p:cNvPr>
            <p:cNvSpPr txBox="1"/>
            <p:nvPr/>
          </p:nvSpPr>
          <p:spPr>
            <a:xfrm>
              <a:off x="7560733" y="5774266"/>
              <a:ext cx="441146" cy="369332"/>
            </a:xfrm>
            <a:prstGeom prst="rect">
              <a:avLst/>
            </a:prstGeom>
            <a:noFill/>
          </p:spPr>
          <p:txBody>
            <a:bodyPr wrap="none" rtlCol="0">
              <a:spAutoFit/>
            </a:bodyPr>
            <a:lstStyle/>
            <a:p>
              <a:r>
                <a:rPr kumimoji="1" lang="en-US" altLang="ja-JP"/>
                <a:t>13</a:t>
              </a:r>
              <a:endParaRPr kumimoji="1" lang="ja-JP" altLang="en-US"/>
            </a:p>
          </p:txBody>
        </p:sp>
        <p:sp>
          <p:nvSpPr>
            <p:cNvPr id="69" name="テキスト ボックス 68">
              <a:extLst>
                <a:ext uri="{FF2B5EF4-FFF2-40B4-BE49-F238E27FC236}">
                  <a16:creationId xmlns:a16="http://schemas.microsoft.com/office/drawing/2014/main" id="{F7F8EDF9-34DC-4E23-82C2-5A2DACC22900}"/>
                </a:ext>
              </a:extLst>
            </p:cNvPr>
            <p:cNvSpPr txBox="1"/>
            <p:nvPr/>
          </p:nvSpPr>
          <p:spPr>
            <a:xfrm>
              <a:off x="8026400" y="5782733"/>
              <a:ext cx="441146" cy="369332"/>
            </a:xfrm>
            <a:prstGeom prst="rect">
              <a:avLst/>
            </a:prstGeom>
            <a:noFill/>
          </p:spPr>
          <p:txBody>
            <a:bodyPr wrap="none" rtlCol="0">
              <a:spAutoFit/>
            </a:bodyPr>
            <a:lstStyle/>
            <a:p>
              <a:r>
                <a:rPr kumimoji="1" lang="en-US" altLang="ja-JP"/>
                <a:t>14</a:t>
              </a:r>
              <a:endParaRPr kumimoji="1" lang="ja-JP" altLang="en-US"/>
            </a:p>
          </p:txBody>
        </p:sp>
        <p:sp>
          <p:nvSpPr>
            <p:cNvPr id="70" name="テキスト ボックス 69">
              <a:extLst>
                <a:ext uri="{FF2B5EF4-FFF2-40B4-BE49-F238E27FC236}">
                  <a16:creationId xmlns:a16="http://schemas.microsoft.com/office/drawing/2014/main" id="{7944D4EE-EA6B-4104-9A56-17CE709AE190}"/>
                </a:ext>
              </a:extLst>
            </p:cNvPr>
            <p:cNvSpPr txBox="1"/>
            <p:nvPr/>
          </p:nvSpPr>
          <p:spPr>
            <a:xfrm>
              <a:off x="8483601" y="5782733"/>
              <a:ext cx="441146" cy="369332"/>
            </a:xfrm>
            <a:prstGeom prst="rect">
              <a:avLst/>
            </a:prstGeom>
            <a:noFill/>
          </p:spPr>
          <p:txBody>
            <a:bodyPr wrap="none" rtlCol="0">
              <a:spAutoFit/>
            </a:bodyPr>
            <a:lstStyle/>
            <a:p>
              <a:r>
                <a:rPr kumimoji="1" lang="en-US" altLang="ja-JP"/>
                <a:t>15</a:t>
              </a:r>
              <a:endParaRPr kumimoji="1" lang="ja-JP" altLang="en-US"/>
            </a:p>
          </p:txBody>
        </p:sp>
        <p:sp>
          <p:nvSpPr>
            <p:cNvPr id="71" name="テキスト ボックス 70">
              <a:extLst>
                <a:ext uri="{FF2B5EF4-FFF2-40B4-BE49-F238E27FC236}">
                  <a16:creationId xmlns:a16="http://schemas.microsoft.com/office/drawing/2014/main" id="{FA8C42FD-3830-4AD3-9D8C-B54986924045}"/>
                </a:ext>
              </a:extLst>
            </p:cNvPr>
            <p:cNvSpPr txBox="1"/>
            <p:nvPr/>
          </p:nvSpPr>
          <p:spPr>
            <a:xfrm>
              <a:off x="8932334" y="5799667"/>
              <a:ext cx="441146" cy="369332"/>
            </a:xfrm>
            <a:prstGeom prst="rect">
              <a:avLst/>
            </a:prstGeom>
            <a:noFill/>
          </p:spPr>
          <p:txBody>
            <a:bodyPr wrap="none" rtlCol="0">
              <a:spAutoFit/>
            </a:bodyPr>
            <a:lstStyle/>
            <a:p>
              <a:r>
                <a:rPr kumimoji="1" lang="en-US" altLang="ja-JP"/>
                <a:t>16</a:t>
              </a:r>
              <a:endParaRPr kumimoji="1" lang="ja-JP" altLang="en-US"/>
            </a:p>
          </p:txBody>
        </p:sp>
      </p:grpSp>
      <p:sp>
        <p:nvSpPr>
          <p:cNvPr id="73" name="テキスト ボックス 72">
            <a:extLst>
              <a:ext uri="{FF2B5EF4-FFF2-40B4-BE49-F238E27FC236}">
                <a16:creationId xmlns:a16="http://schemas.microsoft.com/office/drawing/2014/main" id="{2EEC1393-1732-4902-9853-12A81331D531}"/>
              </a:ext>
            </a:extLst>
          </p:cNvPr>
          <p:cNvSpPr txBox="1"/>
          <p:nvPr/>
        </p:nvSpPr>
        <p:spPr>
          <a:xfrm>
            <a:off x="6832600" y="6070600"/>
            <a:ext cx="2492990" cy="646331"/>
          </a:xfrm>
          <a:prstGeom prst="rect">
            <a:avLst/>
          </a:prstGeom>
          <a:noFill/>
        </p:spPr>
        <p:txBody>
          <a:bodyPr wrap="none" rtlCol="0">
            <a:spAutoFit/>
          </a:bodyPr>
          <a:lstStyle/>
          <a:p>
            <a:r>
              <a:rPr kumimoji="1" lang="ja-JP" altLang="en-US"/>
              <a:t>モデルの各ピクセルに</a:t>
            </a:r>
            <a:br>
              <a:rPr kumimoji="1" lang="en-US" altLang="ja-JP"/>
            </a:br>
            <a:r>
              <a:rPr kumimoji="1" lang="ja-JP" altLang="en-US"/>
              <a:t>番号をふる</a:t>
            </a: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F79D067-025C-485A-8D3B-233228252753}"/>
                  </a:ext>
                </a:extLst>
              </p:cNvPr>
              <p:cNvSpPr txBox="1"/>
              <p:nvPr/>
            </p:nvSpPr>
            <p:spPr>
              <a:xfrm>
                <a:off x="3783744" y="3647220"/>
                <a:ext cx="60977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e>
                      </m:d>
                    </m:oMath>
                  </m:oMathPara>
                </a14:m>
                <a:endParaRPr lang="ja-JP" altLang="en-US"/>
              </a:p>
            </p:txBody>
          </p:sp>
        </mc:Choice>
        <mc:Fallback xmlns="">
          <p:sp>
            <p:nvSpPr>
              <p:cNvPr id="81" name="テキスト ボックス 80">
                <a:extLst>
                  <a:ext uri="{FF2B5EF4-FFF2-40B4-BE49-F238E27FC236}">
                    <a16:creationId xmlns:a16="http://schemas.microsoft.com/office/drawing/2014/main" id="{8F79D067-025C-485A-8D3B-233228252753}"/>
                  </a:ext>
                </a:extLst>
              </p:cNvPr>
              <p:cNvSpPr txBox="1">
                <a:spLocks noRot="1" noChangeAspect="1" noMove="1" noResize="1" noEditPoints="1" noAdjustHandles="1" noChangeArrowheads="1" noChangeShapeType="1" noTextEdit="1"/>
              </p:cNvSpPr>
              <p:nvPr/>
            </p:nvSpPr>
            <p:spPr>
              <a:xfrm>
                <a:off x="3783744" y="3647220"/>
                <a:ext cx="6097712" cy="369332"/>
              </a:xfrm>
              <a:prstGeom prst="rect">
                <a:avLst/>
              </a:prstGeom>
              <a:blipFill>
                <a:blip r:embed="rId7"/>
                <a:stretch>
                  <a:fillRect b="-6557"/>
                </a:stretch>
              </a:blipFill>
            </p:spPr>
            <p:txBody>
              <a:bodyPr/>
              <a:lstStyle/>
              <a:p>
                <a:r>
                  <a:rPr lang="en-US">
                    <a:noFill/>
                  </a:rPr>
                  <a:t> </a:t>
                </a:r>
              </a:p>
            </p:txBody>
          </p:sp>
        </mc:Fallback>
      </mc:AlternateContent>
      <p:cxnSp>
        <p:nvCxnSpPr>
          <p:cNvPr id="83" name="直線矢印コネクタ 82">
            <a:extLst>
              <a:ext uri="{FF2B5EF4-FFF2-40B4-BE49-F238E27FC236}">
                <a16:creationId xmlns:a16="http://schemas.microsoft.com/office/drawing/2014/main" id="{70197F17-5DF4-49D6-BCA6-45846AD0049A}"/>
              </a:ext>
            </a:extLst>
          </p:cNvPr>
          <p:cNvCxnSpPr>
            <a:cxnSpLocks/>
          </p:cNvCxnSpPr>
          <p:nvPr/>
        </p:nvCxnSpPr>
        <p:spPr>
          <a:xfrm>
            <a:off x="7143150" y="3956213"/>
            <a:ext cx="141407" cy="32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AF480DB-89EF-457F-8CDE-FC7D1B977DA6}"/>
              </a:ext>
            </a:extLst>
          </p:cNvPr>
          <p:cNvSpPr txBox="1"/>
          <p:nvPr/>
        </p:nvSpPr>
        <p:spPr>
          <a:xfrm>
            <a:off x="1234361" y="5114731"/>
            <a:ext cx="3893520" cy="830997"/>
          </a:xfrm>
          <a:prstGeom prst="rect">
            <a:avLst/>
          </a:prstGeom>
          <a:noFill/>
        </p:spPr>
        <p:txBody>
          <a:bodyPr wrap="square" rtlCol="0">
            <a:spAutoFit/>
          </a:bodyPr>
          <a:lstStyle/>
          <a:p>
            <a:pPr marL="342900" indent="-342900">
              <a:buFont typeface="+mj-lt"/>
              <a:buAutoNum type="arabicPeriod"/>
            </a:pPr>
            <a:r>
              <a:rPr kumimoji="1" lang="ja-JP" altLang="en-US" sz="2400" dirty="0"/>
              <a:t>多次元の特徴量</a:t>
            </a:r>
            <a:endParaRPr kumimoji="1" lang="en-US" altLang="ja-JP" sz="2400" dirty="0"/>
          </a:p>
          <a:p>
            <a:pPr marL="342900" indent="-342900">
              <a:buFont typeface="+mj-lt"/>
              <a:buAutoNum type="arabicPeriod"/>
            </a:pPr>
            <a:r>
              <a:rPr kumimoji="1" lang="ja-JP" altLang="en-US" sz="2400" dirty="0"/>
              <a:t>広く一般的な二次量</a:t>
            </a:r>
          </a:p>
        </p:txBody>
      </p:sp>
    </p:spTree>
    <p:extLst>
      <p:ext uri="{BB962C8B-B14F-4D97-AF65-F5344CB8AC3E}">
        <p14:creationId xmlns:p14="http://schemas.microsoft.com/office/powerpoint/2010/main" val="1006469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2120</Words>
  <Application>Microsoft Office PowerPoint</Application>
  <PresentationFormat>ワイド画面</PresentationFormat>
  <Paragraphs>324</Paragraphs>
  <Slides>25</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25</vt:i4>
      </vt:variant>
    </vt:vector>
  </HeadingPairs>
  <TitlesOfParts>
    <vt:vector size="33" baseType="lpstr">
      <vt:lpstr>CMR10</vt:lpstr>
      <vt:lpstr>StarSymbol</vt:lpstr>
      <vt:lpstr>游ゴシック</vt:lpstr>
      <vt:lpstr>游ゴシック Light</vt:lpstr>
      <vt:lpstr>Arial</vt:lpstr>
      <vt:lpstr>Cambria Math</vt:lpstr>
      <vt:lpstr>Office テーマ</vt:lpstr>
      <vt:lpstr>数式</vt:lpstr>
      <vt:lpstr>圧縮センシングを用いた 高速な地雷可視化システム</vt:lpstr>
      <vt:lpstr>目次</vt:lpstr>
      <vt:lpstr>1.1 地中探査レーダ</vt:lpstr>
      <vt:lpstr>1.2 従来の地雷可視化システム(7)</vt:lpstr>
      <vt:lpstr>1.3 圧縮センシングを用いた先行研究</vt:lpstr>
      <vt:lpstr>2.1 テクスチャ特徴量ベクトルの生成</vt:lpstr>
      <vt:lpstr>2.2 圧縮センシングの基本</vt:lpstr>
      <vt:lpstr>3 提案：特徴量を用いた圧縮センシング</vt:lpstr>
      <vt:lpstr>3.1 特徴量ベクトルを使ったスパーシティ</vt:lpstr>
      <vt:lpstr>3.2 データの補間</vt:lpstr>
      <vt:lpstr>3.3 圧縮センシングの適用</vt:lpstr>
      <vt:lpstr>4 実験結果</vt:lpstr>
      <vt:lpstr>4.1 CSOMとの比較</vt:lpstr>
      <vt:lpstr>4.2 ランダムに抽出したデータでの実験</vt:lpstr>
      <vt:lpstr>5 今後の予定</vt:lpstr>
      <vt:lpstr>PowerPoint プレゼンテーション</vt:lpstr>
      <vt:lpstr>4.2 ランダムに抽出したデータでの実験</vt:lpstr>
      <vt:lpstr>自己組織化マップ</vt:lpstr>
      <vt:lpstr>2.2 圧縮センシングの基本</vt:lpstr>
      <vt:lpstr>最適化手法について</vt:lpstr>
      <vt:lpstr>縞の除去</vt:lpstr>
      <vt:lpstr>適応的な計測</vt:lpstr>
      <vt:lpstr>直交マッチング追跡(OMP)</vt:lpstr>
      <vt:lpstr>テクスチャ特徴量ベクトルの生成</vt:lpstr>
      <vt:lpstr>少数のサンプルからの補間画像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圧縮センシングを使った高速な地雷可視化システム</dc:title>
  <dc:creator>今井　隆太</dc:creator>
  <cp:lastModifiedBy>今井 隆太</cp:lastModifiedBy>
  <cp:revision>1</cp:revision>
  <cp:lastPrinted>2020-10-13T06:54:00Z</cp:lastPrinted>
  <dcterms:created xsi:type="dcterms:W3CDTF">2020-10-02T01:19:13Z</dcterms:created>
  <dcterms:modified xsi:type="dcterms:W3CDTF">2020-10-15T03:33:30Z</dcterms:modified>
</cp:coreProperties>
</file>