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199A-928E-4449-B744-A9F1E631DA2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0CCF-051D-48BE-9FD5-61188FA4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4152121" y="1604869"/>
            <a:ext cx="2582249" cy="410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606350" y="2578364"/>
            <a:ext cx="2582249" cy="41054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5641909" y="2578363"/>
            <a:ext cx="2582249" cy="41054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727315" y="3915751"/>
            <a:ext cx="1829188" cy="410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7436303" y="3915751"/>
            <a:ext cx="1829188" cy="410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ลูกศร: ขวา 15"/>
          <p:cNvSpPr/>
          <p:nvPr/>
        </p:nvSpPr>
        <p:spPr>
          <a:xfrm rot="3182500">
            <a:off x="7528419" y="3331443"/>
            <a:ext cx="981490" cy="24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ลูกศร: ขวา 17"/>
          <p:cNvSpPr/>
          <p:nvPr/>
        </p:nvSpPr>
        <p:spPr>
          <a:xfrm rot="7118255">
            <a:off x="5891580" y="3352935"/>
            <a:ext cx="950125" cy="24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6608442" y="2988910"/>
            <a:ext cx="117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text: “walk”,</a:t>
            </a:r>
          </a:p>
          <a:p>
            <a:r>
              <a:rPr lang="en-US" sz="1100" dirty="0"/>
              <a:t>  status: “active”,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8350897" y="3000769"/>
            <a:ext cx="1396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text: “run”,</a:t>
            </a:r>
          </a:p>
          <a:p>
            <a:r>
              <a:rPr lang="en-US" sz="1100" dirty="0"/>
              <a:t>  status: “complete”,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7712030" y="1999948"/>
            <a:ext cx="102425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todos</a:t>
            </a:r>
            <a:r>
              <a:rPr lang="en-US" sz="1600" dirty="0"/>
              <a:t>: […]</a:t>
            </a:r>
          </a:p>
        </p:txBody>
      </p:sp>
      <p:cxnSp>
        <p:nvCxnSpPr>
          <p:cNvPr id="26" name="ตัวเชื่อมต่อตรง 25"/>
          <p:cNvCxnSpPr>
            <a:stCxn id="22" idx="2"/>
            <a:endCxn id="13" idx="0"/>
          </p:cNvCxnSpPr>
          <p:nvPr/>
        </p:nvCxnSpPr>
        <p:spPr>
          <a:xfrm flipH="1">
            <a:off x="6933034" y="2338502"/>
            <a:ext cx="1291124" cy="239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4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4152121" y="1604869"/>
            <a:ext cx="2582249" cy="410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606350" y="2578364"/>
            <a:ext cx="2582249" cy="41054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5641909" y="2578363"/>
            <a:ext cx="2582249" cy="41054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727315" y="3915751"/>
            <a:ext cx="1829188" cy="410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7436303" y="3915751"/>
            <a:ext cx="1829188" cy="4105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ลูกศร: ขวา 15"/>
          <p:cNvSpPr/>
          <p:nvPr/>
        </p:nvSpPr>
        <p:spPr>
          <a:xfrm rot="3182500">
            <a:off x="7528419" y="3331443"/>
            <a:ext cx="981490" cy="24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ลูกศร: ขวา 17"/>
          <p:cNvSpPr/>
          <p:nvPr/>
        </p:nvSpPr>
        <p:spPr>
          <a:xfrm rot="7118255">
            <a:off x="5891580" y="3352935"/>
            <a:ext cx="950125" cy="24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6608442" y="2988910"/>
            <a:ext cx="117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text: “walk”,</a:t>
            </a:r>
          </a:p>
          <a:p>
            <a:r>
              <a:rPr lang="en-US" sz="1100" dirty="0"/>
              <a:t>  status: “active”,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8350897" y="3000769"/>
            <a:ext cx="1396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text: “run”,</a:t>
            </a:r>
          </a:p>
          <a:p>
            <a:r>
              <a:rPr lang="en-US" sz="1100" dirty="0"/>
              <a:t>  status: “complete”,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7781732" y="956607"/>
            <a:ext cx="1418717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newTodo</a:t>
            </a:r>
            <a:r>
              <a:rPr lang="en-US" sz="1600" dirty="0"/>
              <a:t>: ‘’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todos</a:t>
            </a:r>
            <a:r>
              <a:rPr lang="en-US" sz="1600" dirty="0"/>
              <a:t>: […]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26" name="ตัวเชื่อมต่อตรง 25"/>
          <p:cNvCxnSpPr>
            <a:stCxn id="22" idx="1"/>
            <a:endCxn id="6" idx="3"/>
          </p:cNvCxnSpPr>
          <p:nvPr/>
        </p:nvCxnSpPr>
        <p:spPr>
          <a:xfrm flipH="1">
            <a:off x="6734370" y="1495216"/>
            <a:ext cx="1047362" cy="314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0090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</Words>
  <Application>Microsoft Office PowerPoint</Application>
  <PresentationFormat>แบบจอกว้าง</PresentationFormat>
  <Paragraphs>31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Arnupharp Viratanapanu</dc:creator>
  <cp:lastModifiedBy>Arnupharp Viratanapanu</cp:lastModifiedBy>
  <cp:revision>4</cp:revision>
  <dcterms:created xsi:type="dcterms:W3CDTF">2016-09-17T09:59:42Z</dcterms:created>
  <dcterms:modified xsi:type="dcterms:W3CDTF">2016-09-17T10:27:58Z</dcterms:modified>
</cp:coreProperties>
</file>