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C57-9921-4A64-933E-5573BBF25763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B0F8-950A-49B2-9430-57EA4E8E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6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C57-9921-4A64-933E-5573BBF25763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B0F8-950A-49B2-9430-57EA4E8E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2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C57-9921-4A64-933E-5573BBF25763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B0F8-950A-49B2-9430-57EA4E8E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7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C57-9921-4A64-933E-5573BBF25763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B0F8-950A-49B2-9430-57EA4E8E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0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C57-9921-4A64-933E-5573BBF25763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B0F8-950A-49B2-9430-57EA4E8E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4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C57-9921-4A64-933E-5573BBF25763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B0F8-950A-49B2-9430-57EA4E8E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1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C57-9921-4A64-933E-5573BBF25763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B0F8-950A-49B2-9430-57EA4E8E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C57-9921-4A64-933E-5573BBF25763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B0F8-950A-49B2-9430-57EA4E8E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9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C57-9921-4A64-933E-5573BBF25763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B0F8-950A-49B2-9430-57EA4E8E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2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C57-9921-4A64-933E-5573BBF25763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B0F8-950A-49B2-9430-57EA4E8E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C57-9921-4A64-933E-5573BBF25763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B0F8-950A-49B2-9430-57EA4E8E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8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B7C57-9921-4A64-933E-5573BBF25763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DB0F8-950A-49B2-9430-57EA4E8E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4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204912"/>
            <a:ext cx="101060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8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204912"/>
            <a:ext cx="10106025" cy="4448175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3070371" y="2030136"/>
            <a:ext cx="5872293" cy="32717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4068661" y="1660804"/>
            <a:ext cx="139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TodoApp</a:t>
            </a:r>
            <a:r>
              <a:rPr lang="en-US" dirty="0">
                <a:solidFill>
                  <a:srgbClr val="0070C0"/>
                </a:solidFill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381320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204912"/>
            <a:ext cx="10106025" cy="4448175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3070371" y="2030136"/>
            <a:ext cx="5872293" cy="32717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4068661" y="1660804"/>
            <a:ext cx="139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TodoApp</a:t>
            </a:r>
            <a:r>
              <a:rPr lang="en-US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3464654" y="3204595"/>
            <a:ext cx="5268286" cy="6227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3375041" y="2835263"/>
            <a:ext cx="151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en-US" dirty="0" err="1">
                <a:solidFill>
                  <a:srgbClr val="FFC000"/>
                </a:solidFill>
              </a:rPr>
              <a:t>TodoInput</a:t>
            </a:r>
            <a:r>
              <a:rPr lang="en-US" dirty="0">
                <a:solidFill>
                  <a:srgbClr val="FFC000"/>
                </a:solidFill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215270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204912"/>
            <a:ext cx="10106025" cy="4448175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3070371" y="2030136"/>
            <a:ext cx="5872293" cy="32717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4068661" y="1660804"/>
            <a:ext cx="139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TodoApp</a:t>
            </a:r>
            <a:r>
              <a:rPr lang="en-US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3464654" y="3204595"/>
            <a:ext cx="5268286" cy="6227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3375041" y="2835263"/>
            <a:ext cx="151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en-US" dirty="0" err="1">
                <a:solidFill>
                  <a:srgbClr val="FFC000"/>
                </a:solidFill>
              </a:rPr>
              <a:t>TodoInput</a:t>
            </a:r>
            <a:r>
              <a:rPr lang="en-US" dirty="0">
                <a:solidFill>
                  <a:srgbClr val="FFC000"/>
                </a:solidFill>
              </a:rPr>
              <a:t> /&gt;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3249206" y="3674378"/>
            <a:ext cx="5626346" cy="145968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3165316" y="3294559"/>
            <a:ext cx="133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TodoList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265923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204912"/>
            <a:ext cx="10106025" cy="4448175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3070371" y="2030136"/>
            <a:ext cx="5872293" cy="32717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4068661" y="1660804"/>
            <a:ext cx="139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TodoApp</a:t>
            </a:r>
            <a:r>
              <a:rPr lang="en-US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3464654" y="3204595"/>
            <a:ext cx="5268286" cy="6227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3375041" y="2835263"/>
            <a:ext cx="151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en-US" dirty="0" err="1">
                <a:solidFill>
                  <a:srgbClr val="FFC000"/>
                </a:solidFill>
              </a:rPr>
              <a:t>TodoInput</a:t>
            </a:r>
            <a:r>
              <a:rPr lang="en-US" dirty="0">
                <a:solidFill>
                  <a:srgbClr val="FFC000"/>
                </a:solidFill>
              </a:rPr>
              <a:t> /&gt;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3249206" y="3674378"/>
            <a:ext cx="5626346" cy="145968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3165316" y="3294559"/>
            <a:ext cx="133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TodoList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/&gt;</a:t>
            </a: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3464654" y="3827351"/>
            <a:ext cx="5268286" cy="55170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5171411" y="3885335"/>
            <a:ext cx="461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TodoItem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text=“buy coffee” status=“active” /&gt;</a:t>
            </a:r>
          </a:p>
        </p:txBody>
      </p:sp>
    </p:spTree>
    <p:extLst>
      <p:ext uri="{BB962C8B-B14F-4D97-AF65-F5344CB8AC3E}">
        <p14:creationId xmlns:p14="http://schemas.microsoft.com/office/powerpoint/2010/main" val="374694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204912"/>
            <a:ext cx="10106025" cy="4448175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3070371" y="2030136"/>
            <a:ext cx="5872293" cy="32717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4068661" y="1660804"/>
            <a:ext cx="139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TodoApp</a:t>
            </a:r>
            <a:r>
              <a:rPr lang="en-US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3464654" y="3204595"/>
            <a:ext cx="5268286" cy="6227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3375041" y="2835263"/>
            <a:ext cx="151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en-US" dirty="0" err="1">
                <a:solidFill>
                  <a:srgbClr val="FFC000"/>
                </a:solidFill>
              </a:rPr>
              <a:t>TodoInput</a:t>
            </a:r>
            <a:r>
              <a:rPr lang="en-US" dirty="0">
                <a:solidFill>
                  <a:srgbClr val="FFC000"/>
                </a:solidFill>
              </a:rPr>
              <a:t> /&gt;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3249206" y="3674378"/>
            <a:ext cx="5626346" cy="145968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3165316" y="3294559"/>
            <a:ext cx="133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TodoList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/&gt;</a:t>
            </a: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3464654" y="3827351"/>
            <a:ext cx="5268286" cy="55170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3464654" y="4387442"/>
            <a:ext cx="5268286" cy="55170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5171411" y="3885335"/>
            <a:ext cx="461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TodoItem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text=“buy coffee” status=“active” /&gt;</a:t>
            </a:r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5209563" y="4462234"/>
            <a:ext cx="454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TodoItem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text=“buy coffee” status=“done” /&gt;</a:t>
            </a:r>
          </a:p>
        </p:txBody>
      </p:sp>
    </p:spTree>
    <p:extLst>
      <p:ext uri="{BB962C8B-B14F-4D97-AF65-F5344CB8AC3E}">
        <p14:creationId xmlns:p14="http://schemas.microsoft.com/office/powerpoint/2010/main" val="201039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204912"/>
            <a:ext cx="10106025" cy="4448175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3070371" y="2030136"/>
            <a:ext cx="5872293" cy="32717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4068661" y="1660804"/>
            <a:ext cx="139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TodoApp</a:t>
            </a:r>
            <a:r>
              <a:rPr lang="en-US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3464654" y="3204595"/>
            <a:ext cx="5268286" cy="6227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3375041" y="2835263"/>
            <a:ext cx="151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en-US" dirty="0" err="1">
                <a:solidFill>
                  <a:srgbClr val="FFC000"/>
                </a:solidFill>
              </a:rPr>
              <a:t>TodoInput</a:t>
            </a:r>
            <a:r>
              <a:rPr lang="en-US" dirty="0">
                <a:solidFill>
                  <a:srgbClr val="FFC000"/>
                </a:solidFill>
              </a:rPr>
              <a:t> /&gt;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3249206" y="3674378"/>
            <a:ext cx="5626346" cy="145968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3165316" y="3294559"/>
            <a:ext cx="133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TodoList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/&gt;</a:t>
            </a: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3464654" y="3827351"/>
            <a:ext cx="5268286" cy="55170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3464654" y="4387442"/>
            <a:ext cx="5268286" cy="55170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5171411" y="3885335"/>
            <a:ext cx="461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TodoItem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text=“buy coffee” status=“active” /&gt;</a:t>
            </a:r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5209563" y="4462234"/>
            <a:ext cx="454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TodoItem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text=“buy coffee” status=“done” /&gt;</a:t>
            </a:r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5785795" y="1609173"/>
            <a:ext cx="3089757" cy="14773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TodoItem</a:t>
            </a:r>
            <a:r>
              <a:rPr lang="en-US" dirty="0">
                <a:solidFill>
                  <a:srgbClr val="FFFF00"/>
                </a:solidFill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render</a:t>
            </a:r>
            <a:r>
              <a:rPr lang="en-US" dirty="0">
                <a:solidFill>
                  <a:schemeClr val="bg1"/>
                </a:solidFill>
              </a:rPr>
              <a:t>()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&lt;div&gt;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chemeClr val="bg1"/>
                </a:solidFill>
              </a:rPr>
              <a:t>this.props.status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accent2"/>
                </a:solidFill>
              </a:rPr>
              <a:t>&lt;/div&gt;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&lt;div&gt;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chemeClr val="bg1"/>
                </a:solidFill>
              </a:rPr>
              <a:t>this.props.text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accent2"/>
                </a:solidFill>
              </a:rPr>
              <a:t>&lt;/div&gt;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15" name="ลูกศรเชื่อมต่อแบบตรง 14"/>
          <p:cNvCxnSpPr/>
          <p:nvPr/>
        </p:nvCxnSpPr>
        <p:spPr>
          <a:xfrm flipV="1">
            <a:off x="6458999" y="2738505"/>
            <a:ext cx="1174233" cy="12964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/>
          <p:cNvCxnSpPr/>
          <p:nvPr/>
        </p:nvCxnSpPr>
        <p:spPr>
          <a:xfrm flipH="1" flipV="1">
            <a:off x="8028264" y="2448761"/>
            <a:ext cx="147812" cy="1520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31597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107</Words>
  <Application>Microsoft Office PowerPoint</Application>
  <PresentationFormat>แบบจอกว้าง</PresentationFormat>
  <Paragraphs>24</Paragraphs>
  <Slides>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7</vt:i4>
      </vt:variant>
    </vt:vector>
  </HeadingPairs>
  <TitlesOfParts>
    <vt:vector size="13" baseType="lpstr">
      <vt:lpstr>Angsana New</vt:lpstr>
      <vt:lpstr>Arial</vt:lpstr>
      <vt:lpstr>Calibri</vt:lpstr>
      <vt:lpstr>Calibri Light</vt:lpstr>
      <vt:lpstr>Cordia New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Arnupharp Viratanapanu</dc:creator>
  <cp:lastModifiedBy>Arnupharp Viratanapanu</cp:lastModifiedBy>
  <cp:revision>4</cp:revision>
  <dcterms:created xsi:type="dcterms:W3CDTF">2016-09-17T02:13:28Z</dcterms:created>
  <dcterms:modified xsi:type="dcterms:W3CDTF">2016-09-17T09:45:43Z</dcterms:modified>
</cp:coreProperties>
</file>