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7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0D90-33C5-40E9-9925-C46A617FB67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09B8-B7F3-458C-975F-51C34453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79" y="2481219"/>
            <a:ext cx="3498980" cy="1589281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83" y="4962593"/>
            <a:ext cx="2667372" cy="1476581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22" y="906297"/>
            <a:ext cx="1486290" cy="1574922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58" y="3672444"/>
            <a:ext cx="1983754" cy="796112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55" y="2481219"/>
            <a:ext cx="2194956" cy="2194956"/>
          </a:xfrm>
          <a:prstGeom prst="rect">
            <a:avLst/>
          </a:prstGeom>
        </p:spPr>
      </p:pic>
      <p:cxnSp>
        <p:nvCxnSpPr>
          <p:cNvPr id="10" name="ลูกศรเชื่อมต่อแบบตรง 9"/>
          <p:cNvCxnSpPr>
            <a:stCxn id="6" idx="3"/>
          </p:cNvCxnSpPr>
          <p:nvPr/>
        </p:nvCxnSpPr>
        <p:spPr>
          <a:xfrm>
            <a:off x="3214712" y="1693758"/>
            <a:ext cx="1739471" cy="10494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 flipV="1">
            <a:off x="3214711" y="3410463"/>
            <a:ext cx="1739472" cy="702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>
            <a:off x="7621555" y="3275859"/>
            <a:ext cx="20999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 flipV="1">
            <a:off x="6219073" y="3761891"/>
            <a:ext cx="58777" cy="1200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กล่องข้อความ 18"/>
          <p:cNvSpPr txBox="1"/>
          <p:nvPr/>
        </p:nvSpPr>
        <p:spPr>
          <a:xfrm>
            <a:off x="8037359" y="2743200"/>
            <a:ext cx="127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transpile</a:t>
            </a:r>
            <a:endParaRPr lang="en-US" sz="2400" dirty="0"/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6511918" y="4214510"/>
            <a:ext cx="1762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Presets used</a:t>
            </a:r>
          </a:p>
        </p:txBody>
      </p:sp>
    </p:spTree>
    <p:extLst>
      <p:ext uri="{BB962C8B-B14F-4D97-AF65-F5344CB8AC3E}">
        <p14:creationId xmlns:p14="http://schemas.microsoft.com/office/powerpoint/2010/main" val="70848426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แบบจอกว้าง</PresentationFormat>
  <Paragraphs>2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Arnupharp Viratanapanu</dc:creator>
  <cp:lastModifiedBy>Arnupharp Viratanapanu</cp:lastModifiedBy>
  <cp:revision>1</cp:revision>
  <dcterms:created xsi:type="dcterms:W3CDTF">2016-09-16T10:49:09Z</dcterms:created>
  <dcterms:modified xsi:type="dcterms:W3CDTF">2016-09-16T10:54:49Z</dcterms:modified>
</cp:coreProperties>
</file>