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95" d="100"/>
          <a:sy n="95" d="100"/>
        </p:scale>
        <p:origin x="84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07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15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19624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9696" y="6537912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22" r:id="rId3"/>
    <p:sldLayoutId id="2147483823" r:id="rId4"/>
    <p:sldLayoutId id="2147483819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2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4400" cap="none" dirty="0"/>
              <a:t>パターンテンプレート　　</a:t>
            </a:r>
            <a:br>
              <a:rPr kumimoji="1" lang="en-US" altLang="ja-JP" sz="4400" cap="none" dirty="0"/>
            </a:br>
            <a:r>
              <a:rPr kumimoji="1" lang="ja-JP" altLang="en-US" sz="4400" cap="none" dirty="0"/>
              <a:t>　</a:t>
            </a:r>
            <a:r>
              <a:rPr kumimoji="1" lang="en-US" altLang="ja-JP" sz="3600" cap="none" dirty="0"/>
              <a:t>1.2</a:t>
            </a:r>
            <a:r>
              <a:rPr lang="ja-JP" altLang="en-US" sz="3600" cap="none" dirty="0"/>
              <a:t>　</a:t>
            </a:r>
            <a:r>
              <a:rPr kumimoji="1" lang="en-US" altLang="ja-JP" sz="3600" cap="none" dirty="0"/>
              <a:t>Logistic R</a:t>
            </a:r>
            <a:r>
              <a:rPr lang="en-US" altLang="ja-JP" sz="3600" cap="none" dirty="0"/>
              <a:t>egression</a:t>
            </a:r>
            <a:endParaRPr kumimoji="1" lang="ja-JP" altLang="en-US" sz="4400" cap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例：スライドマスターで作成したページ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:Titanic: Machine Learning from Disaster</a:t>
            </a:r>
          </a:p>
          <a:p>
            <a:pPr lvl="1"/>
            <a:r>
              <a:rPr lang="en-US" altLang="ja-JP" dirty="0">
                <a:hlinkClick r:id="rId2"/>
              </a:rPr>
              <a:t>https://www.kaggle.com/c/titanic</a:t>
            </a:r>
            <a:endParaRPr lang="en-US" altLang="ja-JP" dirty="0"/>
          </a:p>
          <a:p>
            <a:pPr lvl="1"/>
            <a:r>
              <a:rPr lang="ja-JP" altLang="en-US" dirty="0"/>
              <a:t>入門用としてほぼ必ず取り上げられる題材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豪華客船「タイタニック号」の沈没事故の生存者を予測する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正解率：全データのうち、正しく予測（</a:t>
            </a:r>
            <a:r>
              <a:rPr lang="en-US" altLang="ja-JP" dirty="0"/>
              <a:t>"1", "0" </a:t>
            </a:r>
            <a:r>
              <a:rPr kumimoji="1" lang="ja-JP" altLang="en-US" dirty="0"/>
              <a:t>いずれも）で</a:t>
            </a:r>
            <a:r>
              <a:rPr lang="ja-JP" altLang="en-US" dirty="0"/>
              <a:t>きた割合</a:t>
            </a:r>
            <a:endParaRPr kumimoji="1" lang="en-US" altLang="ja-JP" dirty="0"/>
          </a:p>
          <a:p>
            <a:pPr lvl="1"/>
            <a:r>
              <a:rPr lang="ja-JP" altLang="en-US" dirty="0"/>
              <a:t>精度：</a:t>
            </a:r>
            <a:r>
              <a:rPr lang="en-US" altLang="ja-JP" dirty="0"/>
              <a:t>"1"</a:t>
            </a:r>
            <a:r>
              <a:rPr lang="ja-JP" altLang="en-US" dirty="0"/>
              <a:t>と予測したデータのうち、実際に</a:t>
            </a:r>
            <a:r>
              <a:rPr lang="en-US" altLang="ja-JP" dirty="0"/>
              <a:t>"1"</a:t>
            </a:r>
            <a:r>
              <a:rPr lang="ja-JP" altLang="en-US" dirty="0" err="1"/>
              <a:t>だった</a:t>
            </a:r>
            <a:r>
              <a:rPr lang="ja-JP" altLang="en-US" dirty="0"/>
              <a:t>割合</a:t>
            </a:r>
            <a:endParaRPr lang="en-US" altLang="ja-JP" dirty="0"/>
          </a:p>
          <a:p>
            <a:pPr lvl="1"/>
            <a:r>
              <a:rPr kumimoji="1" lang="ja-JP" altLang="en-US" dirty="0"/>
              <a:t>再現率：実際に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であるデータのうち、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と予測できた割合</a:t>
            </a:r>
            <a:endParaRPr kumimoji="1" lang="en-US" altLang="ja-JP" dirty="0"/>
          </a:p>
          <a:p>
            <a:pPr lvl="1"/>
            <a:r>
              <a:rPr lang="en-US" altLang="ja-JP" dirty="0"/>
              <a:t>F</a:t>
            </a:r>
            <a:r>
              <a:rPr lang="ja-JP" altLang="en-US" dirty="0"/>
              <a:t>値：精度と再現率の調和平均（精度と再現率はトレードオフの関係にあるため、バランスをとった指標として使われる）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026" name="Picture 2" descr="é¢é£ç»å">
            <a:extLst>
              <a:ext uri="{FF2B5EF4-FFF2-40B4-BE49-F238E27FC236}">
                <a16:creationId xmlns:a16="http://schemas.microsoft.com/office/drawing/2014/main" id="{446C9D7F-2C6D-4697-994B-58047B1A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02" y="423673"/>
            <a:ext cx="2091605" cy="11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1251</TotalTime>
  <Words>142</Words>
  <Application>Microsoft Office PowerPoint</Application>
  <PresentationFormat>画面に合わせる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Calibri</vt:lpstr>
      <vt:lpstr>クラリティ</vt:lpstr>
      <vt:lpstr>パターンテンプレート　　 　1.2　Logistic Regression</vt:lpstr>
      <vt:lpstr>例：スライドマスターで作成したページ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一哲 大内</cp:lastModifiedBy>
  <cp:revision>85</cp:revision>
  <dcterms:created xsi:type="dcterms:W3CDTF">2018-10-24T01:37:26Z</dcterms:created>
  <dcterms:modified xsi:type="dcterms:W3CDTF">2019-01-17T10:05:03Z</dcterms:modified>
</cp:coreProperties>
</file>