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9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6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5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0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7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49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21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FABA-B447-4CB1-B4E5-877B4AF2F88D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FD01-0D26-48D8-91CC-709E2375B8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2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7880" y="253365"/>
            <a:ext cx="10515600" cy="721995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作成したパターンの一覧　</a:t>
            </a:r>
            <a:r>
              <a:rPr kumimoji="1" lang="en-US" altLang="ja-JP" sz="2800" dirty="0" smtClean="0"/>
              <a:t>(+ </a:t>
            </a:r>
            <a:r>
              <a:rPr lang="ja-JP" altLang="en-US" sz="2800" dirty="0" smtClean="0"/>
              <a:t>担当者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7880" y="4797469"/>
            <a:ext cx="4902200" cy="15593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2400" dirty="0" smtClean="0"/>
              <a:t>教師な</a:t>
            </a:r>
            <a:r>
              <a:rPr lang="ja-JP" altLang="en-US" sz="2400" dirty="0"/>
              <a:t>し</a:t>
            </a:r>
            <a:r>
              <a:rPr lang="ja-JP" altLang="en-US" sz="2400" dirty="0" smtClean="0"/>
              <a:t>学習の利用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K Means Clustering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神崎さん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Hierarchical Clustering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晦日さん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DB Scan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土屋さん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17880" y="1215874"/>
            <a:ext cx="4902200" cy="3479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教師あり学習の利用</a:t>
            </a:r>
            <a:endParaRPr lang="en-US" altLang="ja-JP" sz="2400" dirty="0" smtClean="0"/>
          </a:p>
          <a:p>
            <a:r>
              <a:rPr lang="en-US" altLang="ja-JP" sz="2400" dirty="0" smtClean="0"/>
              <a:t>Linear Regression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松岡さん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Logistic Regression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大内さん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Ridge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Regression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神崎さん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Lasso Regression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晦日さん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Decision Tree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土屋さん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Random Forests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岡留さん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err="1" smtClean="0"/>
              <a:t>Lightgbm</a:t>
            </a:r>
            <a:endParaRPr lang="en-US" altLang="ja-JP" sz="2400" dirty="0" smtClean="0"/>
          </a:p>
          <a:p>
            <a:r>
              <a:rPr lang="en-US" altLang="ja-JP" sz="2400" dirty="0" err="1" smtClean="0"/>
              <a:t>XgBoost</a:t>
            </a:r>
            <a:endParaRPr lang="en-US" altLang="ja-JP" sz="2400" dirty="0" smtClean="0"/>
          </a:p>
          <a:p>
            <a:r>
              <a:rPr lang="en-US" altLang="ja-JP" sz="2400" dirty="0" smtClean="0"/>
              <a:t>SVM</a:t>
            </a:r>
            <a:r>
              <a:rPr lang="ja-JP" altLang="en-US" sz="2400" dirty="0"/>
              <a:t>　</a:t>
            </a:r>
            <a:r>
              <a:rPr lang="en-US" altLang="ja-JP" sz="2400" dirty="0"/>
              <a:t>(</a:t>
            </a:r>
            <a:r>
              <a:rPr lang="ja-JP" altLang="en-US" sz="2400" dirty="0"/>
              <a:t>岡留さん</a:t>
            </a:r>
            <a:r>
              <a:rPr lang="en-US" altLang="ja-JP" sz="2400" dirty="0" smtClean="0"/>
              <a:t>)</a:t>
            </a:r>
          </a:p>
          <a:p>
            <a:endParaRPr lang="ja-JP" altLang="en-US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923280" y="1175040"/>
            <a:ext cx="4902200" cy="4296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データサイエンステクニック</a:t>
            </a:r>
            <a:endParaRPr lang="en-US" altLang="ja-JP" sz="2400" dirty="0" smtClean="0"/>
          </a:p>
          <a:p>
            <a:r>
              <a:rPr lang="ja-JP" altLang="en-US" sz="2400" dirty="0" smtClean="0"/>
              <a:t>データへの前処理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/>
              <a:t> </a:t>
            </a:r>
            <a:r>
              <a:rPr lang="ja-JP" altLang="en-US" sz="2000" dirty="0" smtClean="0"/>
              <a:t>分布の確認　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吉田</a:t>
            </a:r>
            <a:r>
              <a:rPr lang="en-US" altLang="ja-JP" sz="20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dirty="0"/>
              <a:t> </a:t>
            </a:r>
            <a:r>
              <a:rPr lang="ja-JP" altLang="en-US" sz="2000" dirty="0"/>
              <a:t>多重共線性の確認　</a:t>
            </a:r>
            <a:r>
              <a:rPr lang="en-US" altLang="ja-JP" sz="2000" dirty="0"/>
              <a:t>(</a:t>
            </a:r>
            <a:r>
              <a:rPr lang="ja-JP" altLang="en-US" sz="2000" dirty="0"/>
              <a:t>吉田</a:t>
            </a:r>
            <a:r>
              <a:rPr lang="en-US" altLang="ja-JP" sz="2000" dirty="0" smtClean="0"/>
              <a:t>)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 分布の偏りの</a:t>
            </a:r>
            <a:r>
              <a:rPr lang="ja-JP" altLang="en-US" sz="2000" dirty="0"/>
              <a:t>扱い　</a:t>
            </a:r>
            <a:r>
              <a:rPr lang="en-US" altLang="ja-JP" sz="2000" dirty="0"/>
              <a:t>(</a:t>
            </a:r>
            <a:r>
              <a:rPr lang="ja-JP" altLang="en-US" sz="2000" dirty="0"/>
              <a:t>吉田</a:t>
            </a:r>
            <a:r>
              <a:rPr lang="en-US" altLang="ja-JP" sz="20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/>
              <a:t> </a:t>
            </a:r>
            <a:r>
              <a:rPr lang="ja-JP" altLang="en-US" sz="2000" dirty="0" smtClean="0"/>
              <a:t>欠損値の</a:t>
            </a:r>
            <a:r>
              <a:rPr lang="ja-JP" altLang="en-US" sz="2000" dirty="0"/>
              <a:t>扱い　</a:t>
            </a:r>
            <a:r>
              <a:rPr lang="en-US" altLang="ja-JP" sz="2000" dirty="0"/>
              <a:t>(</a:t>
            </a:r>
            <a:r>
              <a:rPr lang="ja-JP" altLang="en-US" sz="2000" dirty="0"/>
              <a:t>吉田</a:t>
            </a:r>
            <a:r>
              <a:rPr lang="en-US" altLang="ja-JP" sz="20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 質的変数の</a:t>
            </a:r>
            <a:r>
              <a:rPr lang="ja-JP" altLang="en-US" sz="2000" dirty="0"/>
              <a:t>扱い　</a:t>
            </a:r>
            <a:r>
              <a:rPr lang="en-US" altLang="ja-JP" sz="2000" dirty="0"/>
              <a:t>(</a:t>
            </a:r>
            <a:r>
              <a:rPr lang="ja-JP" altLang="en-US" sz="2000" dirty="0"/>
              <a:t>吉田</a:t>
            </a:r>
            <a:r>
              <a:rPr lang="en-US" altLang="ja-JP" sz="20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 次元</a:t>
            </a:r>
            <a:r>
              <a:rPr lang="ja-JP" altLang="en-US" sz="2000" dirty="0"/>
              <a:t>削減　</a:t>
            </a:r>
            <a:r>
              <a:rPr lang="en-US" altLang="ja-JP" sz="2000" dirty="0"/>
              <a:t>(</a:t>
            </a:r>
            <a:r>
              <a:rPr lang="ja-JP" altLang="en-US" sz="2000" dirty="0"/>
              <a:t>吉田</a:t>
            </a:r>
            <a:r>
              <a:rPr lang="en-US" altLang="ja-JP" sz="20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 </a:t>
            </a:r>
            <a:r>
              <a:rPr lang="ja-JP" altLang="en-US" sz="2000" dirty="0"/>
              <a:t>スケーリング　</a:t>
            </a:r>
            <a:r>
              <a:rPr lang="en-US" altLang="ja-JP" sz="2000" dirty="0"/>
              <a:t>(</a:t>
            </a:r>
            <a:r>
              <a:rPr lang="ja-JP" altLang="en-US" sz="2000" dirty="0"/>
              <a:t>吉田</a:t>
            </a:r>
            <a:r>
              <a:rPr lang="en-US" altLang="ja-JP" sz="2000" dirty="0" smtClean="0"/>
              <a:t>)</a:t>
            </a:r>
          </a:p>
          <a:p>
            <a:r>
              <a:rPr lang="ja-JP" altLang="en-US" sz="2400" dirty="0" smtClean="0"/>
              <a:t>テキスト処理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 テキスト</a:t>
            </a:r>
            <a:r>
              <a:rPr lang="ja-JP" altLang="en-US" sz="2000" dirty="0"/>
              <a:t>分類　</a:t>
            </a:r>
            <a:r>
              <a:rPr lang="en-US" altLang="ja-JP" sz="2000" dirty="0"/>
              <a:t>(</a:t>
            </a:r>
            <a:r>
              <a:rPr lang="ja-JP" altLang="en-US" sz="2000" dirty="0"/>
              <a:t>大内さん</a:t>
            </a:r>
            <a:r>
              <a:rPr lang="en-US" altLang="ja-JP" sz="2000" dirty="0" smtClean="0"/>
              <a:t>)</a:t>
            </a:r>
          </a:p>
          <a:p>
            <a:r>
              <a:rPr lang="ja-JP" altLang="en-US" sz="2400" dirty="0" smtClean="0"/>
              <a:t>学習前のパラメータ推定処理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dirty="0"/>
              <a:t> </a:t>
            </a:r>
            <a:r>
              <a:rPr lang="ja-JP" altLang="en-US" sz="2000" dirty="0" smtClean="0"/>
              <a:t>ベイズ最適化　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吉田</a:t>
            </a:r>
            <a:r>
              <a:rPr lang="en-US" altLang="ja-JP" sz="2000" dirty="0" smtClean="0"/>
              <a:t>)</a:t>
            </a:r>
            <a:endParaRPr lang="en-US" altLang="ja-JP" sz="2000" dirty="0" smtClean="0"/>
          </a:p>
          <a:p>
            <a:r>
              <a:rPr lang="ja-JP" altLang="en-US" sz="2400" dirty="0" smtClean="0"/>
              <a:t>学習後の処理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特徴量の重要度</a:t>
            </a:r>
            <a:r>
              <a:rPr lang="ja-JP" altLang="en-US" sz="2000" dirty="0"/>
              <a:t>抽出　</a:t>
            </a:r>
            <a:r>
              <a:rPr lang="en-US" altLang="ja-JP" sz="2000" dirty="0"/>
              <a:t>(</a:t>
            </a:r>
            <a:r>
              <a:rPr lang="ja-JP" altLang="en-US" sz="2000" dirty="0"/>
              <a:t>岡留さん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923280" y="5577151"/>
            <a:ext cx="4902200" cy="729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その</a:t>
            </a:r>
            <a:r>
              <a:rPr lang="ja-JP" altLang="en-US" sz="2400" dirty="0"/>
              <a:t>他</a:t>
            </a:r>
            <a:endParaRPr lang="en-US" altLang="ja-JP" sz="2400" dirty="0" smtClean="0"/>
          </a:p>
          <a:p>
            <a:pPr marL="228600" lvl="1">
              <a:spcBef>
                <a:spcPts val="1000"/>
              </a:spcBef>
            </a:pPr>
            <a:r>
              <a:rPr lang="en-US" altLang="ja-JP" sz="2400" dirty="0" smtClean="0"/>
              <a:t>Python</a:t>
            </a:r>
            <a:r>
              <a:rPr lang="ja-JP" altLang="en-US" sz="2400" dirty="0" smtClean="0"/>
              <a:t>性能改善</a:t>
            </a:r>
            <a:r>
              <a:rPr lang="en-US" altLang="ja-JP" sz="2400" dirty="0" smtClean="0"/>
              <a:t>Tips</a:t>
            </a:r>
            <a:r>
              <a:rPr lang="ja-JP" altLang="en-US" sz="2000" dirty="0"/>
              <a:t>　</a:t>
            </a:r>
            <a:r>
              <a:rPr lang="en-US" altLang="ja-JP" sz="2000" dirty="0"/>
              <a:t>(</a:t>
            </a:r>
            <a:r>
              <a:rPr lang="ja-JP" altLang="en-US" sz="2000" dirty="0"/>
              <a:t>岡留さん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7" name="右中かっこ 6"/>
          <p:cNvSpPr/>
          <p:nvPr/>
        </p:nvSpPr>
        <p:spPr>
          <a:xfrm>
            <a:off x="2497015" y="3596054"/>
            <a:ext cx="158262" cy="58029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76663" y="37015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松岡さん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>
          <a:xfrm>
            <a:off x="10291864" y="4797470"/>
            <a:ext cx="1900136" cy="779682"/>
          </a:xfrm>
          <a:prstGeom prst="wedgeEllipseCallout">
            <a:avLst>
              <a:gd name="adj1" fmla="val -62448"/>
              <a:gd name="adj2" fmla="val 8152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n w="0"/>
                <a:solidFill>
                  <a:schemeClr val="tx1"/>
                </a:solidFill>
              </a:rPr>
              <a:t>お願いできませんでしょうか？</a:t>
            </a:r>
            <a:endParaRPr kumimoji="1" lang="ja-JP" alt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3517327" y="4046387"/>
            <a:ext cx="1900136" cy="779682"/>
          </a:xfrm>
          <a:prstGeom prst="wedgeEllipseCallout">
            <a:avLst>
              <a:gd name="adj1" fmla="val -89582"/>
              <a:gd name="adj2" fmla="val -6694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n w="0"/>
                <a:solidFill>
                  <a:schemeClr val="tx1"/>
                </a:solidFill>
              </a:rPr>
              <a:t>合わせて</a:t>
            </a:r>
            <a:endParaRPr lang="en-US" altLang="ja-JP" sz="160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ln w="0"/>
                <a:solidFill>
                  <a:schemeClr val="tx1"/>
                </a:solidFill>
              </a:rPr>
              <a:t>一つで良いと思います</a:t>
            </a:r>
            <a:endParaRPr kumimoji="1" lang="ja-JP" altLang="en-US" sz="1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4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Wingdings</vt:lpstr>
      <vt:lpstr>Office テーマ</vt:lpstr>
      <vt:lpstr>作成したパターンの一覧　(+ 担当者)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作成したパターンの一覧</dc:title>
  <dc:creator>吉田 和樹</dc:creator>
  <cp:lastModifiedBy>吉田 和樹</cp:lastModifiedBy>
  <cp:revision>8</cp:revision>
  <dcterms:created xsi:type="dcterms:W3CDTF">2018-12-07T06:04:10Z</dcterms:created>
  <dcterms:modified xsi:type="dcterms:W3CDTF">2018-12-07T06:51:35Z</dcterms:modified>
</cp:coreProperties>
</file>