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.osaka-u.ac.jp/pub/kid/clinicaljournalclub6.html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LightGB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3.3 </a:t>
            </a:r>
            <a:r>
              <a:rPr kumimoji="1" lang="en-US" altLang="ja-JP" dirty="0" err="1"/>
              <a:t>LightGBM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en-US" altLang="ja-JP" dirty="0" err="1"/>
              <a:t>LightGBM</a:t>
            </a:r>
            <a:r>
              <a:rPr lang="ja-JP" altLang="en-US" dirty="0"/>
              <a:t>より精度がよいが低速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LightGBM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LightGBM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 Home Credit Default Risk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https://www.kaggle.com/c/home-credit-default-risk/data</a:t>
            </a:r>
            <a:endParaRPr lang="en-US" altLang="ja-JP" dirty="0"/>
          </a:p>
          <a:p>
            <a:pPr lvl="1"/>
            <a:r>
              <a:rPr lang="ja-JP" altLang="en-US" dirty="0"/>
              <a:t>家庭向けローンで破産するかどうかを予測する問題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破産するかどうかの予測を割合で予測する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ROC</a:t>
            </a:r>
            <a:r>
              <a:rPr lang="ja-JP" altLang="en-US" dirty="0">
                <a:latin typeface="ＭＳ Ｐゴシック" panose="020B0600070205080204" pitchFamily="50" charset="-128"/>
              </a:rPr>
              <a:t>曲線の</a:t>
            </a:r>
            <a:r>
              <a:rPr lang="en-US" altLang="ja-JP" dirty="0">
                <a:latin typeface="ＭＳ Ｐゴシック" panose="020B0600070205080204" pitchFamily="50" charset="-128"/>
              </a:rPr>
              <a:t>AUC</a:t>
            </a: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3"/>
              </a:rPr>
              <a:t>http://www.med.osaka-u.ac.jp/pub/kid/clinicaljournalclub6.html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4"/>
              </a:rPr>
              <a:t>https://en.wikipedia.org/wiki/Receiver_operating_characteristic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目安として数千件以上のデータ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データを見て、目的変数との相関が高い説明変数を見つける。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で選んだ説明変数の組</a:t>
            </a:r>
            <a:r>
              <a:rPr lang="en-US" altLang="ja-JP" dirty="0"/>
              <a:t>(X)</a:t>
            </a:r>
            <a:r>
              <a:rPr lang="ja-JP" altLang="en-US" dirty="0"/>
              <a:t>と目的変数</a:t>
            </a:r>
            <a:r>
              <a:rPr lang="en-US" altLang="ja-JP" dirty="0"/>
              <a:t>(y)</a:t>
            </a:r>
            <a:r>
              <a:rPr lang="ja-JP" altLang="en-US" dirty="0" err="1"/>
              <a:t>を抽</a:t>
            </a:r>
            <a:r>
              <a:rPr lang="ja-JP" altLang="en-US" dirty="0"/>
              <a:t>出する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の</a:t>
            </a:r>
            <a:r>
              <a:rPr lang="en-US" altLang="ja-JP" dirty="0" err="1"/>
              <a:t>X,y</a:t>
            </a:r>
            <a:r>
              <a:rPr lang="ja-JP" altLang="en-US" dirty="0"/>
              <a:t>について、一部をテストデータとし、残りを訓練データとする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LightGBM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lightgbm</a:t>
            </a:r>
            <a:r>
              <a:rPr lang="en-US" altLang="ja-JP" dirty="0"/>
              <a:t> as </a:t>
            </a:r>
            <a:r>
              <a:rPr lang="en-US" altLang="ja-JP" dirty="0" err="1"/>
              <a:t>lgb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dataset = load(…) # </a:t>
            </a:r>
            <a:r>
              <a:rPr kumimoji="1" lang="ja-JP" altLang="en-US" dirty="0"/>
              <a:t>何らかの方法でデータセットを読み込む</a:t>
            </a:r>
            <a:endParaRPr kumimoji="1" lang="en-US" altLang="ja-JP" dirty="0"/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  <a:endParaRPr lang="en-US" altLang="ja-JP" dirty="0"/>
          </a:p>
          <a:p>
            <a:r>
              <a:rPr lang="fr-FR" altLang="ja-JP" dirty="0"/>
              <a:t>X_train, X_test, y_train, y_test = train_test_split(X, y)</a:t>
            </a:r>
          </a:p>
          <a:p>
            <a:endParaRPr kumimoji="1" lang="fr-FR" altLang="ja-JP" dirty="0"/>
          </a:p>
          <a:p>
            <a:r>
              <a:rPr lang="fr-FR" altLang="ja-JP" dirty="0"/>
              <a:t># </a:t>
            </a:r>
            <a:r>
              <a:rPr lang="ja-JP" altLang="en-US" dirty="0"/>
              <a:t>モデルの学習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model </a:t>
            </a:r>
            <a:r>
              <a:rPr lang="en-US" altLang="ja-JP" dirty="0"/>
              <a:t>= </a:t>
            </a:r>
            <a:r>
              <a:rPr lang="en-US" altLang="ja-JP" dirty="0" err="1"/>
              <a:t>lgb.LGBMClassifier</a:t>
            </a:r>
            <a:r>
              <a:rPr lang="en-US" altLang="ja-JP" dirty="0"/>
              <a:t>()</a:t>
            </a:r>
          </a:p>
          <a:p>
            <a:r>
              <a:rPr lang="fr-FR" altLang="ja-JP" dirty="0"/>
              <a:t>model.fit(X_train, y_train)</a:t>
            </a:r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model.predict_proba</a:t>
            </a:r>
            <a:r>
              <a:rPr lang="en-US" altLang="ja-JP" dirty="0"/>
              <a:t>(</a:t>
            </a:r>
            <a:r>
              <a:rPr lang="en-US" altLang="ja-JP" dirty="0" err="1"/>
              <a:t>X_test</a:t>
            </a:r>
            <a:r>
              <a:rPr lang="en-US" altLang="ja-JP" dirty="0"/>
              <a:t>) # </a:t>
            </a:r>
            <a:r>
              <a:rPr lang="ja-JP" altLang="en-US" dirty="0"/>
              <a:t>所属するクラスの確率を求める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y_pred_max</a:t>
            </a:r>
            <a:r>
              <a:rPr lang="en-US" altLang="ja-JP" dirty="0"/>
              <a:t> = </a:t>
            </a:r>
            <a:r>
              <a:rPr lang="en-US" altLang="ja-JP" dirty="0" err="1"/>
              <a:t>np.argmax</a:t>
            </a:r>
            <a:r>
              <a:rPr lang="en-US" altLang="ja-JP" dirty="0"/>
              <a:t>(</a:t>
            </a:r>
            <a:r>
              <a:rPr lang="en-US" altLang="ja-JP" dirty="0" err="1"/>
              <a:t>y_pred</a:t>
            </a:r>
            <a:r>
              <a:rPr lang="en-US" altLang="ja-JP" dirty="0"/>
              <a:t>, axis=1)  # </a:t>
            </a:r>
            <a:r>
              <a:rPr lang="ja-JP" altLang="en-US" dirty="0"/>
              <a:t>最尤と判断したクラスの値にする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https://github.com/Microsoft/LightGBM/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752</TotalTime>
  <Words>586</Words>
  <Application>Microsoft Office PowerPoint</Application>
  <PresentationFormat>画面に合わせる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3.3 LightGBM</vt:lpstr>
      <vt:lpstr>デザインパターン</vt:lpstr>
      <vt:lpstr>問題:</vt:lpstr>
      <vt:lpstr>適用条件</vt:lpstr>
      <vt:lpstr>適用手順</vt:lpstr>
      <vt:lpstr>実装上の注意点</vt:lpstr>
      <vt:lpstr>サンプルコード(分類の場合)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LightGBMパターン</dc:title>
  <dc:creator/>
  <cp:lastModifiedBy>Masashi Matsuoka</cp:lastModifiedBy>
  <cp:revision>48</cp:revision>
  <dcterms:created xsi:type="dcterms:W3CDTF">2018-10-24T01:37:26Z</dcterms:created>
  <dcterms:modified xsi:type="dcterms:W3CDTF">2018-12-23T05:56:18Z</dcterms:modified>
</cp:coreProperties>
</file>