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73" r:id="rId2"/>
    <p:sldId id="258" r:id="rId3"/>
    <p:sldId id="259" r:id="rId4"/>
    <p:sldId id="271" r:id="rId5"/>
    <p:sldId id="272" r:id="rId6"/>
    <p:sldId id="26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Ridge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1102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Dataset:</a:t>
            </a:r>
          </a:p>
          <a:p>
            <a:pPr lvl="1"/>
            <a:r>
              <a:rPr lang="en-US" altLang="ja-JP" dirty="0">
                <a:hlinkClick r:id="rId2"/>
              </a:rPr>
              <a:t>http://archive.ics.uci.edu/ml/datasets/Wine+Quality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上記データセットを</a:t>
            </a:r>
            <a:r>
              <a:rPr lang="en-US" altLang="ja-JP" dirty="0"/>
              <a:t>Training</a:t>
            </a:r>
            <a:r>
              <a:rPr lang="ja-JP" altLang="en-US" dirty="0"/>
              <a:t>と</a:t>
            </a:r>
            <a:r>
              <a:rPr lang="en-US" altLang="ja-JP" dirty="0"/>
              <a:t>Test</a:t>
            </a:r>
            <a:r>
              <a:rPr lang="ja-JP" altLang="en-US" dirty="0"/>
              <a:t>に分けて、</a:t>
            </a:r>
            <a:r>
              <a:rPr lang="en-US" altLang="ja-JP" dirty="0"/>
              <a:t>”Quality”</a:t>
            </a:r>
            <a:r>
              <a:rPr lang="ja-JP" altLang="en-US" dirty="0"/>
              <a:t>を予測してください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/>
              <a:t>で評価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1691680" y="1052736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6736"/>
              </p:ext>
            </p:extLst>
          </p:nvPr>
        </p:nvGraphicFramePr>
        <p:xfrm>
          <a:off x="452028" y="1484784"/>
          <a:ext cx="8383959" cy="29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sz="1600" dirty="0"/>
                        <a:t>winequality-red.csv</a:t>
                      </a:r>
                    </a:p>
                    <a:p>
                      <a:r>
                        <a:rPr kumimoji="1" lang="ja-JP" altLang="en-US" dirty="0"/>
                        <a:t>レコード総数：</a:t>
                      </a:r>
                      <a:r>
                        <a:rPr kumimoji="1" lang="en-US" altLang="ja-JP"/>
                        <a:t>1599</a:t>
                      </a:r>
                      <a:r>
                        <a:rPr kumimoji="1" lang="ja-JP" altLang="en-US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hlinkClick r:id="rId2"/>
                        </a:rPr>
                        <a:t>http://archive.ics.uci.edu/ml/datasets/Wine+Quality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（模範解答ではランダムに分けている）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Ridge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RLSME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0.2</a:t>
                      </a:r>
                      <a:r>
                        <a:rPr kumimoji="1" lang="ja-JP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模範解答では約</a:t>
                      </a:r>
                      <a:r>
                        <a:rPr kumimoji="1" lang="en-US" altLang="ja-JP" dirty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3C575F-BD9A-4A6C-950D-E1ADE4EF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324"/>
            <a:ext cx="9144000" cy="1540247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3114EA-238F-4658-90E8-43C80360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61636"/>
              </p:ext>
            </p:extLst>
          </p:nvPr>
        </p:nvGraphicFramePr>
        <p:xfrm>
          <a:off x="1835696" y="3773519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説明変数の種類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数値データ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カテゴリカルデータ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4982"/>
              </p:ext>
            </p:extLst>
          </p:nvPr>
        </p:nvGraphicFramePr>
        <p:xfrm>
          <a:off x="1259632" y="1709928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604225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fixed 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酒石酸濃度（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volatile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酢酸濃度（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citric acid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クエン酸濃度（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residual sugar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残留糖分濃度（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chlorides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塩化ナトリウム濃度（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free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遊離亜硫酸濃度（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総亜硫酸濃度（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density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密度（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sulphates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硫酸カリウム濃度（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alcohol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アルコール度数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ワインの味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グレード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7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3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L.E. </a:t>
            </a:r>
            <a:r>
              <a:rPr lang="en-US" altLang="ja-JP" dirty="0" err="1"/>
              <a:t>Melkumova</a:t>
            </a:r>
            <a:r>
              <a:rPr lang="en-US" altLang="ja-JP" dirty="0"/>
              <a:t>,, </a:t>
            </a:r>
            <a:r>
              <a:rPr lang="en-US" altLang="ja-JP" dirty="0" err="1"/>
              <a:t>S.Ya</a:t>
            </a:r>
            <a:r>
              <a:rPr lang="en-US" altLang="ja-JP" dirty="0"/>
              <a:t>. </a:t>
            </a:r>
            <a:r>
              <a:rPr lang="en-US" altLang="ja-JP" dirty="0" err="1"/>
              <a:t>Shatskikh</a:t>
            </a:r>
            <a:r>
              <a:rPr lang="en-US" altLang="ja-JP" dirty="0"/>
              <a:t>, “Comparing Ridge and LASSO estimators for data analysis,” Procedia Engineering 201 (2017) 746–755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1750</TotalTime>
  <Words>323</Words>
  <Application>Microsoft Office PowerPoint</Application>
  <PresentationFormat>画面に合わせる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クラリティ</vt:lpstr>
      <vt:lpstr>   パターンテンプレート　　 　Ridge regressioN</vt:lpstr>
      <vt:lpstr>問題</vt:lpstr>
      <vt:lpstr>問題</vt:lpstr>
      <vt:lpstr>Dataset</vt:lpstr>
      <vt:lpstr>Dataset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73</cp:revision>
  <dcterms:created xsi:type="dcterms:W3CDTF">2018-10-24T01:37:26Z</dcterms:created>
  <dcterms:modified xsi:type="dcterms:W3CDTF">2019-01-17T09:40:10Z</dcterms:modified>
</cp:coreProperties>
</file>