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4"/>
  </p:notesMasterIdLst>
  <p:sldIdLst>
    <p:sldId id="256" r:id="rId2"/>
    <p:sldId id="258" r:id="rId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24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AF1AB0-152F-4944-8B0B-D6AC80456478}" type="datetimeFigureOut">
              <a:rPr kumimoji="1" lang="ja-JP" altLang="en-US" smtClean="0"/>
              <a:t>2019/1/4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0F2C3-264F-4862-99A9-63FB1A57D5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7251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2DFDF-7161-450E-AA25-87B734D9927A}" type="datetime1">
              <a:rPr kumimoji="1" lang="ja-JP" altLang="en-US" smtClean="0"/>
              <a:t>2019/1/4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70B31-FCB0-4503-B8DD-4901361C2F6F}" type="datetime1">
              <a:rPr kumimoji="1" lang="ja-JP" altLang="en-US" smtClean="0"/>
              <a:t>2019/1/4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5A42D-9368-4BB8-90BE-0F899494FD93}" type="datetime1">
              <a:rPr kumimoji="1" lang="ja-JP" altLang="en-US" smtClean="0"/>
              <a:t>2019/1/4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DD09-0C5E-431E-AADA-074A2AD145DD}" type="datetime1">
              <a:rPr kumimoji="1" lang="ja-JP" altLang="en-US" smtClean="0"/>
              <a:t>2019/1/4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455DD-B8CA-4C30-97FD-952368997C4F}" type="datetime1">
              <a:rPr kumimoji="1" lang="ja-JP" altLang="en-US" smtClean="0"/>
              <a:t>2019/1/4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42BE7-B330-4BC3-BB4C-EE0029A16A41}" type="datetime1">
              <a:rPr kumimoji="1" lang="ja-JP" altLang="en-US" smtClean="0"/>
              <a:t>2019/1/4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324F7-1AF9-496C-9147-148D735ACB58}" type="datetime1">
              <a:rPr kumimoji="1" lang="ja-JP" altLang="en-US" smtClean="0"/>
              <a:t>2019/1/4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A0BA3-AB01-4609-88A0-55AAC0CC76BD}" type="datetime1">
              <a:rPr kumimoji="1" lang="ja-JP" altLang="en-US" smtClean="0"/>
              <a:t>2019/1/4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BF5D4-B5CC-4467-B796-C67F515DE3C5}" type="datetime1">
              <a:rPr kumimoji="1" lang="ja-JP" altLang="en-US" smtClean="0"/>
              <a:t>2019/1/4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63980-AAA3-47F9-A262-0D3864F1B223}" type="datetime1">
              <a:rPr kumimoji="1" lang="ja-JP" altLang="en-US" smtClean="0"/>
              <a:t>2019/1/4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859B9-DC56-434E-8346-7979ED5DF987}" type="datetime1">
              <a:rPr kumimoji="1" lang="ja-JP" altLang="en-US" smtClean="0"/>
              <a:t>2019/1/4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8A9F02A4-63CC-4654-A6E7-8D37C032D0CA}" type="datetime1">
              <a:rPr kumimoji="1" lang="ja-JP" altLang="en-US" smtClean="0"/>
              <a:t>2019/1/4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kumimoji="1"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kumimoji="1"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cap="none" dirty="0" err="1"/>
              <a:t>Kmeans</a:t>
            </a:r>
            <a:r>
              <a:rPr kumimoji="1" lang="ja-JP" altLang="en-US" cap="none" dirty="0"/>
              <a:t>問題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5366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問題</a:t>
            </a:r>
            <a:r>
              <a:rPr lang="en-US" altLang="ja-JP"/>
              <a:t>: </a:t>
            </a:r>
            <a:r>
              <a:rPr lang="ja-JP" altLang="en-US" dirty="0"/>
              <a:t>減色処理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問題</a:t>
            </a:r>
            <a:r>
              <a:rPr lang="en-US" altLang="ja-JP" dirty="0"/>
              <a:t>:</a:t>
            </a:r>
          </a:p>
          <a:p>
            <a:pPr lvl="1"/>
            <a:r>
              <a:rPr lang="ja-JP" altLang="en-US" dirty="0"/>
              <a:t>以下の画像を</a:t>
            </a:r>
            <a:r>
              <a:rPr lang="en-US" altLang="ja-JP" dirty="0"/>
              <a:t>4</a:t>
            </a:r>
            <a:r>
              <a:rPr lang="ja-JP" altLang="en-US" dirty="0"/>
              <a:t>色に減色処理</a:t>
            </a:r>
            <a:endParaRPr lang="en-US" altLang="ja-JP"/>
          </a:p>
          <a:p>
            <a:pPr lvl="1"/>
            <a:r>
              <a:rPr kumimoji="1" lang="ja-JP" altLang="en-US" dirty="0"/>
              <a:t>どのアルゴリズムを使用すればよいか？</a:t>
            </a:r>
            <a:endParaRPr kumimoji="1" lang="en-US" altLang="ja-JP" dirty="0"/>
          </a:p>
          <a:p>
            <a:pPr lvl="1"/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</a:t>
            </a:fld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1CCE1BAD-5912-4431-93BE-7ED33455E6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883219"/>
            <a:ext cx="5184576" cy="3669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7612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クラリティ">
  <a:themeElements>
    <a:clrScheme name="クラリティ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クラシック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クラリティ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>
    <a:spDef>
      <a:spPr/>
      <a:bodyPr rtlCol="0" anchor="ctr"/>
      <a:lstStyle>
        <a:defPPr algn="ctr">
          <a:defRPr kumimoji="1" dirty="0" smtClean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 w="44450"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1828</TotalTime>
  <Words>29</Words>
  <Application>Microsoft Office PowerPoint</Application>
  <PresentationFormat>画面に合わせる (4:3)</PresentationFormat>
  <Paragraphs>7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5" baseType="lpstr">
      <vt:lpstr>Arial</vt:lpstr>
      <vt:lpstr>Calibri</vt:lpstr>
      <vt:lpstr>クラリティ</vt:lpstr>
      <vt:lpstr>Kmeans問題</vt:lpstr>
      <vt:lpstr>問題: 減色処理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2.3.Lasso</dc:title>
  <dc:creator>Keita Misoka</dc:creator>
  <cp:lastModifiedBy>Hajime Kanzaki</cp:lastModifiedBy>
  <cp:revision>94</cp:revision>
  <dcterms:created xsi:type="dcterms:W3CDTF">2018-10-24T01:37:26Z</dcterms:created>
  <dcterms:modified xsi:type="dcterms:W3CDTF">2019-01-03T23:51:12Z</dcterms:modified>
</cp:coreProperties>
</file>