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"/>
  </p:notesMasterIdLst>
  <p:sldIdLst>
    <p:sldId id="256" r:id="rId2"/>
    <p:sldId id="258" r:id="rId3"/>
    <p:sldId id="271" r:id="rId4"/>
    <p:sldId id="272" r:id="rId5"/>
    <p:sldId id="26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Wine+Qua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cap="none" dirty="0"/>
              <a:t>Ridge</a:t>
            </a:r>
            <a:r>
              <a:rPr lang="ja-JP" altLang="en-US" cap="none" dirty="0"/>
              <a:t> </a:t>
            </a:r>
            <a:r>
              <a:rPr lang="en-US" altLang="ja-JP" cap="none" dirty="0"/>
              <a:t>Regression</a:t>
            </a:r>
            <a:r>
              <a:rPr lang="ja-JP" altLang="en-US" cap="none"/>
              <a:t>問題</a:t>
            </a:r>
            <a:endParaRPr kumimoji="1" lang="ja-JP" altLang="en-US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 Wine Quality Prediction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ワインのアルコール度数や</a:t>
            </a:r>
            <a:r>
              <a:rPr lang="en-US" altLang="ja-JP" dirty="0"/>
              <a:t>pH</a:t>
            </a:r>
            <a:r>
              <a:rPr lang="ja-JP" altLang="en-US" dirty="0"/>
              <a:t>等の情報から</a:t>
            </a:r>
            <a:r>
              <a:rPr lang="en-US" altLang="ja-JP" dirty="0"/>
              <a:t>Quality(0~10)</a:t>
            </a:r>
            <a:r>
              <a:rPr lang="ja-JP" altLang="en-US" dirty="0"/>
              <a:t>を予測</a:t>
            </a:r>
            <a:endParaRPr lang="en-US" altLang="ja-JP" dirty="0"/>
          </a:p>
          <a:p>
            <a:pPr lvl="1"/>
            <a:r>
              <a:rPr lang="ja-JP" altLang="en-US" dirty="0"/>
              <a:t>どのアルゴリズムを使えばよいか？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Dataset:</a:t>
            </a:r>
          </a:p>
          <a:p>
            <a:pPr lvl="1"/>
            <a:r>
              <a:rPr lang="en-US" altLang="ja-JP" dirty="0">
                <a:hlinkClick r:id="rId2"/>
              </a:rPr>
              <a:t>http://archive.ics.uci.edu/ml/datasets/Wine+Quality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ja-JP" altLang="en-US" dirty="0"/>
              <a:t>予測値の対数と実際の販売価格の対数との差の平均値である、</a:t>
            </a:r>
            <a:r>
              <a:rPr lang="en-US" altLang="ja-JP" dirty="0"/>
              <a:t>RMSLE (Root Mean Squared Logarithmic Error)</a:t>
            </a:r>
            <a:r>
              <a:rPr lang="ja-JP" altLang="en-US" dirty="0"/>
              <a:t>で評価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23C575F-BD9A-4A6C-950D-E1ADE4EF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324"/>
            <a:ext cx="9144000" cy="1540247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C3114EA-238F-4658-90E8-43C803603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61636"/>
              </p:ext>
            </p:extLst>
          </p:nvPr>
        </p:nvGraphicFramePr>
        <p:xfrm>
          <a:off x="1835696" y="3773519"/>
          <a:ext cx="44644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69339157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82619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7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1599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説明変数の種類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2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- </a:t>
                      </a:r>
                      <a:r>
                        <a:rPr kumimoji="1" lang="ja-JP" altLang="en-US" dirty="0"/>
                        <a:t>数値データ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- </a:t>
                      </a:r>
                      <a:r>
                        <a:rPr kumimoji="1" lang="ja-JP" altLang="en-US" dirty="0"/>
                        <a:t>カテゴリカルデータ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ラベル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quality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6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6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529ABC9-0E23-4506-AFF8-A7161ED55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74982"/>
              </p:ext>
            </p:extLst>
          </p:nvPr>
        </p:nvGraphicFramePr>
        <p:xfrm>
          <a:off x="1259632" y="1709928"/>
          <a:ext cx="69127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543">
                  <a:extLst>
                    <a:ext uri="{9D8B030D-6E8A-4147-A177-3AD203B41FA5}">
                      <a16:colId xmlns:a16="http://schemas.microsoft.com/office/drawing/2014/main" val="2693391571"/>
                    </a:ext>
                  </a:extLst>
                </a:gridCol>
                <a:gridCol w="4604225">
                  <a:extLst>
                    <a:ext uri="{9D8B030D-6E8A-4147-A177-3AD203B41FA5}">
                      <a16:colId xmlns:a16="http://schemas.microsoft.com/office/drawing/2014/main" val="82619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7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fixed acidity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酒石酸濃度（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volatile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acidity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酢酸濃度（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2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citric acid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クエン酸濃度（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residual sugar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残留糖分濃度（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chlorides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塩化ナトリウム濃度（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free sulfur dioxide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遊離亜硫酸濃度（</a:t>
                      </a:r>
                      <a:r>
                        <a:rPr kumimoji="1" lang="en-US" altLang="ja-JP" dirty="0"/>
                        <a:t>mg/dm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total sulfur dioxide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総亜硫酸濃度（</a:t>
                      </a:r>
                      <a:r>
                        <a:rPr kumimoji="1" lang="en-US" altLang="ja-JP" dirty="0"/>
                        <a:t>mg/dm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5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density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密度（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3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pH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1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sulphates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硫酸カリウム濃度（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9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alcohol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アルコール度数</a:t>
                      </a:r>
                      <a:r>
                        <a:rPr kumimoji="1" lang="en-US" altLang="ja-JP" dirty="0"/>
                        <a:t>(%)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quality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ワインの味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グレード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7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63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論文</a:t>
            </a:r>
            <a:endParaRPr lang="en-US" altLang="ja-JP" dirty="0"/>
          </a:p>
          <a:p>
            <a:pPr lvl="1"/>
            <a:r>
              <a:rPr lang="en-US" altLang="ja-JP" dirty="0"/>
              <a:t>L.E. </a:t>
            </a:r>
            <a:r>
              <a:rPr lang="en-US" altLang="ja-JP" dirty="0" err="1"/>
              <a:t>Melkumova</a:t>
            </a:r>
            <a:r>
              <a:rPr lang="en-US" altLang="ja-JP" dirty="0"/>
              <a:t>,, </a:t>
            </a:r>
            <a:r>
              <a:rPr lang="en-US" altLang="ja-JP" dirty="0" err="1"/>
              <a:t>S.Ya</a:t>
            </a:r>
            <a:r>
              <a:rPr lang="en-US" altLang="ja-JP" dirty="0"/>
              <a:t>. </a:t>
            </a:r>
            <a:r>
              <a:rPr lang="en-US" altLang="ja-JP" dirty="0" err="1"/>
              <a:t>Shatskikh</a:t>
            </a:r>
            <a:r>
              <a:rPr lang="en-US" altLang="ja-JP" dirty="0"/>
              <a:t>, “Comparing Ridge and LASSO estimators for data analysis,” Procedia Engineering 201 (2017) 746–755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1741</TotalTime>
  <Words>241</Words>
  <Application>Microsoft Office PowerPoint</Application>
  <PresentationFormat>画面に合わせる 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Calibri</vt:lpstr>
      <vt:lpstr>クラリティ</vt:lpstr>
      <vt:lpstr>Ridge Regression問題</vt:lpstr>
      <vt:lpstr>問題: Wine Quality Prediction</vt:lpstr>
      <vt:lpstr>Dataset</vt:lpstr>
      <vt:lpstr>Dataset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Hajime Kanzaki</cp:lastModifiedBy>
  <cp:revision>70</cp:revision>
  <dcterms:created xsi:type="dcterms:W3CDTF">2018-10-24T01:37:26Z</dcterms:created>
  <dcterms:modified xsi:type="dcterms:W3CDTF">2019-01-03T23:46:30Z</dcterms:modified>
</cp:coreProperties>
</file>