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6" r:id="rId6"/>
    <p:sldId id="262" r:id="rId7"/>
    <p:sldId id="263" r:id="rId8"/>
    <p:sldId id="264" r:id="rId9"/>
    <p:sldId id="265" r:id="rId10"/>
    <p:sldId id="266" r:id="rId11"/>
    <p:sldId id="274" r:id="rId12"/>
    <p:sldId id="273" r:id="rId13"/>
    <p:sldId id="275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DBSCAN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理論的背景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6" y="1340767"/>
            <a:ext cx="7640956" cy="53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理論的背景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1272464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引用元：</a:t>
            </a:r>
            <a:r>
              <a:rPr lang="arn-CL" altLang="ja-JP" dirty="0"/>
              <a:t>https://media.accel-brain.com/dbscan/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6" y="1709928"/>
            <a:ext cx="7827509" cy="43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7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理論的背景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1272464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引用元：</a:t>
            </a:r>
            <a:r>
              <a:rPr lang="arn-CL" altLang="ja-JP" dirty="0"/>
              <a:t>https://media.accel-brain.com/dbscan/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1797"/>
            <a:ext cx="7355160" cy="50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理論的背景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1272464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引用元：</a:t>
            </a:r>
            <a:r>
              <a:rPr lang="arn-CL" altLang="ja-JP" dirty="0"/>
              <a:t>https://media.accel-brain.com/dbscan/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8" y="1772816"/>
            <a:ext cx="7893491" cy="50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9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n-CL" altLang="ja-JP" b="1" dirty="0"/>
              <a:t>scikit-learn</a:t>
            </a:r>
            <a:r>
              <a:rPr lang="ja-JP" altLang="en-US" b="1" dirty="0"/>
              <a:t>で</a:t>
            </a:r>
            <a:r>
              <a:rPr lang="arn-CL" altLang="ja-JP" b="1" dirty="0" smtClean="0"/>
              <a:t>DBSCAN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h</a:t>
            </a:r>
            <a:r>
              <a:rPr lang="arn-CL" altLang="ja-JP" dirty="0" smtClean="0"/>
              <a:t>ttps</a:t>
            </a:r>
            <a:r>
              <a:rPr lang="arn-CL" altLang="ja-JP" dirty="0"/>
              <a:t>://qiita.com/takechanman1228/items/c7f23873c087630bab18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関連するパターン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n-CL" altLang="ja-JP" dirty="0"/>
              <a:t>Kmeans </a:t>
            </a:r>
            <a:endParaRPr lang="arn-CL" altLang="ja-JP" dirty="0" smtClean="0"/>
          </a:p>
          <a:p>
            <a:r>
              <a:rPr lang="en-US" altLang="ja-JP" dirty="0"/>
              <a:t>Hierarchical Clustering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デザインパターン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パターン名</a:t>
            </a:r>
            <a:r>
              <a:rPr lang="en-US" altLang="ja-JP" dirty="0" smtClean="0"/>
              <a:t>: DBSCAN</a:t>
            </a:r>
          </a:p>
          <a:p>
            <a:r>
              <a:rPr kumimoji="1" lang="ja-JP" altLang="en-US" dirty="0" smtClean="0"/>
              <a:t>分類名</a:t>
            </a:r>
            <a:r>
              <a:rPr kumimoji="1" lang="en-US" altLang="ja-JP" dirty="0" smtClean="0"/>
              <a:t>: </a:t>
            </a:r>
            <a:r>
              <a:rPr lang="ja-JP" altLang="en-US" dirty="0" smtClean="0"/>
              <a:t>クラスタ分析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r>
              <a:rPr lang="ja-JP" altLang="en-US" dirty="0"/>
              <a:t>：多変量のサンプルデータが大量にある場合に活用</a:t>
            </a:r>
            <a:r>
              <a:rPr lang="ja-JP" altLang="en-US" dirty="0" smtClean="0"/>
              <a:t>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どう</a:t>
            </a:r>
            <a:r>
              <a:rPr lang="ja-JP" altLang="en-US" dirty="0"/>
              <a:t>いう傾向のクラスタ（集団）に分割できるかがわ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ない</a:t>
            </a:r>
            <a:r>
              <a:rPr lang="ja-JP" altLang="en-US" dirty="0"/>
              <a:t>ときにひとまずクラスタリングしてみることによって</a:t>
            </a:r>
            <a:r>
              <a:rPr lang="ja-JP" altLang="en-US" dirty="0" smtClean="0"/>
              <a:t>、　　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全体</a:t>
            </a:r>
            <a:r>
              <a:rPr lang="ja-JP" altLang="en-US" dirty="0"/>
              <a:t>のサンプルの中でのクラスタをなんとなく分割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こと</a:t>
            </a:r>
            <a:r>
              <a:rPr lang="ja-JP" altLang="en-US" dirty="0"/>
              <a:t>ができるという手法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問題</a:t>
            </a:r>
            <a:r>
              <a:rPr lang="en-US" altLang="ja-JP" dirty="0"/>
              <a:t>: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:</a:t>
            </a:r>
            <a:r>
              <a:rPr lang="ja-JP" altLang="en-US" dirty="0" smtClean="0"/>
              <a:t>チョコレートの品質評価</a:t>
            </a:r>
            <a:endParaRPr kumimoji="1" lang="en-US" altLang="ja-JP" dirty="0"/>
          </a:p>
          <a:p>
            <a:r>
              <a:rPr lang="ja-JP" altLang="en-US" dirty="0" smtClean="0"/>
              <a:t>内容</a:t>
            </a:r>
            <a:r>
              <a:rPr lang="en-US" altLang="ja-JP" dirty="0" smtClean="0"/>
              <a:t>:</a:t>
            </a:r>
          </a:p>
          <a:p>
            <a:pPr lvl="1"/>
            <a:r>
              <a:rPr lang="ja-JP" altLang="en-US" dirty="0"/>
              <a:t>チョコレート</a:t>
            </a:r>
            <a:r>
              <a:rPr lang="ja-JP" altLang="en-US" dirty="0" smtClean="0"/>
              <a:t>は世界で最も人気のあるお菓子の一つである。しかし、すべてのチョコレートが均等に作られているわけではない。データセットには</a:t>
            </a:r>
            <a:r>
              <a:rPr lang="en-US" altLang="ja-JP" dirty="0" smtClean="0"/>
              <a:t>1700</a:t>
            </a:r>
            <a:r>
              <a:rPr lang="ja-JP" altLang="en-US" dirty="0" smtClean="0"/>
              <a:t>を超える個々のチョコレートの専門家評価や地域情報、使用されたチョコレート豆の種類、ココアの割合等が入っている。</a:t>
            </a:r>
            <a:endParaRPr lang="en-US" altLang="ja-JP" dirty="0"/>
          </a:p>
          <a:p>
            <a:r>
              <a:rPr kumimoji="1" lang="ja-JP" altLang="en-US" dirty="0" smtClean="0"/>
              <a:t>予測値の評価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クラスタにノイズとして入ってこないクラスタ数の決定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適用条件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・教師な</a:t>
            </a:r>
            <a:r>
              <a:rPr lang="ja-JP" altLang="en-US" dirty="0"/>
              <a:t>し</a:t>
            </a:r>
            <a:r>
              <a:rPr lang="ja-JP" altLang="en-US" dirty="0" smtClean="0"/>
              <a:t>学習</a:t>
            </a:r>
            <a:r>
              <a:rPr lang="ja-JP" altLang="en-US" dirty="0"/>
              <a:t>の一つに</a:t>
            </a:r>
            <a:r>
              <a:rPr lang="ja-JP" altLang="en-US" dirty="0" smtClean="0"/>
              <a:t>分類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arn-CL" altLang="ja-JP" dirty="0"/>
              <a:t>Mean-shift</a:t>
            </a:r>
            <a:r>
              <a:rPr lang="ja-JP" altLang="en-US" dirty="0"/>
              <a:t>とは</a:t>
            </a:r>
            <a:r>
              <a:rPr lang="ja-JP" altLang="en-US" dirty="0" smtClean="0"/>
              <a:t>違い、クラスタ数を事前に決める必要がない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</a:t>
            </a:r>
            <a:r>
              <a:rPr lang="ja-JP" altLang="en-US" dirty="0" smtClean="0"/>
              <a:t>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457200" y="1600200"/>
            <a:ext cx="8507288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１．半径</a:t>
            </a:r>
            <a:r>
              <a:rPr lang="en-US" altLang="ja-JP" dirty="0" smtClean="0"/>
              <a:t>ε</a:t>
            </a:r>
            <a:r>
              <a:rPr lang="ja-JP" altLang="en-US" dirty="0" smtClean="0"/>
              <a:t>の中に点がいくつかあるのかで、その領域をクラスタとし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dirty="0" err="1" smtClean="0"/>
              <a:t>て</a:t>
            </a:r>
            <a:r>
              <a:rPr lang="ja-JP" altLang="en-US" dirty="0" smtClean="0"/>
              <a:t>認識するため半径</a:t>
            </a:r>
            <a:r>
              <a:rPr lang="en-US" altLang="ja-JP" dirty="0" smtClean="0"/>
              <a:t>ε</a:t>
            </a:r>
            <a:r>
              <a:rPr lang="ja-JP" altLang="en-US" dirty="0" smtClean="0"/>
              <a:t>を決定する。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２．いくつの点が存在していたらクラスタだとみなすのか決める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3573016"/>
            <a:ext cx="80752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サンプルソース</a:t>
            </a:r>
            <a:endParaRPr kumimoji="0" lang="en-US" altLang="ja-JP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def (eps,min_samples): </a:t>
            </a:r>
            <a:endParaRPr kumimoji="0" lang="en-US" altLang="ja-JP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　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db = DBSCAN(eps, min_samples).fit(point_data) </a:t>
            </a:r>
            <a:endParaRPr kumimoji="0" lang="en-US" altLang="ja-JP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　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core_samples_mask = np.zeros_like(db.labels_, dtype=bool) </a:t>
            </a:r>
            <a:endParaRPr kumimoji="0" lang="en-US" altLang="ja-JP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　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core_samples_mask[db.core_sample_indices_] = True </a:t>
            </a:r>
            <a:endParaRPr kumimoji="0" lang="en-US" altLang="ja-JP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　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labels = db.labels_ n_clusters_ = len(set(labels)) - (1 if -1 in labels else 0)</a:t>
            </a:r>
            <a:endParaRPr kumimoji="0" lang="en-US" altLang="ja-JP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50" charset="-128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 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　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50" charset="-128"/>
                <a:ea typeface="SFMono-Regular"/>
              </a:rPr>
              <a:t>print('Estimated number of clusters: %d' % n_clusters_)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ja-JP" altLang="ja-JP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2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実装上の注意点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・計算コストが高いため、リアルタイム性のアプリケーションには、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実装しにくい。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・データが密集していると適切に</a:t>
            </a:r>
            <a:r>
              <a:rPr lang="en-US" altLang="ja-JP" dirty="0"/>
              <a:t>ε</a:t>
            </a:r>
            <a:r>
              <a:rPr lang="ja-JP" altLang="en-US" dirty="0"/>
              <a:t>と</a:t>
            </a:r>
            <a:r>
              <a:rPr lang="en-US" altLang="ja-JP" dirty="0" err="1"/>
              <a:t>minPts</a:t>
            </a:r>
            <a:r>
              <a:rPr lang="ja-JP" altLang="en-US" dirty="0"/>
              <a:t>を決めるのが難しい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ja-JP" altLang="en-US" dirty="0" smtClean="0"/>
              <a:t>データ</a:t>
            </a:r>
            <a:r>
              <a:rPr lang="ja-JP" altLang="en-US" dirty="0"/>
              <a:t>がわからないと</a:t>
            </a:r>
            <a:r>
              <a:rPr lang="en-US" altLang="ja-JP" dirty="0"/>
              <a:t>ε</a:t>
            </a:r>
            <a:r>
              <a:rPr lang="ja-JP" altLang="en-US" dirty="0"/>
              <a:t>を決めるのが</a:t>
            </a:r>
            <a:r>
              <a:rPr lang="ja-JP" altLang="en-US" dirty="0" smtClean="0"/>
              <a:t>難しい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・論文</a:t>
            </a:r>
            <a:r>
              <a:rPr lang="ja-JP" altLang="en-US" dirty="0"/>
              <a:t>では、二次元のデータセットをクラスタリングするとき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密</a:t>
            </a:r>
            <a:r>
              <a:rPr lang="ja-JP" altLang="en-US" dirty="0"/>
              <a:t>領域を形成するのに必要となる点の最小数である</a:t>
            </a:r>
            <a:r>
              <a:rPr lang="en-US" altLang="ja-JP" dirty="0" err="1" smtClean="0"/>
              <a:t>MinPts</a:t>
            </a:r>
            <a:r>
              <a:rPr lang="en-US" altLang="ja-JP" dirty="0" smtClean="0"/>
              <a:t>=4</a:t>
            </a:r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を</a:t>
            </a:r>
            <a:r>
              <a:rPr lang="ja-JP" altLang="en-US" dirty="0"/>
              <a:t>推奨している。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適用結果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・クラスタ数</a:t>
            </a:r>
            <a:r>
              <a:rPr lang="en-US" altLang="ja-JP" dirty="0" smtClean="0"/>
              <a:t>12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0888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916832"/>
            <a:ext cx="8507288" cy="456016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1272464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引用元：</a:t>
            </a:r>
            <a:r>
              <a:rPr lang="arn-CL" altLang="ja-JP" dirty="0" smtClean="0"/>
              <a:t>https</a:t>
            </a:r>
            <a:r>
              <a:rPr lang="arn-CL" altLang="ja-JP" dirty="0"/>
              <a:t>://qiita.com/takechanman1228/items/c7f23873c087630bab18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31" y="1632411"/>
            <a:ext cx="7456269" cy="51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2308</TotalTime>
  <Words>245</Words>
  <Application>Microsoft Office PowerPoint</Application>
  <PresentationFormat>画面に合わせる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Arial Unicode MS</vt:lpstr>
      <vt:lpstr>ＭＳ Ｐゴシック</vt:lpstr>
      <vt:lpstr>SFMono-Regular</vt:lpstr>
      <vt:lpstr>Arial</vt:lpstr>
      <vt:lpstr>Calibri</vt:lpstr>
      <vt:lpstr>クラリティ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0000011162223</cp:lastModifiedBy>
  <cp:revision>63</cp:revision>
  <dcterms:created xsi:type="dcterms:W3CDTF">2018-10-24T01:37:26Z</dcterms:created>
  <dcterms:modified xsi:type="dcterms:W3CDTF">2019-01-17T01:54:12Z</dcterms:modified>
</cp:coreProperties>
</file>