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8"/>
  </p:notesMasterIdLst>
  <p:sldIdLst>
    <p:sldId id="256" r:id="rId2"/>
    <p:sldId id="258" r:id="rId3"/>
    <p:sldId id="271" r:id="rId4"/>
    <p:sldId id="272" r:id="rId5"/>
    <p:sldId id="273" r:id="rId6"/>
    <p:sldId id="269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24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F1AB0-152F-4944-8B0B-D6AC80456478}" type="datetimeFigureOut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F2C3-264F-4862-99A9-63FB1A57D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FDF-7161-450E-AA25-87B734D9927A}" type="datetime1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B31-FCB0-4503-B8DD-4901361C2F6F}" type="datetime1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A42D-9368-4BB8-90BE-0F899494FD93}" type="datetime1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D09-0C5E-431E-AADA-074A2AD145DD}" type="datetime1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5DD-B8CA-4C30-97FD-952368997C4F}" type="datetime1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2BE7-B330-4BC3-BB4C-EE0029A16A41}" type="datetime1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4F7-1AF9-496C-9147-148D735ACB58}" type="datetime1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0BA3-AB01-4609-88A0-55AAC0CC76BD}" type="datetime1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5D4-B5CC-4467-B796-C67F515DE3C5}" type="datetime1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3980-AAA3-47F9-A262-0D3864F1B223}" type="datetime1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59B9-DC56-434E-8346-7979ED5DF987}" type="datetime1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9F02A4-63CC-4654-A6E7-8D37C032D0CA}" type="datetime1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image+segment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cap="none" dirty="0" err="1"/>
              <a:t>Kmeans</a:t>
            </a:r>
            <a:r>
              <a:rPr kumimoji="1" lang="ja-JP" altLang="en-US" cap="none" dirty="0"/>
              <a:t>問題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36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問題</a:t>
            </a:r>
            <a:r>
              <a:rPr lang="en-US" altLang="ja-JP" dirty="0"/>
              <a:t>: Image segmentation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  <a:r>
              <a:rPr lang="en-US" altLang="ja-JP" dirty="0"/>
              <a:t>:</a:t>
            </a:r>
          </a:p>
          <a:p>
            <a:pPr lvl="1"/>
            <a:r>
              <a:rPr lang="ja-JP" altLang="en-US" dirty="0"/>
              <a:t>屋外の写真の中から</a:t>
            </a:r>
            <a:r>
              <a:rPr lang="en-US" altLang="ja-JP" dirty="0"/>
              <a:t>3x3</a:t>
            </a:r>
            <a:r>
              <a:rPr lang="ja-JP" altLang="en-US" dirty="0"/>
              <a:t>ピクセルの領域を抽出して特徴量を計算</a:t>
            </a:r>
            <a:endParaRPr lang="en-US" altLang="ja-JP" dirty="0"/>
          </a:p>
          <a:p>
            <a:pPr lvl="1"/>
            <a:r>
              <a:rPr lang="ja-JP" altLang="en-US" dirty="0"/>
              <a:t>各</a:t>
            </a:r>
            <a:r>
              <a:rPr lang="en-US" altLang="ja-JP" dirty="0"/>
              <a:t>3x3</a:t>
            </a:r>
            <a:r>
              <a:rPr lang="ja-JP" altLang="en-US" dirty="0"/>
              <a:t>領域がどんな種類の写真の一部になっているかを分類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en-US" altLang="ja-JP" dirty="0"/>
              <a:t>Dataset:</a:t>
            </a:r>
          </a:p>
          <a:p>
            <a:pPr lvl="1"/>
            <a:r>
              <a:rPr lang="en-US" altLang="ja-JP" dirty="0">
                <a:hlinkClick r:id="rId2"/>
              </a:rPr>
              <a:t>http://archive.ics.uci.edu/ml/datasets/image+segmentation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予測値の評価</a:t>
            </a:r>
            <a:endParaRPr kumimoji="1" lang="en-US" altLang="ja-JP" dirty="0"/>
          </a:p>
          <a:p>
            <a:pPr lvl="1"/>
            <a:r>
              <a:rPr lang="ja-JP" altLang="en-US" dirty="0"/>
              <a:t>エルボー法：クラスタ内誤差平方和</a:t>
            </a:r>
            <a:r>
              <a:rPr lang="en-US" altLang="ja-JP" dirty="0"/>
              <a:t>(SSE : Sum of Squared Error)</a:t>
            </a:r>
            <a:r>
              <a:rPr lang="ja-JP" altLang="en-US" dirty="0"/>
              <a:t>がある程度低くなっているかどうかで評価</a:t>
            </a:r>
          </a:p>
          <a:p>
            <a:pPr lvl="1"/>
            <a:r>
              <a:rPr lang="ja-JP" altLang="en-US" dirty="0"/>
              <a:t>シルエット法：シルエット図から、シルエット係数が全クラスタで一定値を超えており、シルエットの厚さ</a:t>
            </a:r>
            <a:r>
              <a:rPr lang="en-US" altLang="ja-JP" dirty="0"/>
              <a:t>(</a:t>
            </a:r>
            <a:r>
              <a:rPr lang="ja-JP" altLang="en-US" dirty="0"/>
              <a:t>クラスタ内のサンプル数</a:t>
            </a:r>
            <a:r>
              <a:rPr lang="en-US" altLang="ja-JP" dirty="0"/>
              <a:t>)</a:t>
            </a:r>
            <a:r>
              <a:rPr lang="ja-JP" altLang="en-US" dirty="0"/>
              <a:t>が偏っていないかどうかで評価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76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Dataset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7C3114EA-238F-4658-90E8-43C803603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479020"/>
              </p:ext>
            </p:extLst>
          </p:nvPr>
        </p:nvGraphicFramePr>
        <p:xfrm>
          <a:off x="107504" y="3861048"/>
          <a:ext cx="396472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543">
                  <a:extLst>
                    <a:ext uri="{9D8B030D-6E8A-4147-A177-3AD203B41FA5}">
                      <a16:colId xmlns:a16="http://schemas.microsoft.com/office/drawing/2014/main" val="269339157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826191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870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データ数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210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93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説明変数の種類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328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- </a:t>
                      </a:r>
                      <a:r>
                        <a:rPr kumimoji="1" lang="ja-JP" altLang="en-US" dirty="0"/>
                        <a:t>数値データ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3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- </a:t>
                      </a:r>
                      <a:r>
                        <a:rPr kumimoji="1" lang="ja-JP" altLang="en-US" dirty="0"/>
                        <a:t>カテゴリカルデータ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20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ラベル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class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66505"/>
                  </a:ext>
                </a:extLst>
              </a:tr>
            </a:tbl>
          </a:graphicData>
        </a:graphic>
      </p:graphicFrame>
      <p:pic>
        <p:nvPicPr>
          <p:cNvPr id="5" name="図 4">
            <a:extLst>
              <a:ext uri="{FF2B5EF4-FFF2-40B4-BE49-F238E27FC236}">
                <a16:creationId xmlns:a16="http://schemas.microsoft.com/office/drawing/2014/main" id="{4EE9BAD4-3FB6-438E-9079-6559746C5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280" y="3339229"/>
            <a:ext cx="4936730" cy="178235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12CE77C-4F05-4219-9F6F-4508530FF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22" y="1460427"/>
            <a:ext cx="7859217" cy="187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6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Dataset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8529ABC9-0E23-4506-AFF8-A7161ED55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895103"/>
              </p:ext>
            </p:extLst>
          </p:nvPr>
        </p:nvGraphicFramePr>
        <p:xfrm>
          <a:off x="1259632" y="1709928"/>
          <a:ext cx="712879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543">
                  <a:extLst>
                    <a:ext uri="{9D8B030D-6E8A-4147-A177-3AD203B41FA5}">
                      <a16:colId xmlns:a16="http://schemas.microsoft.com/office/drawing/2014/main" val="2693391571"/>
                    </a:ext>
                  </a:extLst>
                </a:gridCol>
                <a:gridCol w="4820249">
                  <a:extLst>
                    <a:ext uri="{9D8B030D-6E8A-4147-A177-3AD203B41FA5}">
                      <a16:colId xmlns:a16="http://schemas.microsoft.com/office/drawing/2014/main" val="826191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870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region-centroid-col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領域の中心の列位置</a:t>
                      </a:r>
                      <a:endParaRPr kumimoji="1" lang="en-US" altLang="ja-JP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93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region-centroid-row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領域の中心の行位置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328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region-pixel-count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領域のピクセル数 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9.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3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short-line-density-5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コントラスト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以下の線の密度</a:t>
                      </a:r>
                      <a:endParaRPr kumimoji="1" lang="en-US" altLang="ja-JP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20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short-line-density-2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コントラスト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を超える線の密度</a:t>
                      </a:r>
                      <a:endParaRPr kumimoji="1" lang="en-US" altLang="ja-JP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66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vedge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-mean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横方向の隣接ピクセルのコントラストの平均値</a:t>
                      </a:r>
                      <a:endParaRPr kumimoji="1" lang="en-US" altLang="ja-JP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2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vegde-sd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横方向の隣接ピクセルのコントラストの標準偏差</a:t>
                      </a:r>
                      <a:endParaRPr kumimoji="1" lang="en-US" altLang="ja-JP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313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hedge-mean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縦方向の隣接ピクセルのコントラストの平均値</a:t>
                      </a:r>
                      <a:endParaRPr kumimoji="1" lang="en-US" altLang="ja-JP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80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hedge-</a:t>
                      </a:r>
                      <a:r>
                        <a:rPr kumimoji="1" lang="en-US" altLang="ja-JP" dirty="0" err="1"/>
                        <a:t>sd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縦方向の隣接ピクセルのコントラストの標準偏差</a:t>
                      </a:r>
                      <a:endParaRPr kumimoji="1" lang="en-US" altLang="ja-JP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7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63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Dataset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8529ABC9-0E23-4506-AFF8-A7161ED55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539282"/>
              </p:ext>
            </p:extLst>
          </p:nvPr>
        </p:nvGraphicFramePr>
        <p:xfrm>
          <a:off x="1259632" y="1709928"/>
          <a:ext cx="691276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543">
                  <a:extLst>
                    <a:ext uri="{9D8B030D-6E8A-4147-A177-3AD203B41FA5}">
                      <a16:colId xmlns:a16="http://schemas.microsoft.com/office/drawing/2014/main" val="2693391571"/>
                    </a:ext>
                  </a:extLst>
                </a:gridCol>
                <a:gridCol w="4604225">
                  <a:extLst>
                    <a:ext uri="{9D8B030D-6E8A-4147-A177-3AD203B41FA5}">
                      <a16:colId xmlns:a16="http://schemas.microsoft.com/office/drawing/2014/main" val="826191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870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intensity-mean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の平均値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 + G + B)/3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20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rawred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-mean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赤の平均値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66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rawblue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-mean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青の平均値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2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rawgreen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-mean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緑の平均値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05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exred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-mean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Excess red: (2R - (G + B)) 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33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exblue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-mean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Excess blue: (2B - (G + R))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13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exgreen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-mean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Excess green: (2G - (R + B)) 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79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value-mean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平均明度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8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saturatoin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-mean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平均彩度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005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hue-mean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平均色相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34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8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論文</a:t>
            </a:r>
            <a:endParaRPr lang="en-US" altLang="ja-JP" dirty="0"/>
          </a:p>
          <a:p>
            <a:pPr lvl="1"/>
            <a:r>
              <a:rPr lang="en-US" altLang="ja-JP" dirty="0" err="1"/>
              <a:t>Aristidis</a:t>
            </a:r>
            <a:r>
              <a:rPr lang="en-US" altLang="ja-JP" dirty="0"/>
              <a:t> </a:t>
            </a:r>
            <a:r>
              <a:rPr lang="en-US" altLang="ja-JP" dirty="0" err="1"/>
              <a:t>Likas</a:t>
            </a:r>
            <a:r>
              <a:rPr lang="en-US" altLang="ja-JP" dirty="0"/>
              <a:t> and Nikos A. </a:t>
            </a:r>
            <a:r>
              <a:rPr lang="en-US" altLang="ja-JP" dirty="0" err="1"/>
              <a:t>Vlassis</a:t>
            </a:r>
            <a:r>
              <a:rPr lang="en-US" altLang="ja-JP" dirty="0"/>
              <a:t> and Jakob J. Verbeek. “The global k-means clustering algorithm,” Pattern Recognition, 36. 2003.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174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444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1824</TotalTime>
  <Words>325</Words>
  <Application>Microsoft Office PowerPoint</Application>
  <PresentationFormat>画面に合わせる (4:3)</PresentationFormat>
  <Paragraphs>78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9" baseType="lpstr">
      <vt:lpstr>Arial</vt:lpstr>
      <vt:lpstr>Calibri</vt:lpstr>
      <vt:lpstr>クラリティ</vt:lpstr>
      <vt:lpstr>Kmeans問題</vt:lpstr>
      <vt:lpstr>問題: Image segmentation</vt:lpstr>
      <vt:lpstr>Dataset</vt:lpstr>
      <vt:lpstr>Dataset</vt:lpstr>
      <vt:lpstr>Dataset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2.3.Lasso</dc:title>
  <dc:creator>Keita Misoka</dc:creator>
  <cp:lastModifiedBy>Hajime Kanzaki</cp:lastModifiedBy>
  <cp:revision>93</cp:revision>
  <dcterms:created xsi:type="dcterms:W3CDTF">2018-10-24T01:37:26Z</dcterms:created>
  <dcterms:modified xsi:type="dcterms:W3CDTF">2018-12-24T01:03:01Z</dcterms:modified>
</cp:coreProperties>
</file>