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GBo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3.4 </a:t>
            </a:r>
            <a:r>
              <a:rPr kumimoji="1" lang="en-US" altLang="ja-JP" dirty="0" err="1"/>
              <a:t>XGBoost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ja-JP" altLang="en-US" dirty="0"/>
              <a:t>よりわずかに精度が落ちるが高速</a:t>
            </a:r>
            <a:endParaRPr lang="en-US" altLang="ja-JP" dirty="0"/>
          </a:p>
          <a:p>
            <a:pPr lvl="1"/>
            <a:r>
              <a:rPr lang="en-US" altLang="ja-JP" dirty="0"/>
              <a:t>Kaggle</a:t>
            </a:r>
            <a:r>
              <a:rPr lang="ja-JP" altLang="en-US" dirty="0"/>
              <a:t>ではこちらの方が現在</a:t>
            </a:r>
            <a:r>
              <a:rPr lang="en-US" altLang="ja-JP" dirty="0"/>
              <a:t>(2018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では主流？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XGBoost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ja-JP" altLang="en-US" dirty="0"/>
              <a:t>問題</a:t>
            </a:r>
            <a:r>
              <a:rPr lang="en-US" altLang="ja-JP" dirty="0"/>
              <a:t>: House Prices: Advanced Regression Techniques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https://www.kaggle.com/c/house-prices-advanced-regression-techniques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家の価格を予測する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RMSLE(</a:t>
            </a:r>
            <a:r>
              <a:rPr lang="ja-JP" altLang="en-US" dirty="0">
                <a:latin typeface="ＭＳ Ｐゴシック" panose="020B0600070205080204" pitchFamily="50" charset="-128"/>
              </a:rPr>
              <a:t>標準二乗対数誤差</a:t>
            </a:r>
            <a:r>
              <a:rPr lang="en-US" altLang="ja-JP" dirty="0">
                <a:latin typeface="ＭＳ Ｐゴシック" panose="020B0600070205080204" pitchFamily="50" charset="-128"/>
              </a:rPr>
              <a:t>)</a:t>
            </a: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ja-JP" altLang="en-US" dirty="0">
                <a:latin typeface="ＭＳ Ｐゴシック" panose="020B0600070205080204" pitchFamily="50" charset="-128"/>
              </a:rPr>
              <a:t>対数をとった最小二乗誤差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11D6088-0825-43F1-AECE-6BAEFFCA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085184"/>
            <a:ext cx="2254374" cy="6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小さいものにも使うことはできるが、他のアルゴリズムでも可能な場合がある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データを見て、説明変数を選ぶ。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データから説明変数と目的変数を抽出する。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の中から訓練データとテストデータに分ける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XGBoost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グリッドサーチではパラメータの組み合わせが多すぎるので、グリッドサーチは不向き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xgboost</a:t>
            </a:r>
            <a:r>
              <a:rPr lang="en-US" altLang="ja-JP" dirty="0"/>
              <a:t> import </a:t>
            </a:r>
            <a:r>
              <a:rPr lang="en-US" altLang="ja-JP" dirty="0" err="1"/>
              <a:t>XGBRegressor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dataset = load(…) # </a:t>
            </a:r>
            <a:r>
              <a:rPr lang="ja-JP" altLang="en-US" dirty="0"/>
              <a:t>何らかの方法でデータセットを読み込む</a:t>
            </a:r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</a:p>
          <a:p>
            <a:r>
              <a:rPr lang="en-US" altLang="ja-JP" dirty="0" err="1"/>
              <a:t>train_X</a:t>
            </a:r>
            <a:r>
              <a:rPr lang="en-US" altLang="ja-JP" dirty="0"/>
              <a:t>, </a:t>
            </a:r>
            <a:r>
              <a:rPr lang="en-US" altLang="ja-JP" dirty="0" err="1"/>
              <a:t>test_X</a:t>
            </a:r>
            <a:r>
              <a:rPr lang="en-US" altLang="ja-JP" dirty="0"/>
              <a:t>, </a:t>
            </a:r>
            <a:r>
              <a:rPr lang="en-US" altLang="ja-JP" dirty="0" err="1"/>
              <a:t>train_y</a:t>
            </a:r>
            <a:r>
              <a:rPr lang="en-US" altLang="ja-JP" dirty="0"/>
              <a:t>, </a:t>
            </a:r>
            <a:r>
              <a:rPr lang="en-US" altLang="ja-JP" dirty="0" err="1"/>
              <a:t>test_y</a:t>
            </a:r>
            <a:r>
              <a:rPr lang="en-US" altLang="ja-JP" dirty="0"/>
              <a:t> = </a:t>
            </a:r>
            <a:r>
              <a:rPr lang="en-US" altLang="ja-JP" dirty="0" err="1"/>
              <a:t>train_test_split</a:t>
            </a:r>
            <a:r>
              <a:rPr lang="en-US" altLang="ja-JP" dirty="0"/>
              <a:t>(X, y)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モデルを作成</a:t>
            </a:r>
          </a:p>
          <a:p>
            <a:r>
              <a:rPr lang="en-US" altLang="ja-JP" dirty="0"/>
              <a:t>model = </a:t>
            </a:r>
            <a:r>
              <a:rPr lang="en-US" altLang="ja-JP" dirty="0" err="1"/>
              <a:t>XGBRegressor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model.fit</a:t>
            </a:r>
            <a:r>
              <a:rPr lang="en-US" altLang="ja-JP" dirty="0"/>
              <a:t>(</a:t>
            </a:r>
            <a:r>
              <a:rPr lang="en-US" altLang="ja-JP" dirty="0" err="1"/>
              <a:t>train_X</a:t>
            </a:r>
            <a:r>
              <a:rPr lang="en-US" altLang="ja-JP" dirty="0"/>
              <a:t>, </a:t>
            </a:r>
            <a:r>
              <a:rPr lang="en-US" altLang="ja-JP" dirty="0" err="1"/>
              <a:t>train_y</a:t>
            </a:r>
            <a:r>
              <a:rPr lang="en-US" altLang="ja-JP" dirty="0"/>
              <a:t>, verbose=False)</a:t>
            </a:r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予測する</a:t>
            </a:r>
          </a:p>
          <a:p>
            <a:r>
              <a:rPr lang="en-US" altLang="ja-JP" dirty="0"/>
              <a:t>predictions = </a:t>
            </a:r>
            <a:r>
              <a:rPr lang="en-US" altLang="ja-JP" dirty="0" err="1"/>
              <a:t>model.predict</a:t>
            </a:r>
            <a:r>
              <a:rPr lang="en-US" altLang="ja-JP" dirty="0"/>
              <a:t>(</a:t>
            </a:r>
            <a:r>
              <a:rPr lang="en-US" altLang="ja-JP" dirty="0" err="1"/>
              <a:t>test_X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https://en.wikipedia.org/wiki/XGBoost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776</TotalTime>
  <Words>499</Words>
  <Application>Microsoft Office PowerPoint</Application>
  <PresentationFormat>画面に合わせる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3.4 XGBoost</vt:lpstr>
      <vt:lpstr>デザインパターン</vt:lpstr>
      <vt:lpstr>問題:</vt:lpstr>
      <vt:lpstr>適用条件</vt:lpstr>
      <vt:lpstr>適用手順</vt:lpstr>
      <vt:lpstr>実装上の注意点</vt:lpstr>
      <vt:lpstr>サンプルコード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x.Ｘ</dc:title>
  <dc:creator/>
  <cp:lastModifiedBy>賢 松岡</cp:lastModifiedBy>
  <cp:revision>48</cp:revision>
  <dcterms:created xsi:type="dcterms:W3CDTF">2018-10-24T01:37:26Z</dcterms:created>
  <dcterms:modified xsi:type="dcterms:W3CDTF">2018-12-16T04:02:25Z</dcterms:modified>
</cp:coreProperties>
</file>