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7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32D91F-340C-4104-84C3-44A025C0D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C55F7D-D90F-4703-BBB2-ABDC0E399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E8AF4E-9C2D-46C1-97D2-1382D5D2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93A-27E0-49D3-A821-972A22C3B1A1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CC643A-555F-4C93-B27F-3D340FB9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ED5C57-0758-405F-AD0C-5731F2B1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1FD-D0C4-431B-875A-2EAFD8E65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59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162A3-8367-4F88-B373-8E1626C2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20CB33-91DD-40CB-BD5C-03D4F309D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CA56C1-A894-4AB5-9B4F-2E846118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93A-27E0-49D3-A821-972A22C3B1A1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B09B3F-2908-4C3B-A571-BB026D37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8C6DA5-D7F2-4E63-9319-72BEB264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1FD-D0C4-431B-875A-2EAFD8E65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1EDCBB-5E8C-44A8-96AC-3D27ED821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01CB32-4932-40F7-9EEB-9D002A792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2E174B-0B5B-4CAF-8830-E22164D1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93A-27E0-49D3-A821-972A22C3B1A1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75D88A-AD94-4E3E-9534-F485A65F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409024-6F08-4DDB-B579-C6215DF4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1FD-D0C4-431B-875A-2EAFD8E65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98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BB7D06-FE43-429D-8030-BA0CAB96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C3F4CD-2CC2-4412-9DD5-3B6A6A028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1E1BEF-7579-4B47-AF87-9967BF8C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93A-27E0-49D3-A821-972A22C3B1A1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14C0EF-6ADF-4BBF-BCEE-188F55A0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63785D-B6A6-4F89-B919-FE91AEA5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1FD-D0C4-431B-875A-2EAFD8E65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85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5E1B2-98A5-4FB9-8774-29E92F4A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A0604F-04D2-4073-A9AE-51BC4E837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B2FF9C-E3E6-411F-B9EE-AF290B21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93A-27E0-49D3-A821-972A22C3B1A1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837AD7-E1B4-40A2-9F0D-1E5278CF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859B34-EBE5-4ED5-ACA1-CA84D49A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1FD-D0C4-431B-875A-2EAFD8E65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56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79A6F-2394-406E-BEB7-62D6A7CA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1459DA-E137-4B7D-9E97-5E8416C7C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14F1F7-65A4-48EA-BB0D-6FBECE888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2EBE33-FD28-4B5D-8EB9-EA88776C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93A-27E0-49D3-A821-972A22C3B1A1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0FA52A-D61A-488F-B086-BBB2A691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A47337-1E61-4501-AEEC-610FEE6D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1FD-D0C4-431B-875A-2EAFD8E65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51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58F2D-20BF-4B6B-96DC-6E54D11C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602F35-6761-4986-97B5-5FE760226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FC9935-A69A-484F-A0EA-CD708AE4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180EE93-D6C1-4E1C-8536-778BC6DE8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1CB757-17F8-4028-B088-0AE41340F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770BE2-81D4-4F6D-9832-4B177611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93A-27E0-49D3-A821-972A22C3B1A1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318B09-088F-4CFF-B667-9A46A6B5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C9714F-6B41-478D-B098-1578E1A0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1FD-D0C4-431B-875A-2EAFD8E65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29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F08FB4-9B68-4E81-9007-D5AE1D8B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F7FE92-16EC-4221-8F3C-F44B6F69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93A-27E0-49D3-A821-972A22C3B1A1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F69D03-2C85-4C5D-A23E-5B998BE5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2562B2-922D-46C1-8E6A-2F961FAC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1FD-D0C4-431B-875A-2EAFD8E65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91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C7863A-6048-4A77-83AA-8B08E808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93A-27E0-49D3-A821-972A22C3B1A1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C68E07-FDEB-42CC-AEAC-756876A5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08F164-44ED-44A0-B4F0-FF363F2A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1FD-D0C4-431B-875A-2EAFD8E65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9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DF515-A4F0-4B92-8382-E1915A5D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3703BD-009F-46CF-8055-F8871331D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A18159-F386-4819-90CF-2500DB0E8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92D4A5-81A2-4E79-B420-FDBCD5B9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93A-27E0-49D3-A821-972A22C3B1A1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3D726A-0C73-4B49-9949-89FA6BD2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BB0958-F574-41D0-9BB5-F87B6F8D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1FD-D0C4-431B-875A-2EAFD8E65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58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89E405-864A-4D8A-A2CA-FB4E2836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989DEBB-7352-49F1-A3F2-62D1AFBA6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2E6914-D73A-4BEE-AAA1-5773F75E2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2BDB3C-FEB5-43AD-B6CF-8A50D0C2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893A-27E0-49D3-A821-972A22C3B1A1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F932CE-38B8-4914-BACF-8B3B6D0F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CDE0EA-9D29-4D16-9E57-ECB4839F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1FD-D0C4-431B-875A-2EAFD8E65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80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E0B063-F502-498E-BF81-C2715AED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B18814-6B64-4E7E-B66A-6E0DDC8B0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D3B59D-2B85-4DAF-A947-4AB62A38B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3893A-27E0-49D3-A821-972A22C3B1A1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7C33B6-32AC-4711-9BB9-7062436F6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30078F-C926-4824-AEDD-95FCE9F08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F91FD-D0C4-431B-875A-2EAFD8E658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3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LightGB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D3D919-28E4-43B3-B6FF-E199810C4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LightGBM</a:t>
            </a:r>
            <a:r>
              <a:rPr kumimoji="1" lang="ja-JP" altLang="en-US" dirty="0"/>
              <a:t>パターン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C87DE8E-B8F6-4961-B869-1DFFF6596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34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51CBCE-8109-43D5-A588-A7B6F6E0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LightGBM</a:t>
            </a:r>
            <a:r>
              <a:rPr kumimoji="1" lang="ja-JP" altLang="en-US" dirty="0"/>
              <a:t>のパターン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DD70C0-9B64-4861-8A5C-D5966529D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パターン名</a:t>
            </a:r>
            <a:endParaRPr kumimoji="1" lang="en-US" altLang="ja-JP" dirty="0"/>
          </a:p>
          <a:p>
            <a:pPr lvl="1"/>
            <a:r>
              <a:rPr lang="en-US" altLang="ja-JP" dirty="0" err="1"/>
              <a:t>LightGBM</a:t>
            </a:r>
            <a:endParaRPr kumimoji="1" lang="en-US" altLang="ja-JP" dirty="0"/>
          </a:p>
          <a:p>
            <a:r>
              <a:rPr lang="ja-JP" altLang="en-US" dirty="0"/>
              <a:t>目的</a:t>
            </a:r>
            <a:endParaRPr lang="en-US" altLang="ja-JP" dirty="0"/>
          </a:p>
          <a:p>
            <a:pPr lvl="1"/>
            <a:r>
              <a:rPr lang="ja-JP" altLang="en-US" dirty="0"/>
              <a:t>回帰、予測</a:t>
            </a:r>
            <a:endParaRPr lang="en-US" altLang="ja-JP" dirty="0"/>
          </a:p>
          <a:p>
            <a:r>
              <a:rPr lang="ja-JP" altLang="en-US" dirty="0"/>
              <a:t>適用条件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適用手順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データクレンジング </a:t>
            </a:r>
            <a:r>
              <a:rPr lang="en-US" altLang="ja-JP" dirty="0"/>
              <a:t>: </a:t>
            </a:r>
            <a:r>
              <a:rPr lang="ja-JP" altLang="en-US" dirty="0"/>
              <a:t>欠損データの削除、補完など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説明変数を選ぶ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訓練データとテストデータに分ける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訓練データに</a:t>
            </a:r>
            <a:r>
              <a:rPr lang="en-US" altLang="ja-JP" dirty="0" err="1"/>
              <a:t>LightGBM</a:t>
            </a:r>
            <a:r>
              <a:rPr lang="ja-JP" altLang="en-US" dirty="0"/>
              <a:t>を適用</a:t>
            </a:r>
            <a:r>
              <a:rPr lang="ja-JP" altLang="en-US" dirty="0" err="1"/>
              <a:t>しする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モデルを評価する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998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889066-790F-4D90-AAEE-94C4A5F3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D9817-AF49-43CB-BF2C-D8132515C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実装上の注意</a:t>
            </a:r>
            <a:endParaRPr kumimoji="1" lang="en-US" altLang="ja-JP" dirty="0"/>
          </a:p>
          <a:p>
            <a:pPr lvl="1"/>
            <a:r>
              <a:rPr lang="ja-JP" altLang="en-US" dirty="0"/>
              <a:t>過学習になる前に止める必要がある</a:t>
            </a:r>
            <a:endParaRPr lang="en-US" altLang="ja-JP" dirty="0"/>
          </a:p>
          <a:p>
            <a:pPr lvl="2"/>
            <a:r>
              <a:rPr lang="ja-JP" altLang="en-US" dirty="0"/>
              <a:t>テストデータを使った正解率を見て、正解率が下がり始めたら学習を止めるなど</a:t>
            </a:r>
            <a:endParaRPr kumimoji="1" lang="en-US" altLang="ja-JP" dirty="0"/>
          </a:p>
          <a:p>
            <a:r>
              <a:rPr kumimoji="1" lang="ja-JP" altLang="en-US" dirty="0"/>
              <a:t>サンプルコード</a:t>
            </a:r>
            <a:endParaRPr kumimoji="1" lang="en-US" altLang="ja-JP" dirty="0"/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後述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適用結果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n</a:t>
            </a:r>
            <a:r>
              <a:rPr kumimoji="1" lang="ja-JP" altLang="en-US" dirty="0"/>
              <a:t>個の配列</a:t>
            </a:r>
            <a:r>
              <a:rPr kumimoji="1" lang="en-US" altLang="ja-JP" dirty="0"/>
              <a:t>(n</a:t>
            </a:r>
            <a:r>
              <a:rPr kumimoji="1" lang="ja-JP" altLang="en-US" dirty="0"/>
              <a:t>個のサンプルまたは、サンプルと分類結果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理論的背景</a:t>
            </a:r>
            <a:endParaRPr lang="en-US" altLang="ja-JP" dirty="0"/>
          </a:p>
          <a:p>
            <a:pPr lvl="1"/>
            <a:r>
              <a:rPr lang="en-US" altLang="ja-JP" dirty="0"/>
              <a:t>Gradient Boosting</a:t>
            </a:r>
            <a:r>
              <a:rPr lang="ja-JP" altLang="en-US" dirty="0"/>
              <a:t>アルゴリズムを扱ったフレームワーク。</a:t>
            </a:r>
            <a:r>
              <a:rPr lang="en-US" altLang="ja-JP" dirty="0"/>
              <a:t>Gradient Boosting</a:t>
            </a:r>
            <a:r>
              <a:rPr lang="ja-JP" altLang="en-US" dirty="0"/>
              <a:t>により、決定木の精度を上げていく</a:t>
            </a:r>
            <a:endParaRPr lang="en-US" altLang="ja-JP" dirty="0"/>
          </a:p>
          <a:p>
            <a:r>
              <a:rPr lang="ja-JP" altLang="en-US" dirty="0"/>
              <a:t>出典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https://github.com/Microsoft/LightGBM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4800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9E6B24-7564-4486-95DB-F6F6179C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39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サンプルコード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scikit</a:t>
            </a:r>
            <a:r>
              <a:rPr kumimoji="1" lang="en-US" altLang="ja-JP" dirty="0"/>
              <a:t>-learn</a:t>
            </a:r>
            <a:r>
              <a:rPr kumimoji="1" lang="ja-JP" altLang="en-US" dirty="0"/>
              <a:t>の場合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9DF5AD-3902-4930-9D18-E74602AC0B0D}"/>
              </a:ext>
            </a:extLst>
          </p:cNvPr>
          <p:cNvSpPr txBox="1"/>
          <p:nvPr/>
        </p:nvSpPr>
        <p:spPr>
          <a:xfrm>
            <a:off x="838200" y="1149149"/>
            <a:ext cx="105784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import </a:t>
            </a:r>
            <a:r>
              <a:rPr lang="en-US" altLang="ja-JP" dirty="0" err="1"/>
              <a:t>lightgbm</a:t>
            </a:r>
            <a:r>
              <a:rPr lang="en-US" altLang="ja-JP" dirty="0"/>
              <a:t> as </a:t>
            </a:r>
            <a:r>
              <a:rPr lang="en-US" altLang="ja-JP" dirty="0" err="1"/>
              <a:t>lgb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from </a:t>
            </a:r>
            <a:r>
              <a:rPr lang="en-US" altLang="ja-JP" dirty="0" err="1"/>
              <a:t>sklearn</a:t>
            </a:r>
            <a:r>
              <a:rPr lang="en-US" altLang="ja-JP" dirty="0"/>
              <a:t> import datasets</a:t>
            </a:r>
          </a:p>
          <a:p>
            <a:r>
              <a:rPr lang="en-US" altLang="ja-JP" dirty="0"/>
              <a:t>from </a:t>
            </a:r>
            <a:r>
              <a:rPr lang="en-US" altLang="ja-JP" dirty="0" err="1"/>
              <a:t>sklearn.model_selection</a:t>
            </a:r>
            <a:r>
              <a:rPr lang="en-US" altLang="ja-JP" dirty="0"/>
              <a:t> import </a:t>
            </a:r>
            <a:r>
              <a:rPr lang="en-US" altLang="ja-JP" dirty="0" err="1"/>
              <a:t>train_test_split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dataset = load(…) # </a:t>
            </a:r>
            <a:r>
              <a:rPr kumimoji="1" lang="ja-JP" altLang="en-US" dirty="0"/>
              <a:t>何らかの方法でデータセットを読み込む</a:t>
            </a:r>
            <a:endParaRPr kumimoji="1" lang="en-US" altLang="ja-JP" dirty="0"/>
          </a:p>
          <a:p>
            <a:r>
              <a:rPr lang="en-US" altLang="ja-JP" dirty="0" err="1"/>
              <a:t>X,y</a:t>
            </a:r>
            <a:r>
              <a:rPr lang="en-US" altLang="ja-JP" dirty="0"/>
              <a:t> = </a:t>
            </a:r>
            <a:r>
              <a:rPr lang="en-US" altLang="ja-JP" dirty="0" err="1"/>
              <a:t>dataset.data</a:t>
            </a:r>
            <a:r>
              <a:rPr lang="en-US" altLang="ja-JP" dirty="0"/>
              <a:t>, </a:t>
            </a:r>
            <a:r>
              <a:rPr lang="en-US" altLang="ja-JP" dirty="0" err="1"/>
              <a:t>dataset.target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# </a:t>
            </a:r>
            <a:r>
              <a:rPr lang="ja-JP" altLang="en-US" dirty="0"/>
              <a:t>訓練データとテストデータに分割</a:t>
            </a:r>
            <a:endParaRPr lang="en-US" altLang="ja-JP" dirty="0"/>
          </a:p>
          <a:p>
            <a:r>
              <a:rPr lang="fr-FR" altLang="ja-JP" dirty="0"/>
              <a:t>X_train, X_test, y_train, y_test = train_test_split(X, y)</a:t>
            </a:r>
          </a:p>
          <a:p>
            <a:endParaRPr kumimoji="1" lang="fr-FR" altLang="ja-JP" dirty="0"/>
          </a:p>
          <a:p>
            <a:r>
              <a:rPr lang="fr-FR" altLang="ja-JP" dirty="0"/>
              <a:t># </a:t>
            </a:r>
            <a:r>
              <a:rPr lang="ja-JP" altLang="en-US" dirty="0"/>
              <a:t>モデルの学習</a:t>
            </a:r>
            <a:r>
              <a:rPr lang="en-US" altLang="ja-JP" dirty="0"/>
              <a:t>(</a:t>
            </a:r>
            <a:r>
              <a:rPr lang="ja-JP" altLang="en-US" dirty="0"/>
              <a:t>分類の場合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model </a:t>
            </a:r>
            <a:r>
              <a:rPr lang="en-US" altLang="ja-JP" dirty="0"/>
              <a:t>= </a:t>
            </a:r>
            <a:r>
              <a:rPr lang="en-US" altLang="ja-JP" dirty="0" err="1"/>
              <a:t>lgb.LGBMClassifier</a:t>
            </a:r>
            <a:r>
              <a:rPr lang="en-US" altLang="ja-JP" dirty="0"/>
              <a:t>()</a:t>
            </a:r>
          </a:p>
          <a:p>
            <a:r>
              <a:rPr lang="fr-FR" altLang="ja-JP" dirty="0"/>
              <a:t>model.fit(X_train, y_train)</a:t>
            </a:r>
          </a:p>
          <a:p>
            <a:endParaRPr kumimoji="1" lang="en-US" altLang="ja-JP" dirty="0"/>
          </a:p>
          <a:p>
            <a:r>
              <a:rPr lang="en-US" altLang="ja-JP" dirty="0"/>
              <a:t># </a:t>
            </a:r>
            <a:r>
              <a:rPr lang="ja-JP" altLang="en-US" dirty="0"/>
              <a:t>予測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dirty="0" err="1"/>
              <a:t>y_pred</a:t>
            </a:r>
            <a:r>
              <a:rPr lang="en-US" altLang="ja-JP" dirty="0"/>
              <a:t> = </a:t>
            </a:r>
            <a:r>
              <a:rPr lang="en-US" altLang="ja-JP" dirty="0" err="1"/>
              <a:t>model.predict_proba</a:t>
            </a:r>
            <a:r>
              <a:rPr lang="en-US" altLang="ja-JP" dirty="0"/>
              <a:t>(</a:t>
            </a:r>
            <a:r>
              <a:rPr lang="en-US" altLang="ja-JP" dirty="0" err="1"/>
              <a:t>X_test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 </a:t>
            </a:r>
            <a:r>
              <a:rPr lang="en-US" altLang="ja-JP" dirty="0" err="1"/>
              <a:t>y_pred_max</a:t>
            </a:r>
            <a:r>
              <a:rPr lang="en-US" altLang="ja-JP" dirty="0"/>
              <a:t> = </a:t>
            </a:r>
            <a:r>
              <a:rPr lang="en-US" altLang="ja-JP" dirty="0" err="1"/>
              <a:t>np.argmax</a:t>
            </a:r>
            <a:r>
              <a:rPr lang="en-US" altLang="ja-JP" dirty="0"/>
              <a:t>(</a:t>
            </a:r>
            <a:r>
              <a:rPr lang="en-US" altLang="ja-JP" dirty="0" err="1"/>
              <a:t>y_pred</a:t>
            </a:r>
            <a:r>
              <a:rPr lang="en-US" altLang="ja-JP" dirty="0"/>
              <a:t>, axis=1)  # </a:t>
            </a:r>
            <a:r>
              <a:rPr lang="ja-JP" altLang="en-US" dirty="0"/>
              <a:t>最尤と判断したクラスの値にする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784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287</Words>
  <Application>Microsoft Office PowerPoint</Application>
  <PresentationFormat>ワイド画面</PresentationFormat>
  <Paragraphs>49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LightGBMパターン</vt:lpstr>
      <vt:lpstr>LightGBMのパターン</vt:lpstr>
      <vt:lpstr>PowerPoint プレゼンテーション</vt:lpstr>
      <vt:lpstr>サンプルコード(scikit-learnの場合)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LightGBMパターン</dc:title>
  <dc:creator>松岡 賢</dc:creator>
  <cp:lastModifiedBy>松岡 賢</cp:lastModifiedBy>
  <cp:revision>4</cp:revision>
  <dcterms:created xsi:type="dcterms:W3CDTF">2018-11-28T10:54:06Z</dcterms:created>
  <dcterms:modified xsi:type="dcterms:W3CDTF">2018-11-28T11:17:22Z</dcterms:modified>
</cp:coreProperties>
</file>