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2"/>
  </p:notesMasterIdLst>
  <p:sldIdLst>
    <p:sldId id="256" r:id="rId2"/>
    <p:sldId id="257" r:id="rId3"/>
    <p:sldId id="272" r:id="rId4"/>
    <p:sldId id="259" r:id="rId5"/>
    <p:sldId id="262" r:id="rId6"/>
    <p:sldId id="300" r:id="rId7"/>
    <p:sldId id="301" r:id="rId8"/>
    <p:sldId id="263" r:id="rId9"/>
    <p:sldId id="278" r:id="rId10"/>
    <p:sldId id="279" r:id="rId11"/>
    <p:sldId id="302" r:id="rId12"/>
    <p:sldId id="280" r:id="rId13"/>
    <p:sldId id="281" r:id="rId14"/>
    <p:sldId id="282" r:id="rId15"/>
    <p:sldId id="303" r:id="rId16"/>
    <p:sldId id="310" r:id="rId17"/>
    <p:sldId id="283" r:id="rId18"/>
    <p:sldId id="284" r:id="rId19"/>
    <p:sldId id="285" r:id="rId20"/>
    <p:sldId id="304" r:id="rId21"/>
    <p:sldId id="305" r:id="rId22"/>
    <p:sldId id="286" r:id="rId23"/>
    <p:sldId id="287" r:id="rId24"/>
    <p:sldId id="288" r:id="rId25"/>
    <p:sldId id="306" r:id="rId26"/>
    <p:sldId id="289" r:id="rId27"/>
    <p:sldId id="290" r:id="rId28"/>
    <p:sldId id="291" r:id="rId29"/>
    <p:sldId id="292" r:id="rId30"/>
    <p:sldId id="293" r:id="rId31"/>
    <p:sldId id="294" r:id="rId32"/>
    <p:sldId id="307" r:id="rId33"/>
    <p:sldId id="308" r:id="rId34"/>
    <p:sldId id="309" r:id="rId35"/>
    <p:sldId id="295" r:id="rId36"/>
    <p:sldId id="269" r:id="rId37"/>
    <p:sldId id="270" r:id="rId38"/>
    <p:sldId id="277" r:id="rId39"/>
    <p:sldId id="258" r:id="rId40"/>
    <p:sldId id="299"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AE7"/>
    <a:srgbClr val="CED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4643"/>
  </p:normalViewPr>
  <p:slideViewPr>
    <p:cSldViewPr>
      <p:cViewPr varScale="1">
        <p:scale>
          <a:sx n="90" d="100"/>
          <a:sy n="90" d="100"/>
        </p:scale>
        <p:origin x="888"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樹 吉田" userId="4027d9f8f30817e7" providerId="LiveId" clId="{5134630C-7A4E-4526-B65C-0323BB5EEA83}"/>
    <pc:docChg chg="undo custSel addSld modSld">
      <pc:chgData name="和樹 吉田" userId="4027d9f8f30817e7" providerId="LiveId" clId="{5134630C-7A4E-4526-B65C-0323BB5EEA83}" dt="2018-12-16T17:17:10.691" v="3257" actId="14734"/>
      <pc:docMkLst>
        <pc:docMk/>
      </pc:docMkLst>
      <pc:sldChg chg="modSp">
        <pc:chgData name="和樹 吉田" userId="4027d9f8f30817e7" providerId="LiveId" clId="{5134630C-7A4E-4526-B65C-0323BB5EEA83}" dt="2018-12-16T13:34:17.466" v="132" actId="20577"/>
        <pc:sldMkLst>
          <pc:docMk/>
          <pc:sldMk cId="3915366369" sldId="256"/>
        </pc:sldMkLst>
        <pc:spChg chg="mod">
          <ac:chgData name="和樹 吉田" userId="4027d9f8f30817e7" providerId="LiveId" clId="{5134630C-7A4E-4526-B65C-0323BB5EEA83}" dt="2018-12-16T13:34:17.466" v="132" actId="20577"/>
          <ac:spMkLst>
            <pc:docMk/>
            <pc:sldMk cId="3915366369" sldId="256"/>
            <ac:spMk id="2" creationId="{00000000-0000-0000-0000-000000000000}"/>
          </ac:spMkLst>
        </pc:spChg>
      </pc:sldChg>
      <pc:sldChg chg="modSp">
        <pc:chgData name="和樹 吉田" userId="4027d9f8f30817e7" providerId="LiveId" clId="{5134630C-7A4E-4526-B65C-0323BB5EEA83}" dt="2018-12-16T13:34:41.515" v="162" actId="20577"/>
        <pc:sldMkLst>
          <pc:docMk/>
          <pc:sldMk cId="1810294121" sldId="257"/>
        </pc:sldMkLst>
        <pc:spChg chg="mod">
          <ac:chgData name="和樹 吉田" userId="4027d9f8f30817e7" providerId="LiveId" clId="{5134630C-7A4E-4526-B65C-0323BB5EEA83}" dt="2018-12-16T13:34:41.515" v="162" actId="20577"/>
          <ac:spMkLst>
            <pc:docMk/>
            <pc:sldMk cId="1810294121" sldId="257"/>
            <ac:spMk id="3" creationId="{00000000-0000-0000-0000-000000000000}"/>
          </ac:spMkLst>
        </pc:spChg>
      </pc:sldChg>
      <pc:sldChg chg="modSp">
        <pc:chgData name="和樹 吉田" userId="4027d9f8f30817e7" providerId="LiveId" clId="{5134630C-7A4E-4526-B65C-0323BB5EEA83}" dt="2018-12-16T16:45:46.238" v="2265"/>
        <pc:sldMkLst>
          <pc:docMk/>
          <pc:sldMk cId="119187885" sldId="259"/>
        </pc:sldMkLst>
        <pc:spChg chg="mod">
          <ac:chgData name="和樹 吉田" userId="4027d9f8f30817e7" providerId="LiveId" clId="{5134630C-7A4E-4526-B65C-0323BB5EEA83}" dt="2018-12-16T15:33:21.812" v="247" actId="20577"/>
          <ac:spMkLst>
            <pc:docMk/>
            <pc:sldMk cId="119187885" sldId="259"/>
            <ac:spMk id="2" creationId="{00000000-0000-0000-0000-000000000000}"/>
          </ac:spMkLst>
        </pc:spChg>
        <pc:spChg chg="mod">
          <ac:chgData name="和樹 吉田" userId="4027d9f8f30817e7" providerId="LiveId" clId="{5134630C-7A4E-4526-B65C-0323BB5EEA83}" dt="2018-12-16T16:45:46.238" v="2265"/>
          <ac:spMkLst>
            <pc:docMk/>
            <pc:sldMk cId="119187885" sldId="259"/>
            <ac:spMk id="3" creationId="{00000000-0000-0000-0000-000000000000}"/>
          </ac:spMkLst>
        </pc:spChg>
      </pc:sldChg>
      <pc:sldChg chg="addSp delSp modSp">
        <pc:chgData name="和樹 吉田" userId="4027d9f8f30817e7" providerId="LiveId" clId="{5134630C-7A4E-4526-B65C-0323BB5EEA83}" dt="2018-12-16T17:16:43.530" v="3253" actId="14734"/>
        <pc:sldMkLst>
          <pc:docMk/>
          <pc:sldMk cId="64350235" sldId="262"/>
        </pc:sldMkLst>
        <pc:spChg chg="mod">
          <ac:chgData name="和樹 吉田" userId="4027d9f8f30817e7" providerId="LiveId" clId="{5134630C-7A4E-4526-B65C-0323BB5EEA83}" dt="2018-12-16T15:33:31.956" v="254" actId="20577"/>
          <ac:spMkLst>
            <pc:docMk/>
            <pc:sldMk cId="64350235" sldId="262"/>
            <ac:spMk id="2" creationId="{00000000-0000-0000-0000-000000000000}"/>
          </ac:spMkLst>
        </pc:spChg>
        <pc:spChg chg="mod">
          <ac:chgData name="和樹 吉田" userId="4027d9f8f30817e7" providerId="LiveId" clId="{5134630C-7A4E-4526-B65C-0323BB5EEA83}" dt="2018-12-16T17:12:05.537" v="2968" actId="14100"/>
          <ac:spMkLst>
            <pc:docMk/>
            <pc:sldMk cId="64350235" sldId="262"/>
            <ac:spMk id="3" creationId="{00000000-0000-0000-0000-000000000000}"/>
          </ac:spMkLst>
        </pc:spChg>
        <pc:graphicFrameChg chg="add mod modGraphic">
          <ac:chgData name="和樹 吉田" userId="4027d9f8f30817e7" providerId="LiveId" clId="{5134630C-7A4E-4526-B65C-0323BB5EEA83}" dt="2018-12-16T17:16:43.530" v="3253" actId="14734"/>
          <ac:graphicFrameMkLst>
            <pc:docMk/>
            <pc:sldMk cId="64350235" sldId="262"/>
            <ac:graphicFrameMk id="5" creationId="{5EE9EE2C-42DA-4148-9E18-E679A7A91EF6}"/>
          </ac:graphicFrameMkLst>
        </pc:graphicFrameChg>
        <pc:graphicFrameChg chg="add del mod modGraphic">
          <ac:chgData name="和樹 吉田" userId="4027d9f8f30817e7" providerId="LiveId" clId="{5134630C-7A4E-4526-B65C-0323BB5EEA83}" dt="2018-12-16T17:10:50.019" v="2955"/>
          <ac:graphicFrameMkLst>
            <pc:docMk/>
            <pc:sldMk cId="64350235" sldId="262"/>
            <ac:graphicFrameMk id="6" creationId="{1F6B66B8-6189-4FAF-96D8-56ED173A95A4}"/>
          </ac:graphicFrameMkLst>
        </pc:graphicFrameChg>
      </pc:sldChg>
      <pc:sldChg chg="modSp">
        <pc:chgData name="和樹 吉田" userId="4027d9f8f30817e7" providerId="LiveId" clId="{5134630C-7A4E-4526-B65C-0323BB5EEA83}" dt="2018-12-16T16:51:55.228" v="2403" actId="20577"/>
        <pc:sldMkLst>
          <pc:docMk/>
          <pc:sldMk cId="1261758512" sldId="263"/>
        </pc:sldMkLst>
        <pc:spChg chg="mod">
          <ac:chgData name="和樹 吉田" userId="4027d9f8f30817e7" providerId="LiveId" clId="{5134630C-7A4E-4526-B65C-0323BB5EEA83}" dt="2018-12-16T16:51:55.228" v="2403" actId="20577"/>
          <ac:spMkLst>
            <pc:docMk/>
            <pc:sldMk cId="1261758512" sldId="263"/>
            <ac:spMk id="2" creationId="{00000000-0000-0000-0000-000000000000}"/>
          </ac:spMkLst>
        </pc:spChg>
        <pc:spChg chg="mod">
          <ac:chgData name="和樹 吉田" userId="4027d9f8f30817e7" providerId="LiveId" clId="{5134630C-7A4E-4526-B65C-0323BB5EEA83}" dt="2018-12-16T16:27:16.845" v="1781" actId="20577"/>
          <ac:spMkLst>
            <pc:docMk/>
            <pc:sldMk cId="1261758512" sldId="263"/>
            <ac:spMk id="3" creationId="{00000000-0000-0000-0000-000000000000}"/>
          </ac:spMkLst>
        </pc:spChg>
        <pc:graphicFrameChg chg="modGraphic">
          <ac:chgData name="和樹 吉田" userId="4027d9f8f30817e7" providerId="LiveId" clId="{5134630C-7A4E-4526-B65C-0323BB5EEA83}" dt="2018-12-16T16:27:54.806" v="1816" actId="20577"/>
          <ac:graphicFrameMkLst>
            <pc:docMk/>
            <pc:sldMk cId="1261758512" sldId="263"/>
            <ac:graphicFrameMk id="5" creationId="{2D3977C8-1405-4B88-A1E1-BC74AC9546A6}"/>
          </ac:graphicFrameMkLst>
        </pc:graphicFrameChg>
      </pc:sldChg>
      <pc:sldChg chg="modSp">
        <pc:chgData name="和樹 吉田" userId="4027d9f8f30817e7" providerId="LiveId" clId="{5134630C-7A4E-4526-B65C-0323BB5EEA83}" dt="2018-12-16T15:40:36.827" v="290"/>
        <pc:sldMkLst>
          <pc:docMk/>
          <pc:sldMk cId="66834681" sldId="272"/>
        </pc:sldMkLst>
        <pc:spChg chg="mod">
          <ac:chgData name="和樹 吉田" userId="4027d9f8f30817e7" providerId="LiveId" clId="{5134630C-7A4E-4526-B65C-0323BB5EEA83}" dt="2018-12-16T15:40:36.827" v="290"/>
          <ac:spMkLst>
            <pc:docMk/>
            <pc:sldMk cId="66834681" sldId="272"/>
            <ac:spMk id="3" creationId="{00000000-0000-0000-0000-000000000000}"/>
          </ac:spMkLst>
        </pc:spChg>
      </pc:sldChg>
      <pc:sldChg chg="modSp">
        <pc:chgData name="和樹 吉田" userId="4027d9f8f30817e7" providerId="LiveId" clId="{5134630C-7A4E-4526-B65C-0323BB5EEA83}" dt="2018-12-16T13:21:49.641" v="3" actId="2165"/>
        <pc:sldMkLst>
          <pc:docMk/>
          <pc:sldMk cId="3796661155" sldId="280"/>
        </pc:sldMkLst>
        <pc:graphicFrameChg chg="modGraphic">
          <ac:chgData name="和樹 吉田" userId="4027d9f8f30817e7" providerId="LiveId" clId="{5134630C-7A4E-4526-B65C-0323BB5EEA83}" dt="2018-12-16T13:21:49.641" v="3" actId="2165"/>
          <ac:graphicFrameMkLst>
            <pc:docMk/>
            <pc:sldMk cId="3796661155" sldId="280"/>
            <ac:graphicFrameMk id="5" creationId="{2D3977C8-1405-4B88-A1E1-BC74AC9546A6}"/>
          </ac:graphicFrameMkLst>
        </pc:graphicFrameChg>
      </pc:sldChg>
      <pc:sldChg chg="addSp delSp modSp">
        <pc:chgData name="和樹 吉田" userId="4027d9f8f30817e7" providerId="LiveId" clId="{5134630C-7A4E-4526-B65C-0323BB5EEA83}" dt="2018-12-16T13:23:29.876" v="11"/>
        <pc:sldMkLst>
          <pc:docMk/>
          <pc:sldMk cId="2999210349" sldId="283"/>
        </pc:sldMkLst>
        <pc:graphicFrameChg chg="del mod">
          <ac:chgData name="和樹 吉田" userId="4027d9f8f30817e7" providerId="LiveId" clId="{5134630C-7A4E-4526-B65C-0323BB5EEA83}" dt="2018-12-16T13:22:10.462" v="5"/>
          <ac:graphicFrameMkLst>
            <pc:docMk/>
            <pc:sldMk cId="2999210349" sldId="283"/>
            <ac:graphicFrameMk id="5" creationId="{2D3977C8-1405-4B88-A1E1-BC74AC9546A6}"/>
          </ac:graphicFrameMkLst>
        </pc:graphicFrameChg>
        <pc:graphicFrameChg chg="add">
          <ac:chgData name="和樹 吉田" userId="4027d9f8f30817e7" providerId="LiveId" clId="{5134630C-7A4E-4526-B65C-0323BB5EEA83}" dt="2018-12-16T13:23:29.876" v="11"/>
          <ac:graphicFrameMkLst>
            <pc:docMk/>
            <pc:sldMk cId="2999210349" sldId="283"/>
            <ac:graphicFrameMk id="6" creationId="{2679FDC0-401D-4B97-B3D9-4E4EBC3D0E2F}"/>
          </ac:graphicFrameMkLst>
        </pc:graphicFrameChg>
      </pc:sldChg>
      <pc:sldChg chg="modSp">
        <pc:chgData name="和樹 吉田" userId="4027d9f8f30817e7" providerId="LiveId" clId="{5134630C-7A4E-4526-B65C-0323BB5EEA83}" dt="2018-12-16T15:40:58.289" v="304"/>
        <pc:sldMkLst>
          <pc:docMk/>
          <pc:sldMk cId="416703033" sldId="284"/>
        </pc:sldMkLst>
        <pc:spChg chg="mod">
          <ac:chgData name="和樹 吉田" userId="4027d9f8f30817e7" providerId="LiveId" clId="{5134630C-7A4E-4526-B65C-0323BB5EEA83}" dt="2018-12-16T15:40:58.289" v="304"/>
          <ac:spMkLst>
            <pc:docMk/>
            <pc:sldMk cId="416703033" sldId="284"/>
            <ac:spMk id="2" creationId="{00000000-0000-0000-0000-000000000000}"/>
          </ac:spMkLst>
        </pc:spChg>
      </pc:sldChg>
      <pc:sldChg chg="modSp">
        <pc:chgData name="和樹 吉田" userId="4027d9f8f30817e7" providerId="LiveId" clId="{5134630C-7A4E-4526-B65C-0323BB5EEA83}" dt="2018-12-16T15:41:26.409" v="306" actId="20577"/>
        <pc:sldMkLst>
          <pc:docMk/>
          <pc:sldMk cId="1400613896" sldId="285"/>
        </pc:sldMkLst>
        <pc:spChg chg="mod">
          <ac:chgData name="和樹 吉田" userId="4027d9f8f30817e7" providerId="LiveId" clId="{5134630C-7A4E-4526-B65C-0323BB5EEA83}" dt="2018-12-16T15:41:26.409" v="306" actId="20577"/>
          <ac:spMkLst>
            <pc:docMk/>
            <pc:sldMk cId="1400613896" sldId="285"/>
            <ac:spMk id="2" creationId="{00000000-0000-0000-0000-000000000000}"/>
          </ac:spMkLst>
        </pc:spChg>
      </pc:sldChg>
      <pc:sldChg chg="addSp delSp modSp">
        <pc:chgData name="和樹 吉田" userId="4027d9f8f30817e7" providerId="LiveId" clId="{5134630C-7A4E-4526-B65C-0323BB5EEA83}" dt="2018-12-16T15:41:35.940" v="308" actId="20577"/>
        <pc:sldMkLst>
          <pc:docMk/>
          <pc:sldMk cId="4191639440" sldId="286"/>
        </pc:sldMkLst>
        <pc:spChg chg="mod">
          <ac:chgData name="和樹 吉田" userId="4027d9f8f30817e7" providerId="LiveId" clId="{5134630C-7A4E-4526-B65C-0323BB5EEA83}" dt="2018-12-16T15:41:35.940" v="308" actId="20577"/>
          <ac:spMkLst>
            <pc:docMk/>
            <pc:sldMk cId="4191639440" sldId="286"/>
            <ac:spMk id="2" creationId="{00000000-0000-0000-0000-000000000000}"/>
          </ac:spMkLst>
        </pc:spChg>
        <pc:graphicFrameChg chg="del">
          <ac:chgData name="和樹 吉田" userId="4027d9f8f30817e7" providerId="LiveId" clId="{5134630C-7A4E-4526-B65C-0323BB5EEA83}" dt="2018-12-16T13:22:23.176" v="6"/>
          <ac:graphicFrameMkLst>
            <pc:docMk/>
            <pc:sldMk cId="4191639440" sldId="286"/>
            <ac:graphicFrameMk id="5" creationId="{2D3977C8-1405-4B88-A1E1-BC74AC9546A6}"/>
          </ac:graphicFrameMkLst>
        </pc:graphicFrameChg>
        <pc:graphicFrameChg chg="add">
          <ac:chgData name="和樹 吉田" userId="4027d9f8f30817e7" providerId="LiveId" clId="{5134630C-7A4E-4526-B65C-0323BB5EEA83}" dt="2018-12-16T13:23:43.419" v="12"/>
          <ac:graphicFrameMkLst>
            <pc:docMk/>
            <pc:sldMk cId="4191639440" sldId="286"/>
            <ac:graphicFrameMk id="6" creationId="{C40911E0-E07D-4CA3-A0B9-F3F27FBD46B8}"/>
          </ac:graphicFrameMkLst>
        </pc:graphicFrameChg>
      </pc:sldChg>
      <pc:sldChg chg="modSp">
        <pc:chgData name="和樹 吉田" userId="4027d9f8f30817e7" providerId="LiveId" clId="{5134630C-7A4E-4526-B65C-0323BB5EEA83}" dt="2018-12-16T15:41:45.053" v="310" actId="20577"/>
        <pc:sldMkLst>
          <pc:docMk/>
          <pc:sldMk cId="1885774442" sldId="287"/>
        </pc:sldMkLst>
        <pc:spChg chg="mod">
          <ac:chgData name="和樹 吉田" userId="4027d9f8f30817e7" providerId="LiveId" clId="{5134630C-7A4E-4526-B65C-0323BB5EEA83}" dt="2018-12-16T15:41:45.053" v="310" actId="20577"/>
          <ac:spMkLst>
            <pc:docMk/>
            <pc:sldMk cId="1885774442" sldId="287"/>
            <ac:spMk id="2" creationId="{00000000-0000-0000-0000-000000000000}"/>
          </ac:spMkLst>
        </pc:spChg>
      </pc:sldChg>
      <pc:sldChg chg="modSp">
        <pc:chgData name="和樹 吉田" userId="4027d9f8f30817e7" providerId="LiveId" clId="{5134630C-7A4E-4526-B65C-0323BB5EEA83}" dt="2018-12-16T15:41:53.831" v="312" actId="20577"/>
        <pc:sldMkLst>
          <pc:docMk/>
          <pc:sldMk cId="3335232332" sldId="288"/>
        </pc:sldMkLst>
        <pc:spChg chg="mod">
          <ac:chgData name="和樹 吉田" userId="4027d9f8f30817e7" providerId="LiveId" clId="{5134630C-7A4E-4526-B65C-0323BB5EEA83}" dt="2018-12-16T15:41:53.831" v="312" actId="20577"/>
          <ac:spMkLst>
            <pc:docMk/>
            <pc:sldMk cId="3335232332" sldId="288"/>
            <ac:spMk id="2" creationId="{00000000-0000-0000-0000-000000000000}"/>
          </ac:spMkLst>
        </pc:spChg>
      </pc:sldChg>
      <pc:sldChg chg="addSp delSp modSp">
        <pc:chgData name="和樹 吉田" userId="4027d9f8f30817e7" providerId="LiveId" clId="{5134630C-7A4E-4526-B65C-0323BB5EEA83}" dt="2018-12-16T15:42:01.131" v="314" actId="20577"/>
        <pc:sldMkLst>
          <pc:docMk/>
          <pc:sldMk cId="3648118935" sldId="289"/>
        </pc:sldMkLst>
        <pc:spChg chg="mod">
          <ac:chgData name="和樹 吉田" userId="4027d9f8f30817e7" providerId="LiveId" clId="{5134630C-7A4E-4526-B65C-0323BB5EEA83}" dt="2018-12-16T15:42:01.131" v="314" actId="20577"/>
          <ac:spMkLst>
            <pc:docMk/>
            <pc:sldMk cId="3648118935" sldId="289"/>
            <ac:spMk id="2" creationId="{00000000-0000-0000-0000-000000000000}"/>
          </ac:spMkLst>
        </pc:spChg>
        <pc:graphicFrameChg chg="del">
          <ac:chgData name="和樹 吉田" userId="4027d9f8f30817e7" providerId="LiveId" clId="{5134630C-7A4E-4526-B65C-0323BB5EEA83}" dt="2018-12-16T13:22:27.959" v="7"/>
          <ac:graphicFrameMkLst>
            <pc:docMk/>
            <pc:sldMk cId="3648118935" sldId="289"/>
            <ac:graphicFrameMk id="5" creationId="{2D3977C8-1405-4B88-A1E1-BC74AC9546A6}"/>
          </ac:graphicFrameMkLst>
        </pc:graphicFrameChg>
        <pc:graphicFrameChg chg="add">
          <ac:chgData name="和樹 吉田" userId="4027d9f8f30817e7" providerId="LiveId" clId="{5134630C-7A4E-4526-B65C-0323BB5EEA83}" dt="2018-12-16T13:23:47.278" v="13"/>
          <ac:graphicFrameMkLst>
            <pc:docMk/>
            <pc:sldMk cId="3648118935" sldId="289"/>
            <ac:graphicFrameMk id="6" creationId="{C3B80020-6E92-4786-8AC8-D0997CFD2EC8}"/>
          </ac:graphicFrameMkLst>
        </pc:graphicFrameChg>
      </pc:sldChg>
      <pc:sldChg chg="addSp delSp">
        <pc:chgData name="和樹 吉田" userId="4027d9f8f30817e7" providerId="LiveId" clId="{5134630C-7A4E-4526-B65C-0323BB5EEA83}" dt="2018-12-16T13:23:50.883" v="14"/>
        <pc:sldMkLst>
          <pc:docMk/>
          <pc:sldMk cId="2020246939" sldId="292"/>
        </pc:sldMkLst>
        <pc:graphicFrameChg chg="del">
          <ac:chgData name="和樹 吉田" userId="4027d9f8f30817e7" providerId="LiveId" clId="{5134630C-7A4E-4526-B65C-0323BB5EEA83}" dt="2018-12-16T13:22:37.812" v="8"/>
          <ac:graphicFrameMkLst>
            <pc:docMk/>
            <pc:sldMk cId="2020246939" sldId="292"/>
            <ac:graphicFrameMk id="5" creationId="{2D3977C8-1405-4B88-A1E1-BC74AC9546A6}"/>
          </ac:graphicFrameMkLst>
        </pc:graphicFrameChg>
        <pc:graphicFrameChg chg="add">
          <ac:chgData name="和樹 吉田" userId="4027d9f8f30817e7" providerId="LiveId" clId="{5134630C-7A4E-4526-B65C-0323BB5EEA83}" dt="2018-12-16T13:23:50.883" v="14"/>
          <ac:graphicFrameMkLst>
            <pc:docMk/>
            <pc:sldMk cId="2020246939" sldId="292"/>
            <ac:graphicFrameMk id="6" creationId="{BF667631-FC25-4872-9731-BF5DE0AAE8DC}"/>
          </ac:graphicFrameMkLst>
        </pc:graphicFrameChg>
      </pc:sldChg>
      <pc:sldChg chg="addSp delSp">
        <pc:chgData name="和樹 吉田" userId="4027d9f8f30817e7" providerId="LiveId" clId="{5134630C-7A4E-4526-B65C-0323BB5EEA83}" dt="2018-12-16T13:23:54.440" v="15"/>
        <pc:sldMkLst>
          <pc:docMk/>
          <pc:sldMk cId="1792797727" sldId="295"/>
        </pc:sldMkLst>
        <pc:graphicFrameChg chg="del">
          <ac:chgData name="和樹 吉田" userId="4027d9f8f30817e7" providerId="LiveId" clId="{5134630C-7A4E-4526-B65C-0323BB5EEA83}" dt="2018-12-16T13:22:45.535" v="9"/>
          <ac:graphicFrameMkLst>
            <pc:docMk/>
            <pc:sldMk cId="1792797727" sldId="295"/>
            <ac:graphicFrameMk id="5" creationId="{2D3977C8-1405-4B88-A1E1-BC74AC9546A6}"/>
          </ac:graphicFrameMkLst>
        </pc:graphicFrameChg>
        <pc:graphicFrameChg chg="add">
          <ac:chgData name="和樹 吉田" userId="4027d9f8f30817e7" providerId="LiveId" clId="{5134630C-7A4E-4526-B65C-0323BB5EEA83}" dt="2018-12-16T13:23:54.440" v="15"/>
          <ac:graphicFrameMkLst>
            <pc:docMk/>
            <pc:sldMk cId="1792797727" sldId="295"/>
            <ac:graphicFrameMk id="6" creationId="{C4E694A5-FAB7-4142-A917-5113F7F96E7B}"/>
          </ac:graphicFrameMkLst>
        </pc:graphicFrameChg>
      </pc:sldChg>
      <pc:sldChg chg="addSp modSp add">
        <pc:chgData name="和樹 吉田" userId="4027d9f8f30817e7" providerId="LiveId" clId="{5134630C-7A4E-4526-B65C-0323BB5EEA83}" dt="2018-12-16T17:17:10.691" v="3257" actId="14734"/>
        <pc:sldMkLst>
          <pc:docMk/>
          <pc:sldMk cId="1982204523" sldId="300"/>
        </pc:sldMkLst>
        <pc:spChg chg="mod">
          <ac:chgData name="和樹 吉田" userId="4027d9f8f30817e7" providerId="LiveId" clId="{5134630C-7A4E-4526-B65C-0323BB5EEA83}" dt="2018-12-16T16:52:24.094" v="2404" actId="255"/>
          <ac:spMkLst>
            <pc:docMk/>
            <pc:sldMk cId="1982204523" sldId="300"/>
            <ac:spMk id="2" creationId="{067D320D-DF31-44CA-95CC-09EBDC131427}"/>
          </ac:spMkLst>
        </pc:spChg>
        <pc:spChg chg="mod">
          <ac:chgData name="和樹 吉田" userId="4027d9f8f30817e7" providerId="LiveId" clId="{5134630C-7A4E-4526-B65C-0323BB5EEA83}" dt="2018-12-16T17:14:01.446" v="3052" actId="20577"/>
          <ac:spMkLst>
            <pc:docMk/>
            <pc:sldMk cId="1982204523" sldId="300"/>
            <ac:spMk id="3" creationId="{8AAA17ED-BE70-4B47-A5D2-979060B9B405}"/>
          </ac:spMkLst>
        </pc:spChg>
        <pc:graphicFrameChg chg="add mod modGraphic">
          <ac:chgData name="和樹 吉田" userId="4027d9f8f30817e7" providerId="LiveId" clId="{5134630C-7A4E-4526-B65C-0323BB5EEA83}" dt="2018-12-16T17:17:10.691" v="3257" actId="14734"/>
          <ac:graphicFrameMkLst>
            <pc:docMk/>
            <pc:sldMk cId="1982204523" sldId="300"/>
            <ac:graphicFrameMk id="5" creationId="{CEAAEBB2-ABF4-4712-B065-8D586D4791F3}"/>
          </ac:graphicFrameMkLst>
        </pc:graphicFrameChg>
        <pc:graphicFrameChg chg="add mod modGraphic">
          <ac:chgData name="和樹 吉田" userId="4027d9f8f30817e7" providerId="LiveId" clId="{5134630C-7A4E-4526-B65C-0323BB5EEA83}" dt="2018-12-16T17:16:58.055" v="3255" actId="14734"/>
          <ac:graphicFrameMkLst>
            <pc:docMk/>
            <pc:sldMk cId="1982204523" sldId="300"/>
            <ac:graphicFrameMk id="6" creationId="{5787794C-1CF8-487F-A8AD-14D88BE82207}"/>
          </ac:graphicFrameMkLst>
        </pc:graphicFrameChg>
      </pc:sldChg>
    </pc:docChg>
  </pc:docChgLst>
  <pc:docChgLst>
    <pc:chgData name="和樹 吉田" userId="4027d9f8f30817e7" providerId="LiveId" clId="{3BF83772-6D07-4033-B10A-918983BDDA3A}"/>
    <pc:docChg chg="undo custSel addSld delSld modSld sldOrd">
      <pc:chgData name="和樹 吉田" userId="4027d9f8f30817e7" providerId="LiveId" clId="{3BF83772-6D07-4033-B10A-918983BDDA3A}" dt="2018-12-16T04:36:28.350" v="1719"/>
      <pc:docMkLst>
        <pc:docMk/>
      </pc:docMkLst>
      <pc:sldChg chg="modSp">
        <pc:chgData name="和樹 吉田" userId="4027d9f8f30817e7" providerId="LiveId" clId="{3BF83772-6D07-4033-B10A-918983BDDA3A}" dt="2018-12-16T01:58:02.626" v="177"/>
        <pc:sldMkLst>
          <pc:docMk/>
          <pc:sldMk cId="3915366369" sldId="256"/>
        </pc:sldMkLst>
        <pc:spChg chg="mod">
          <ac:chgData name="和樹 吉田" userId="4027d9f8f30817e7" providerId="LiveId" clId="{3BF83772-6D07-4033-B10A-918983BDDA3A}" dt="2018-12-16T01:58:02.626" v="177"/>
          <ac:spMkLst>
            <pc:docMk/>
            <pc:sldMk cId="3915366369" sldId="256"/>
            <ac:spMk id="2" creationId="{00000000-0000-0000-0000-000000000000}"/>
          </ac:spMkLst>
        </pc:spChg>
      </pc:sldChg>
      <pc:sldChg chg="modSp">
        <pc:chgData name="和樹 吉田" userId="4027d9f8f30817e7" providerId="LiveId" clId="{3BF83772-6D07-4033-B10A-918983BDDA3A}" dt="2018-12-16T02:14:04.861" v="511"/>
        <pc:sldMkLst>
          <pc:docMk/>
          <pc:sldMk cId="1810294121" sldId="257"/>
        </pc:sldMkLst>
        <pc:spChg chg="mod">
          <ac:chgData name="和樹 吉田" userId="4027d9f8f30817e7" providerId="LiveId" clId="{3BF83772-6D07-4033-B10A-918983BDDA3A}" dt="2018-12-16T02:14:04.861" v="511"/>
          <ac:spMkLst>
            <pc:docMk/>
            <pc:sldMk cId="1810294121" sldId="257"/>
            <ac:spMk id="3" creationId="{00000000-0000-0000-0000-000000000000}"/>
          </ac:spMkLst>
        </pc:spChg>
      </pc:sldChg>
      <pc:sldChg chg="modSp ord">
        <pc:chgData name="和樹 吉田" userId="4027d9f8f30817e7" providerId="LiveId" clId="{3BF83772-6D07-4033-B10A-918983BDDA3A}" dt="2018-12-16T01:22:26.480" v="63"/>
        <pc:sldMkLst>
          <pc:docMk/>
          <pc:sldMk cId="1099761205" sldId="258"/>
        </pc:sldMkLst>
        <pc:spChg chg="mod">
          <ac:chgData name="和樹 吉田" userId="4027d9f8f30817e7" providerId="LiveId" clId="{3BF83772-6D07-4033-B10A-918983BDDA3A}" dt="2018-12-16T01:16:34.354" v="25" actId="27636"/>
          <ac:spMkLst>
            <pc:docMk/>
            <pc:sldMk cId="1099761205" sldId="258"/>
            <ac:spMk id="3" creationId="{00000000-0000-0000-0000-000000000000}"/>
          </ac:spMkLst>
        </pc:spChg>
      </pc:sldChg>
      <pc:sldChg chg="modSp ord">
        <pc:chgData name="和樹 吉田" userId="4027d9f8f30817e7" providerId="LiveId" clId="{3BF83772-6D07-4033-B10A-918983BDDA3A}" dt="2018-12-16T03:23:57.534" v="1244" actId="20577"/>
        <pc:sldMkLst>
          <pc:docMk/>
          <pc:sldMk cId="119187885" sldId="259"/>
        </pc:sldMkLst>
        <pc:spChg chg="mod">
          <ac:chgData name="和樹 吉田" userId="4027d9f8f30817e7" providerId="LiveId" clId="{3BF83772-6D07-4033-B10A-918983BDDA3A}" dt="2018-12-16T03:23:57.534" v="1244" actId="20577"/>
          <ac:spMkLst>
            <pc:docMk/>
            <pc:sldMk cId="119187885" sldId="259"/>
            <ac:spMk id="2" creationId="{00000000-0000-0000-0000-000000000000}"/>
          </ac:spMkLst>
        </pc:spChg>
        <pc:spChg chg="mod">
          <ac:chgData name="和樹 吉田" userId="4027d9f8f30817e7" providerId="LiveId" clId="{3BF83772-6D07-4033-B10A-918983BDDA3A}" dt="2018-12-16T03:16:07.523" v="1201" actId="5793"/>
          <ac:spMkLst>
            <pc:docMk/>
            <pc:sldMk cId="119187885" sldId="259"/>
            <ac:spMk id="3" creationId="{00000000-0000-0000-0000-000000000000}"/>
          </ac:spMkLst>
        </pc:spChg>
      </pc:sldChg>
      <pc:sldChg chg="modSp ord">
        <pc:chgData name="和樹 吉田" userId="4027d9f8f30817e7" providerId="LiveId" clId="{3BF83772-6D07-4033-B10A-918983BDDA3A}" dt="2018-12-16T04:17:13.958" v="1708"/>
        <pc:sldMkLst>
          <pc:docMk/>
          <pc:sldMk cId="64350235" sldId="262"/>
        </pc:sldMkLst>
        <pc:spChg chg="mod">
          <ac:chgData name="和樹 吉田" userId="4027d9f8f30817e7" providerId="LiveId" clId="{3BF83772-6D07-4033-B10A-918983BDDA3A}" dt="2018-12-16T03:24:10.899" v="1249" actId="255"/>
          <ac:spMkLst>
            <pc:docMk/>
            <pc:sldMk cId="64350235" sldId="262"/>
            <ac:spMk id="2" creationId="{00000000-0000-0000-0000-000000000000}"/>
          </ac:spMkLst>
        </pc:spChg>
        <pc:spChg chg="mod">
          <ac:chgData name="和樹 吉田" userId="4027d9f8f30817e7" providerId="LiveId" clId="{3BF83772-6D07-4033-B10A-918983BDDA3A}" dt="2018-12-16T04:17:13.958" v="1708"/>
          <ac:spMkLst>
            <pc:docMk/>
            <pc:sldMk cId="64350235" sldId="262"/>
            <ac:spMk id="3" creationId="{00000000-0000-0000-0000-000000000000}"/>
          </ac:spMkLst>
        </pc:spChg>
      </pc:sldChg>
      <pc:sldChg chg="modSp">
        <pc:chgData name="和樹 吉田" userId="4027d9f8f30817e7" providerId="LiveId" clId="{3BF83772-6D07-4033-B10A-918983BDDA3A}" dt="2018-12-16T03:24:36.192" v="1275" actId="255"/>
        <pc:sldMkLst>
          <pc:docMk/>
          <pc:sldMk cId="1261758512" sldId="263"/>
        </pc:sldMkLst>
        <pc:spChg chg="mod">
          <ac:chgData name="和樹 吉田" userId="4027d9f8f30817e7" providerId="LiveId" clId="{3BF83772-6D07-4033-B10A-918983BDDA3A}" dt="2018-12-16T03:24:36.192" v="1275" actId="255"/>
          <ac:spMkLst>
            <pc:docMk/>
            <pc:sldMk cId="1261758512" sldId="263"/>
            <ac:spMk id="2" creationId="{00000000-0000-0000-0000-000000000000}"/>
          </ac:spMkLst>
        </pc:spChg>
        <pc:spChg chg="mod">
          <ac:chgData name="和樹 吉田" userId="4027d9f8f30817e7" providerId="LiveId" clId="{3BF83772-6D07-4033-B10A-918983BDDA3A}" dt="2018-12-16T02:53:21.201" v="1052" actId="255"/>
          <ac:spMkLst>
            <pc:docMk/>
            <pc:sldMk cId="1261758512" sldId="263"/>
            <ac:spMk id="3" creationId="{00000000-0000-0000-0000-000000000000}"/>
          </ac:spMkLst>
        </pc:spChg>
      </pc:sldChg>
      <pc:sldChg chg="modSp">
        <pc:chgData name="和樹 吉田" userId="4027d9f8f30817e7" providerId="LiveId" clId="{3BF83772-6D07-4033-B10A-918983BDDA3A}" dt="2018-12-16T04:36:28.350" v="1719"/>
        <pc:sldMkLst>
          <pc:docMk/>
          <pc:sldMk cId="621174911" sldId="269"/>
        </pc:sldMkLst>
        <pc:spChg chg="mod">
          <ac:chgData name="和樹 吉田" userId="4027d9f8f30817e7" providerId="LiveId" clId="{3BF83772-6D07-4033-B10A-918983BDDA3A}" dt="2018-12-16T04:36:28.350" v="1719"/>
          <ac:spMkLst>
            <pc:docMk/>
            <pc:sldMk cId="621174911" sldId="269"/>
            <ac:spMk id="3" creationId="{00000000-0000-0000-0000-000000000000}"/>
          </ac:spMkLst>
        </pc:spChg>
      </pc:sldChg>
      <pc:sldChg chg="modSp">
        <pc:chgData name="和樹 吉田" userId="4027d9f8f30817e7" providerId="LiveId" clId="{3BF83772-6D07-4033-B10A-918983BDDA3A}" dt="2018-12-16T04:36:19.590" v="1718"/>
        <pc:sldMkLst>
          <pc:docMk/>
          <pc:sldMk cId="1627899226" sldId="270"/>
        </pc:sldMkLst>
        <pc:spChg chg="mod">
          <ac:chgData name="和樹 吉田" userId="4027d9f8f30817e7" providerId="LiveId" clId="{3BF83772-6D07-4033-B10A-918983BDDA3A}" dt="2018-12-16T04:36:19.590" v="1718"/>
          <ac:spMkLst>
            <pc:docMk/>
            <pc:sldMk cId="1627899226" sldId="270"/>
            <ac:spMk id="3" creationId="{00000000-0000-0000-0000-000000000000}"/>
          </ac:spMkLst>
        </pc:spChg>
      </pc:sldChg>
      <pc:sldChg chg="modSp">
        <pc:chgData name="和樹 吉田" userId="4027d9f8f30817e7" providerId="LiveId" clId="{3BF83772-6D07-4033-B10A-918983BDDA3A}" dt="2018-12-16T03:06:27.681" v="1199"/>
        <pc:sldMkLst>
          <pc:docMk/>
          <pc:sldMk cId="66834681" sldId="272"/>
        </pc:sldMkLst>
        <pc:spChg chg="mod">
          <ac:chgData name="和樹 吉田" userId="4027d9f8f30817e7" providerId="LiveId" clId="{3BF83772-6D07-4033-B10A-918983BDDA3A}" dt="2018-12-16T02:03:02.670" v="243"/>
          <ac:spMkLst>
            <pc:docMk/>
            <pc:sldMk cId="66834681" sldId="272"/>
            <ac:spMk id="2" creationId="{00000000-0000-0000-0000-000000000000}"/>
          </ac:spMkLst>
        </pc:spChg>
        <pc:spChg chg="mod">
          <ac:chgData name="和樹 吉田" userId="4027d9f8f30817e7" providerId="LiveId" clId="{3BF83772-6D07-4033-B10A-918983BDDA3A}" dt="2018-12-16T03:06:27.681" v="1199"/>
          <ac:spMkLst>
            <pc:docMk/>
            <pc:sldMk cId="66834681" sldId="272"/>
            <ac:spMk id="3" creationId="{00000000-0000-0000-0000-000000000000}"/>
          </ac:spMkLst>
        </pc:spChg>
      </pc:sldChg>
      <pc:sldChg chg="add">
        <pc:chgData name="和樹 吉田" userId="4027d9f8f30817e7" providerId="LiveId" clId="{3BF83772-6D07-4033-B10A-918983BDDA3A}" dt="2018-12-16T01:25:20.452" v="67"/>
        <pc:sldMkLst>
          <pc:docMk/>
          <pc:sldMk cId="3772824292" sldId="277"/>
        </pc:sldMkLst>
      </pc:sldChg>
      <pc:sldChg chg="modSp">
        <pc:chgData name="和樹 吉田" userId="4027d9f8f30817e7" providerId="LiveId" clId="{3BF83772-6D07-4033-B10A-918983BDDA3A}" dt="2018-12-16T03:35:51.778" v="1383" actId="20577"/>
        <pc:sldMkLst>
          <pc:docMk/>
          <pc:sldMk cId="294628352" sldId="278"/>
        </pc:sldMkLst>
        <pc:spChg chg="mod">
          <ac:chgData name="和樹 吉田" userId="4027d9f8f30817e7" providerId="LiveId" clId="{3BF83772-6D07-4033-B10A-918983BDDA3A}" dt="2018-12-16T03:35:51.778" v="1383" actId="20577"/>
          <ac:spMkLst>
            <pc:docMk/>
            <pc:sldMk cId="294628352" sldId="278"/>
            <ac:spMk id="2" creationId="{00000000-0000-0000-0000-000000000000}"/>
          </ac:spMkLst>
        </pc:spChg>
      </pc:sldChg>
      <pc:sldChg chg="modSp">
        <pc:chgData name="和樹 吉田" userId="4027d9f8f30817e7" providerId="LiveId" clId="{3BF83772-6D07-4033-B10A-918983BDDA3A}" dt="2018-12-16T04:17:24.329" v="1709"/>
        <pc:sldMkLst>
          <pc:docMk/>
          <pc:sldMk cId="896806412" sldId="279"/>
        </pc:sldMkLst>
        <pc:spChg chg="mod">
          <ac:chgData name="和樹 吉田" userId="4027d9f8f30817e7" providerId="LiveId" clId="{3BF83772-6D07-4033-B10A-918983BDDA3A}" dt="2018-12-16T03:36:08.790" v="1387" actId="20577"/>
          <ac:spMkLst>
            <pc:docMk/>
            <pc:sldMk cId="896806412" sldId="279"/>
            <ac:spMk id="2" creationId="{00000000-0000-0000-0000-000000000000}"/>
          </ac:spMkLst>
        </pc:spChg>
        <pc:spChg chg="mod">
          <ac:chgData name="和樹 吉田" userId="4027d9f8f30817e7" providerId="LiveId" clId="{3BF83772-6D07-4033-B10A-918983BDDA3A}" dt="2018-12-16T04:17:24.329" v="1709"/>
          <ac:spMkLst>
            <pc:docMk/>
            <pc:sldMk cId="896806412" sldId="279"/>
            <ac:spMk id="3" creationId="{00000000-0000-0000-0000-000000000000}"/>
          </ac:spMkLst>
        </pc:spChg>
      </pc:sldChg>
      <pc:sldChg chg="modSp">
        <pc:chgData name="和樹 吉田" userId="4027d9f8f30817e7" providerId="LiveId" clId="{3BF83772-6D07-4033-B10A-918983BDDA3A}" dt="2018-12-16T03:36:22.109" v="1392" actId="20577"/>
        <pc:sldMkLst>
          <pc:docMk/>
          <pc:sldMk cId="3796661155" sldId="280"/>
        </pc:sldMkLst>
        <pc:spChg chg="mod">
          <ac:chgData name="和樹 吉田" userId="4027d9f8f30817e7" providerId="LiveId" clId="{3BF83772-6D07-4033-B10A-918983BDDA3A}" dt="2018-12-16T03:36:22.109" v="1392" actId="20577"/>
          <ac:spMkLst>
            <pc:docMk/>
            <pc:sldMk cId="3796661155" sldId="280"/>
            <ac:spMk id="2" creationId="{00000000-0000-0000-0000-000000000000}"/>
          </ac:spMkLst>
        </pc:spChg>
      </pc:sldChg>
      <pc:sldChg chg="modSp">
        <pc:chgData name="和樹 吉田" userId="4027d9f8f30817e7" providerId="LiveId" clId="{3BF83772-6D07-4033-B10A-918983BDDA3A}" dt="2018-12-16T03:37:12.001" v="1404" actId="20577"/>
        <pc:sldMkLst>
          <pc:docMk/>
          <pc:sldMk cId="3514517197" sldId="281"/>
        </pc:sldMkLst>
        <pc:spChg chg="mod">
          <ac:chgData name="和樹 吉田" userId="4027d9f8f30817e7" providerId="LiveId" clId="{3BF83772-6D07-4033-B10A-918983BDDA3A}" dt="2018-12-16T03:37:12.001" v="1404" actId="20577"/>
          <ac:spMkLst>
            <pc:docMk/>
            <pc:sldMk cId="3514517197" sldId="281"/>
            <ac:spMk id="2" creationId="{00000000-0000-0000-0000-000000000000}"/>
          </ac:spMkLst>
        </pc:spChg>
      </pc:sldChg>
      <pc:sldChg chg="modSp">
        <pc:chgData name="和樹 吉田" userId="4027d9f8f30817e7" providerId="LiveId" clId="{3BF83772-6D07-4033-B10A-918983BDDA3A}" dt="2018-12-16T04:17:32.785" v="1710"/>
        <pc:sldMkLst>
          <pc:docMk/>
          <pc:sldMk cId="2310136164" sldId="282"/>
        </pc:sldMkLst>
        <pc:spChg chg="mod">
          <ac:chgData name="和樹 吉田" userId="4027d9f8f30817e7" providerId="LiveId" clId="{3BF83772-6D07-4033-B10A-918983BDDA3A}" dt="2018-12-16T03:37:17.763" v="1406" actId="20577"/>
          <ac:spMkLst>
            <pc:docMk/>
            <pc:sldMk cId="2310136164" sldId="282"/>
            <ac:spMk id="2" creationId="{00000000-0000-0000-0000-000000000000}"/>
          </ac:spMkLst>
        </pc:spChg>
        <pc:spChg chg="mod">
          <ac:chgData name="和樹 吉田" userId="4027d9f8f30817e7" providerId="LiveId" clId="{3BF83772-6D07-4033-B10A-918983BDDA3A}" dt="2018-12-16T04:17:32.785" v="1710"/>
          <ac:spMkLst>
            <pc:docMk/>
            <pc:sldMk cId="2310136164" sldId="282"/>
            <ac:spMk id="3" creationId="{00000000-0000-0000-0000-000000000000}"/>
          </ac:spMkLst>
        </pc:spChg>
      </pc:sldChg>
      <pc:sldChg chg="modSp">
        <pc:chgData name="和樹 吉田" userId="4027d9f8f30817e7" providerId="LiveId" clId="{3BF83772-6D07-4033-B10A-918983BDDA3A}" dt="2018-12-16T03:37:23.490" v="1408" actId="20577"/>
        <pc:sldMkLst>
          <pc:docMk/>
          <pc:sldMk cId="2999210349" sldId="283"/>
        </pc:sldMkLst>
        <pc:spChg chg="mod">
          <ac:chgData name="和樹 吉田" userId="4027d9f8f30817e7" providerId="LiveId" clId="{3BF83772-6D07-4033-B10A-918983BDDA3A}" dt="2018-12-16T03:37:23.490" v="1408" actId="20577"/>
          <ac:spMkLst>
            <pc:docMk/>
            <pc:sldMk cId="2999210349" sldId="283"/>
            <ac:spMk id="2" creationId="{00000000-0000-0000-0000-000000000000}"/>
          </ac:spMkLst>
        </pc:spChg>
      </pc:sldChg>
      <pc:sldChg chg="modSp">
        <pc:chgData name="和樹 吉田" userId="4027d9f8f30817e7" providerId="LiveId" clId="{3BF83772-6D07-4033-B10A-918983BDDA3A}" dt="2018-12-16T03:37:31.781" v="1412" actId="20577"/>
        <pc:sldMkLst>
          <pc:docMk/>
          <pc:sldMk cId="416703033" sldId="284"/>
        </pc:sldMkLst>
        <pc:spChg chg="mod">
          <ac:chgData name="和樹 吉田" userId="4027d9f8f30817e7" providerId="LiveId" clId="{3BF83772-6D07-4033-B10A-918983BDDA3A}" dt="2018-12-16T03:37:31.781" v="1412" actId="20577"/>
          <ac:spMkLst>
            <pc:docMk/>
            <pc:sldMk cId="416703033" sldId="284"/>
            <ac:spMk id="2" creationId="{00000000-0000-0000-0000-000000000000}"/>
          </ac:spMkLst>
        </pc:spChg>
      </pc:sldChg>
      <pc:sldChg chg="modSp">
        <pc:chgData name="和樹 吉田" userId="4027d9f8f30817e7" providerId="LiveId" clId="{3BF83772-6D07-4033-B10A-918983BDDA3A}" dt="2018-12-16T04:17:40.830" v="1711"/>
        <pc:sldMkLst>
          <pc:docMk/>
          <pc:sldMk cId="1400613896" sldId="285"/>
        </pc:sldMkLst>
        <pc:spChg chg="mod">
          <ac:chgData name="和樹 吉田" userId="4027d9f8f30817e7" providerId="LiveId" clId="{3BF83772-6D07-4033-B10A-918983BDDA3A}" dt="2018-12-16T03:37:48.081" v="1416" actId="20577"/>
          <ac:spMkLst>
            <pc:docMk/>
            <pc:sldMk cId="1400613896" sldId="285"/>
            <ac:spMk id="2" creationId="{00000000-0000-0000-0000-000000000000}"/>
          </ac:spMkLst>
        </pc:spChg>
        <pc:spChg chg="mod">
          <ac:chgData name="和樹 吉田" userId="4027d9f8f30817e7" providerId="LiveId" clId="{3BF83772-6D07-4033-B10A-918983BDDA3A}" dt="2018-12-16T04:17:40.830" v="1711"/>
          <ac:spMkLst>
            <pc:docMk/>
            <pc:sldMk cId="1400613896" sldId="285"/>
            <ac:spMk id="3" creationId="{00000000-0000-0000-0000-000000000000}"/>
          </ac:spMkLst>
        </pc:spChg>
      </pc:sldChg>
      <pc:sldChg chg="modSp">
        <pc:chgData name="和樹 吉田" userId="4027d9f8f30817e7" providerId="LiveId" clId="{3BF83772-6D07-4033-B10A-918983BDDA3A}" dt="2018-12-16T03:37:57.358" v="1420" actId="20577"/>
        <pc:sldMkLst>
          <pc:docMk/>
          <pc:sldMk cId="4191639440" sldId="286"/>
        </pc:sldMkLst>
        <pc:spChg chg="mod">
          <ac:chgData name="和樹 吉田" userId="4027d9f8f30817e7" providerId="LiveId" clId="{3BF83772-6D07-4033-B10A-918983BDDA3A}" dt="2018-12-16T03:37:57.358" v="1420" actId="20577"/>
          <ac:spMkLst>
            <pc:docMk/>
            <pc:sldMk cId="4191639440" sldId="286"/>
            <ac:spMk id="2" creationId="{00000000-0000-0000-0000-000000000000}"/>
          </ac:spMkLst>
        </pc:spChg>
      </pc:sldChg>
      <pc:sldChg chg="modSp">
        <pc:chgData name="和樹 吉田" userId="4027d9f8f30817e7" providerId="LiveId" clId="{3BF83772-6D07-4033-B10A-918983BDDA3A}" dt="2018-12-16T03:38:07.057" v="1422" actId="20577"/>
        <pc:sldMkLst>
          <pc:docMk/>
          <pc:sldMk cId="1885774442" sldId="287"/>
        </pc:sldMkLst>
        <pc:spChg chg="mod">
          <ac:chgData name="和樹 吉田" userId="4027d9f8f30817e7" providerId="LiveId" clId="{3BF83772-6D07-4033-B10A-918983BDDA3A}" dt="2018-12-16T03:38:07.057" v="1422" actId="20577"/>
          <ac:spMkLst>
            <pc:docMk/>
            <pc:sldMk cId="1885774442" sldId="287"/>
            <ac:spMk id="2" creationId="{00000000-0000-0000-0000-000000000000}"/>
          </ac:spMkLst>
        </pc:spChg>
      </pc:sldChg>
      <pc:sldChg chg="modSp">
        <pc:chgData name="和樹 吉田" userId="4027d9f8f30817e7" providerId="LiveId" clId="{3BF83772-6D07-4033-B10A-918983BDDA3A}" dt="2018-12-16T03:44:24.449" v="1486"/>
        <pc:sldMkLst>
          <pc:docMk/>
          <pc:sldMk cId="3335232332" sldId="288"/>
        </pc:sldMkLst>
        <pc:spChg chg="mod">
          <ac:chgData name="和樹 吉田" userId="4027d9f8f30817e7" providerId="LiveId" clId="{3BF83772-6D07-4033-B10A-918983BDDA3A}" dt="2018-12-16T03:38:22.653" v="1426" actId="20577"/>
          <ac:spMkLst>
            <pc:docMk/>
            <pc:sldMk cId="3335232332" sldId="288"/>
            <ac:spMk id="2" creationId="{00000000-0000-0000-0000-000000000000}"/>
          </ac:spMkLst>
        </pc:spChg>
        <pc:spChg chg="mod">
          <ac:chgData name="和樹 吉田" userId="4027d9f8f30817e7" providerId="LiveId" clId="{3BF83772-6D07-4033-B10A-918983BDDA3A}" dt="2018-12-16T03:44:24.449" v="1486"/>
          <ac:spMkLst>
            <pc:docMk/>
            <pc:sldMk cId="3335232332" sldId="288"/>
            <ac:spMk id="3" creationId="{00000000-0000-0000-0000-000000000000}"/>
          </ac:spMkLst>
        </pc:spChg>
      </pc:sldChg>
      <pc:sldChg chg="modSp">
        <pc:chgData name="和樹 吉田" userId="4027d9f8f30817e7" providerId="LiveId" clId="{3BF83772-6D07-4033-B10A-918983BDDA3A}" dt="2018-12-16T03:38:39.604" v="1431" actId="20577"/>
        <pc:sldMkLst>
          <pc:docMk/>
          <pc:sldMk cId="3648118935" sldId="289"/>
        </pc:sldMkLst>
        <pc:spChg chg="mod">
          <ac:chgData name="和樹 吉田" userId="4027d9f8f30817e7" providerId="LiveId" clId="{3BF83772-6D07-4033-B10A-918983BDDA3A}" dt="2018-12-16T03:38:39.604" v="1431" actId="20577"/>
          <ac:spMkLst>
            <pc:docMk/>
            <pc:sldMk cId="3648118935" sldId="289"/>
            <ac:spMk id="2" creationId="{00000000-0000-0000-0000-000000000000}"/>
          </ac:spMkLst>
        </pc:spChg>
      </pc:sldChg>
      <pc:sldChg chg="modSp">
        <pc:chgData name="和樹 吉田" userId="4027d9f8f30817e7" providerId="LiveId" clId="{3BF83772-6D07-4033-B10A-918983BDDA3A}" dt="2018-12-16T03:43:25.927" v="1477" actId="255"/>
        <pc:sldMkLst>
          <pc:docMk/>
          <pc:sldMk cId="2200875575" sldId="290"/>
        </pc:sldMkLst>
        <pc:spChg chg="mod">
          <ac:chgData name="和樹 吉田" userId="4027d9f8f30817e7" providerId="LiveId" clId="{3BF83772-6D07-4033-B10A-918983BDDA3A}" dt="2018-12-16T03:43:25.927" v="1477" actId="255"/>
          <ac:spMkLst>
            <pc:docMk/>
            <pc:sldMk cId="2200875575" sldId="290"/>
            <ac:spMk id="2" creationId="{00000000-0000-0000-0000-000000000000}"/>
          </ac:spMkLst>
        </pc:spChg>
      </pc:sldChg>
      <pc:sldChg chg="modSp">
        <pc:chgData name="和樹 吉田" userId="4027d9f8f30817e7" providerId="LiveId" clId="{3BF83772-6D07-4033-B10A-918983BDDA3A}" dt="2018-12-16T04:03:05.696" v="1523" actId="15"/>
        <pc:sldMkLst>
          <pc:docMk/>
          <pc:sldMk cId="3052927601" sldId="291"/>
        </pc:sldMkLst>
        <pc:spChg chg="mod">
          <ac:chgData name="和樹 吉田" userId="4027d9f8f30817e7" providerId="LiveId" clId="{3BF83772-6D07-4033-B10A-918983BDDA3A}" dt="2018-12-16T03:43:52.022" v="1483" actId="1076"/>
          <ac:spMkLst>
            <pc:docMk/>
            <pc:sldMk cId="3052927601" sldId="291"/>
            <ac:spMk id="2" creationId="{00000000-0000-0000-0000-000000000000}"/>
          </ac:spMkLst>
        </pc:spChg>
        <pc:spChg chg="mod">
          <ac:chgData name="和樹 吉田" userId="4027d9f8f30817e7" providerId="LiveId" clId="{3BF83772-6D07-4033-B10A-918983BDDA3A}" dt="2018-12-16T04:03:05.696" v="1523" actId="15"/>
          <ac:spMkLst>
            <pc:docMk/>
            <pc:sldMk cId="3052927601" sldId="291"/>
            <ac:spMk id="3" creationId="{00000000-0000-0000-0000-000000000000}"/>
          </ac:spMkLst>
        </pc:spChg>
      </pc:sldChg>
      <pc:sldChg chg="modSp">
        <pc:chgData name="和樹 吉田" userId="4027d9f8f30817e7" providerId="LiveId" clId="{3BF83772-6D07-4033-B10A-918983BDDA3A}" dt="2018-12-16T03:44:07.189" v="1485" actId="1076"/>
        <pc:sldMkLst>
          <pc:docMk/>
          <pc:sldMk cId="2020246939" sldId="292"/>
        </pc:sldMkLst>
        <pc:spChg chg="mod">
          <ac:chgData name="和樹 吉田" userId="4027d9f8f30817e7" providerId="LiveId" clId="{3BF83772-6D07-4033-B10A-918983BDDA3A}" dt="2018-12-16T03:44:07.189" v="1485" actId="1076"/>
          <ac:spMkLst>
            <pc:docMk/>
            <pc:sldMk cId="2020246939" sldId="292"/>
            <ac:spMk id="2" creationId="{00000000-0000-0000-0000-000000000000}"/>
          </ac:spMkLst>
        </pc:spChg>
      </pc:sldChg>
      <pc:sldChg chg="modSp">
        <pc:chgData name="和樹 吉田" userId="4027d9f8f30817e7" providerId="LiveId" clId="{3BF83772-6D07-4033-B10A-918983BDDA3A}" dt="2018-12-16T03:40:35.004" v="1445" actId="20577"/>
        <pc:sldMkLst>
          <pc:docMk/>
          <pc:sldMk cId="666202100" sldId="293"/>
        </pc:sldMkLst>
        <pc:spChg chg="mod">
          <ac:chgData name="和樹 吉田" userId="4027d9f8f30817e7" providerId="LiveId" clId="{3BF83772-6D07-4033-B10A-918983BDDA3A}" dt="2018-12-16T03:40:35.004" v="1445" actId="20577"/>
          <ac:spMkLst>
            <pc:docMk/>
            <pc:sldMk cId="666202100" sldId="293"/>
            <ac:spMk id="2" creationId="{00000000-0000-0000-0000-000000000000}"/>
          </ac:spMkLst>
        </pc:spChg>
      </pc:sldChg>
      <pc:sldChg chg="modSp">
        <pc:chgData name="和樹 吉田" userId="4027d9f8f30817e7" providerId="LiveId" clId="{3BF83772-6D07-4033-B10A-918983BDDA3A}" dt="2018-12-16T04:16:37.778" v="1707"/>
        <pc:sldMkLst>
          <pc:docMk/>
          <pc:sldMk cId="3517939419" sldId="294"/>
        </pc:sldMkLst>
        <pc:spChg chg="mod">
          <ac:chgData name="和樹 吉田" userId="4027d9f8f30817e7" providerId="LiveId" clId="{3BF83772-6D07-4033-B10A-918983BDDA3A}" dt="2018-12-16T03:40:45.287" v="1449" actId="20577"/>
          <ac:spMkLst>
            <pc:docMk/>
            <pc:sldMk cId="3517939419" sldId="294"/>
            <ac:spMk id="2" creationId="{00000000-0000-0000-0000-000000000000}"/>
          </ac:spMkLst>
        </pc:spChg>
        <pc:spChg chg="mod">
          <ac:chgData name="和樹 吉田" userId="4027d9f8f30817e7" providerId="LiveId" clId="{3BF83772-6D07-4033-B10A-918983BDDA3A}" dt="2018-12-16T04:16:37.778" v="1707"/>
          <ac:spMkLst>
            <pc:docMk/>
            <pc:sldMk cId="3517939419" sldId="294"/>
            <ac:spMk id="3" creationId="{00000000-0000-0000-0000-000000000000}"/>
          </ac:spMkLst>
        </pc:spChg>
      </pc:sldChg>
      <pc:sldChg chg="modSp">
        <pc:chgData name="和樹 吉田" userId="4027d9f8f30817e7" providerId="LiveId" clId="{3BF83772-6D07-4033-B10A-918983BDDA3A}" dt="2018-12-16T03:40:57.259" v="1455" actId="20577"/>
        <pc:sldMkLst>
          <pc:docMk/>
          <pc:sldMk cId="1792797727" sldId="295"/>
        </pc:sldMkLst>
        <pc:spChg chg="mod">
          <ac:chgData name="和樹 吉田" userId="4027d9f8f30817e7" providerId="LiveId" clId="{3BF83772-6D07-4033-B10A-918983BDDA3A}" dt="2018-12-16T03:40:57.259" v="1455" actId="20577"/>
          <ac:spMkLst>
            <pc:docMk/>
            <pc:sldMk cId="1792797727" sldId="2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3</a:t>
            </a:fld>
            <a:endParaRPr kumimoji="1" lang="ja-JP" altLang="en-US"/>
          </a:p>
        </p:txBody>
      </p:sp>
    </p:spTree>
    <p:extLst>
      <p:ext uri="{BB962C8B-B14F-4D97-AF65-F5344CB8AC3E}">
        <p14:creationId xmlns:p14="http://schemas.microsoft.com/office/powerpoint/2010/main" val="392481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70F2C3-264F-4862-99A9-63FB1A57D504}" type="slidenum">
              <a:rPr kumimoji="1" lang="ja-JP" altLang="en-US" smtClean="0"/>
              <a:t>4</a:t>
            </a:fld>
            <a:endParaRPr kumimoji="1" lang="ja-JP" altLang="en-US"/>
          </a:p>
        </p:txBody>
      </p:sp>
    </p:spTree>
    <p:extLst>
      <p:ext uri="{BB962C8B-B14F-4D97-AF65-F5344CB8AC3E}">
        <p14:creationId xmlns:p14="http://schemas.microsoft.com/office/powerpoint/2010/main" val="186157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15</a:t>
            </a:fld>
            <a:endParaRPr kumimoji="1" lang="ja-JP" altLang="en-US"/>
          </a:p>
        </p:txBody>
      </p:sp>
    </p:spTree>
    <p:extLst>
      <p:ext uri="{BB962C8B-B14F-4D97-AF65-F5344CB8AC3E}">
        <p14:creationId xmlns:p14="http://schemas.microsoft.com/office/powerpoint/2010/main" val="277371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2018/12/19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opse2018-kaggle/team/tree/master/k-yoshida/DataPreprocessingoouchi/1.2_LogisticRegress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400" cap="none" dirty="0"/>
              <a:t>Data Preprocessing</a:t>
            </a:r>
            <a:endParaRPr kumimoji="1" lang="ja-JP" altLang="en-US" sz="4400" cap="none"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340768"/>
            <a:ext cx="8229600" cy="4876800"/>
          </a:xfrm>
        </p:spPr>
        <p:txBody>
          <a:bodyPr>
            <a:noAutofit/>
          </a:bodyPr>
          <a:lstStyle/>
          <a:p>
            <a:r>
              <a:rPr lang="ja-JP" altLang="en-US" dirty="0"/>
              <a:t>実装上の注意点</a:t>
            </a:r>
            <a:endParaRPr lang="en-US" altLang="ja-JP" dirty="0"/>
          </a:p>
          <a:p>
            <a:pPr marL="0" indent="0">
              <a:buNone/>
            </a:pPr>
            <a:r>
              <a:rPr lang="ja-JP" altLang="en-US" dirty="0"/>
              <a:t> 散布図を描画するためには、</a:t>
            </a:r>
            <a:r>
              <a:rPr lang="en-US" altLang="ja-JP" dirty="0" err="1"/>
              <a:t>matplotlib</a:t>
            </a:r>
            <a:r>
              <a:rPr lang="ja-JP" altLang="en-US" dirty="0"/>
              <a:t>の次のメソッドを呼び出す。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外れ値の削除は、</a:t>
            </a:r>
            <a:r>
              <a:rPr lang="en-US" altLang="ja-JP" dirty="0" err="1"/>
              <a:t>DataFrame</a:t>
            </a:r>
            <a:r>
              <a:rPr lang="ja-JP" altLang="en-US" dirty="0"/>
              <a:t>オブジェクト内で、双方の特性に対して、範囲を指定することにより行う。</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504043966"/>
              </p:ext>
            </p:extLst>
          </p:nvPr>
        </p:nvGraphicFramePr>
        <p:xfrm>
          <a:off x="471628" y="2689176"/>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matplotlib.pyplot.scatter</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en-US" altLang="ja-JP" baseline="0" dirty="0"/>
                        <a:t>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a:t>
                      </a:r>
                      <a:r>
                        <a:rPr kumimoji="1" lang="en-US" altLang="ja-JP" dirty="0"/>
                        <a:t>‘</a:t>
                      </a:r>
                      <a:r>
                        <a:rPr kumimoji="1" lang="ja-JP" altLang="en-US" dirty="0"/>
                        <a:t>特性</a:t>
                      </a:r>
                      <a:r>
                        <a:rPr kumimoji="1" lang="en-US" altLang="ja-JP" dirty="0"/>
                        <a:t>1’</a:t>
                      </a:r>
                      <a:r>
                        <a:rPr kumimoji="1" lang="ja-JP" altLang="en-US" dirty="0"/>
                        <a:t>には、説明変数となる特性を、</a:t>
                      </a:r>
                      <a:r>
                        <a:rPr kumimoji="1" lang="en-US" altLang="ja-JP" dirty="0"/>
                        <a:t>‘</a:t>
                      </a:r>
                      <a:r>
                        <a:rPr kumimoji="1" lang="ja-JP" altLang="en-US" dirty="0"/>
                        <a:t>特性</a:t>
                      </a:r>
                      <a:r>
                        <a:rPr kumimoji="1" lang="en-US" altLang="ja-JP" dirty="0"/>
                        <a:t>2’</a:t>
                      </a:r>
                      <a:r>
                        <a:rPr kumimoji="1" lang="ja-JP" altLang="en-US" dirty="0"/>
                        <a:t>には、目的変数となる特性を、それぞれ指定する。</a:t>
                      </a:r>
                      <a:endParaRPr lang="en-US" altLang="ja-JP" dirty="0"/>
                    </a:p>
                  </a:txBody>
                  <a:tcPr/>
                </a:tc>
                <a:extLst>
                  <a:ext uri="{0D108BD9-81ED-4DB2-BD59-A6C34878D82A}">
                    <a16:rowId xmlns:a16="http://schemas.microsoft.com/office/drawing/2014/main" val="2928154316"/>
                  </a:ext>
                </a:extLst>
              </a:tr>
            </a:tbl>
          </a:graphicData>
        </a:graphic>
      </p:graphicFrame>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054462913"/>
              </p:ext>
            </p:extLst>
          </p:nvPr>
        </p:nvGraphicFramePr>
        <p:xfrm>
          <a:off x="451807" y="5194640"/>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a:t>
                      </a:r>
                      <a:r>
                        <a:rPr kumimoji="1" lang="ja-JP" altLang="en-US" dirty="0"/>
                        <a:t>オブジェクト</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ja-JP" altLang="en-US" dirty="0"/>
                        <a:t>の範囲指定</a:t>
                      </a:r>
                      <a:r>
                        <a:rPr kumimoji="1" lang="en-US" altLang="ja-JP" dirty="0"/>
                        <a:t>) &amp;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r>
                        <a:rPr kumimoji="1" lang="ja-JP" altLang="en-US" dirty="0"/>
                        <a:t>の範囲指定</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を特性名で指定する。双方に対して、外れ値となる条件を設定し、</a:t>
                      </a:r>
                      <a:r>
                        <a:rPr lang="en-US" altLang="ja-JP" dirty="0"/>
                        <a:t>~</a:t>
                      </a:r>
                      <a:r>
                        <a:rPr lang="ja-JP" altLang="en-US" dirty="0"/>
                        <a:t>により、それに当てはまるレコードを元の</a:t>
                      </a:r>
                      <a:r>
                        <a:rPr lang="en-US" altLang="ja-JP" dirty="0" err="1"/>
                        <a:t>DataFrame</a:t>
                      </a:r>
                      <a:r>
                        <a:rPr lang="ja-JP" altLang="en-US" dirty="0"/>
                        <a:t>オブジェクトから削除する。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9680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(3)</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lang="en-US" altLang="ja-JP" dirty="0" err="1"/>
              <a:t>pairplot</a:t>
            </a:r>
            <a:r>
              <a:rPr lang="ja-JP" altLang="en-US" dirty="0"/>
              <a:t>や</a:t>
            </a:r>
            <a:r>
              <a:rPr lang="en-US" altLang="ja-JP" dirty="0" err="1"/>
              <a:t>factorplot</a:t>
            </a:r>
            <a:r>
              <a:rPr lang="ja-JP" altLang="en-US" dirty="0" err="1"/>
              <a:t>を描</a:t>
            </a:r>
            <a:r>
              <a:rPr lang="ja-JP" altLang="en-US" dirty="0"/>
              <a:t>画するためには、</a:t>
            </a:r>
            <a:r>
              <a:rPr lang="en-US" altLang="ja-JP" dirty="0" err="1"/>
              <a:t>seaborn</a:t>
            </a:r>
            <a:r>
              <a:rPr lang="ja-JP" altLang="en-US" dirty="0"/>
              <a:t>の次のメソッドを呼び出す。</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916914259"/>
              </p:ext>
            </p:extLst>
          </p:nvPr>
        </p:nvGraphicFramePr>
        <p:xfrm>
          <a:off x="457200" y="2492896"/>
          <a:ext cx="8229600" cy="41198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seaborn.pairplot</a:t>
                      </a:r>
                      <a:r>
                        <a:rPr kumimoji="1" lang="en-US" altLang="ja-JP" dirty="0"/>
                        <a:t>(</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1’)</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オブジェクト内の各特性の対と、</a:t>
                      </a:r>
                      <a:r>
                        <a:rPr kumimoji="1" lang="en-US" altLang="ja-JP" dirty="0"/>
                        <a:t>‘</a:t>
                      </a:r>
                      <a:r>
                        <a:rPr kumimoji="1" lang="ja-JP" altLang="en-US" dirty="0"/>
                        <a:t>特性</a:t>
                      </a:r>
                      <a:r>
                        <a:rPr kumimoji="1" lang="en-US" altLang="ja-JP" dirty="0"/>
                        <a:t>1’(</a:t>
                      </a:r>
                      <a:r>
                        <a:rPr lang="ja-JP" altLang="en-US" dirty="0"/>
                        <a:t>特性名</a:t>
                      </a:r>
                      <a:r>
                        <a:rPr lang="en-US" altLang="ja-JP" dirty="0"/>
                        <a:t>)</a:t>
                      </a:r>
                      <a:r>
                        <a:rPr lang="ja-JP" altLang="en-US" dirty="0"/>
                        <a:t>で指定した分類の間の関係を、散布図上で分類を色分けする形で可視化する。</a:t>
                      </a:r>
                      <a:endParaRPr lang="en-US" altLang="ja-JP" dirty="0"/>
                    </a:p>
                  </a:txBody>
                  <a:tcPr/>
                </a:tc>
                <a:extLst>
                  <a:ext uri="{0D108BD9-81ED-4DB2-BD59-A6C34878D82A}">
                    <a16:rowId xmlns:a16="http://schemas.microsoft.com/office/drawing/2014/main" val="2928154316"/>
                  </a:ext>
                </a:extLst>
              </a:tr>
              <a:tr h="1069320">
                <a:tc>
                  <a:txBody>
                    <a:bodyPr/>
                    <a:lstStyle/>
                    <a:p>
                      <a:r>
                        <a:rPr kumimoji="1" lang="en-US" altLang="ja-JP" dirty="0" err="1"/>
                        <a:t>seaborn.factorplot</a:t>
                      </a:r>
                      <a:r>
                        <a:rPr kumimoji="1" lang="en-US" altLang="ja-JP" dirty="0"/>
                        <a:t>(x=‘</a:t>
                      </a:r>
                      <a:r>
                        <a:rPr kumimoji="1" lang="ja-JP" altLang="en-US" dirty="0"/>
                        <a:t>特性</a:t>
                      </a:r>
                      <a:r>
                        <a:rPr kumimoji="1" lang="en-US" altLang="ja-JP" dirty="0"/>
                        <a:t>1’, </a:t>
                      </a:r>
                      <a:r>
                        <a:rPr kumimoji="1" lang="ja-JP" altLang="en-US" dirty="0" err="1"/>
                        <a:t>ｙ</a:t>
                      </a:r>
                      <a:r>
                        <a:rPr kumimoji="1" lang="en-US" altLang="ja-JP" dirty="0"/>
                        <a:t>=‘</a:t>
                      </a:r>
                      <a:r>
                        <a:rPr kumimoji="1" lang="ja-JP" altLang="en-US" dirty="0"/>
                        <a:t>特性</a:t>
                      </a:r>
                      <a:r>
                        <a:rPr kumimoji="1" lang="en-US" altLang="ja-JP" dirty="0"/>
                        <a:t>2’, data=</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3’, col=‘</a:t>
                      </a:r>
                      <a:r>
                        <a:rPr kumimoji="1" lang="ja-JP" altLang="en-US" dirty="0"/>
                        <a:t>特性</a:t>
                      </a:r>
                      <a:r>
                        <a:rPr kumimoji="1" lang="en-US" altLang="ja-JP" dirty="0"/>
                        <a:t>4’, row=‘</a:t>
                      </a:r>
                      <a:r>
                        <a:rPr kumimoji="1" lang="ja-JP" altLang="en-US" dirty="0"/>
                        <a:t>特性</a:t>
                      </a:r>
                      <a:r>
                        <a:rPr kumimoji="1" lang="en-US" altLang="ja-JP" dirty="0"/>
                        <a:t>5’)</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a:t>
                      </a:r>
                      <a:r>
                        <a:rPr kumimoji="1" lang="en-US" altLang="ja-JP" dirty="0"/>
                        <a:t>’</a:t>
                      </a:r>
                      <a:r>
                        <a:rPr kumimoji="1" lang="ja-JP" altLang="en-US" dirty="0"/>
                        <a:t>特性</a:t>
                      </a:r>
                      <a:r>
                        <a:rPr kumimoji="1" lang="en-US" altLang="ja-JP" dirty="0"/>
                        <a:t>1’,’</a:t>
                      </a:r>
                      <a:r>
                        <a:rPr kumimoji="1" lang="ja-JP" altLang="en-US" dirty="0"/>
                        <a:t>特性</a:t>
                      </a:r>
                      <a:r>
                        <a:rPr kumimoji="1" lang="en-US" altLang="ja-JP" dirty="0"/>
                        <a:t>2’,’</a:t>
                      </a:r>
                      <a:r>
                        <a:rPr kumimoji="1" lang="ja-JP" altLang="en-US" dirty="0"/>
                        <a:t>特性</a:t>
                      </a:r>
                      <a:r>
                        <a:rPr kumimoji="1" lang="en-US" altLang="ja-JP" dirty="0"/>
                        <a:t>4’,’</a:t>
                      </a:r>
                      <a:r>
                        <a:rPr kumimoji="1" lang="ja-JP" altLang="en-US" dirty="0"/>
                        <a:t>特性</a:t>
                      </a:r>
                      <a:r>
                        <a:rPr kumimoji="1" lang="en-US" altLang="ja-JP" dirty="0"/>
                        <a:t>5’(</a:t>
                      </a:r>
                      <a:r>
                        <a:rPr kumimoji="1" lang="ja-JP" altLang="en-US" dirty="0"/>
                        <a:t>それぞれ特性名で指定</a:t>
                      </a:r>
                      <a:r>
                        <a:rPr kumimoji="1" lang="en-US" altLang="ja-JP" dirty="0"/>
                        <a:t>)</a:t>
                      </a:r>
                      <a:r>
                        <a:rPr kumimoji="1" lang="ja-JP" altLang="en-US" dirty="0"/>
                        <a:t>と、</a:t>
                      </a:r>
                      <a:r>
                        <a:rPr kumimoji="1" lang="en-US" altLang="ja-JP" dirty="0"/>
                        <a:t>‘</a:t>
                      </a:r>
                      <a:r>
                        <a:rPr kumimoji="1" lang="ja-JP" altLang="en-US" dirty="0"/>
                        <a:t>特性</a:t>
                      </a:r>
                      <a:r>
                        <a:rPr kumimoji="1" lang="en-US" altLang="ja-JP" dirty="0"/>
                        <a:t>3’(</a:t>
                      </a:r>
                      <a:r>
                        <a:rPr lang="ja-JP" altLang="en-US" dirty="0"/>
                        <a:t>特性名</a:t>
                      </a:r>
                      <a:r>
                        <a:rPr lang="en-US" altLang="ja-JP" dirty="0"/>
                        <a:t>)</a:t>
                      </a:r>
                      <a:r>
                        <a:rPr lang="ja-JP" altLang="en-US" dirty="0"/>
                        <a:t>で指定した分類の間の関係を、各種のグラフ上で分類を色分けする形で可視化する。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複数の離散変数と１つ以下の連続変数の分布を可視化できる</a:t>
                      </a:r>
                      <a:r>
                        <a:rPr lang="en-US" altLang="ja-JP" baseline="0" dirty="0"/>
                        <a:t> </a:t>
                      </a:r>
                      <a:r>
                        <a:rPr lang="ja-JP" altLang="en-US" dirty="0"/>
                        <a:t>→ 離散変数を対象にするという意味でロジスティック回帰分析に向いている。</a:t>
                      </a:r>
                      <a:endParaRPr lang="en-US" altLang="ja-JP" dirty="0"/>
                    </a:p>
                  </a:txBody>
                  <a:tcPr/>
                </a:tc>
                <a:extLst>
                  <a:ext uri="{0D108BD9-81ED-4DB2-BD59-A6C34878D82A}">
                    <a16:rowId xmlns:a16="http://schemas.microsoft.com/office/drawing/2014/main" val="1516124879"/>
                  </a:ext>
                </a:extLst>
              </a:tr>
            </a:tbl>
          </a:graphicData>
        </a:graphic>
      </p:graphicFrame>
    </p:spTree>
    <p:extLst>
      <p:ext uri="{BB962C8B-B14F-4D97-AF65-F5344CB8AC3E}">
        <p14:creationId xmlns:p14="http://schemas.microsoft.com/office/powerpoint/2010/main" val="231553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(4)</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hlinkClick r:id="rId2"/>
              </a:rPr>
              <a:t>https://github.com/topse2018-kaggle/team/tree/master/k-yoshida/DataPreprocessing</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graphicFrame>
        <p:nvGraphicFramePr>
          <p:cNvPr id="6" name="表 5">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1532265576"/>
              </p:ext>
            </p:extLst>
          </p:nvPr>
        </p:nvGraphicFramePr>
        <p:xfrm>
          <a:off x="611560" y="3347595"/>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graphicFrame>
        <p:nvGraphicFramePr>
          <p:cNvPr id="7" name="表 6">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3516761512"/>
              </p:ext>
            </p:extLst>
          </p:nvPr>
        </p:nvGraphicFramePr>
        <p:xfrm>
          <a:off x="611560" y="5157192"/>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2978263"/>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dirty="0"/>
              <a:t>分類</a:t>
            </a:r>
            <a:r>
              <a:rPr lang="en-US" altLang="ja-JP" dirty="0"/>
              <a:t>)</a:t>
            </a:r>
            <a:r>
              <a:rPr lang="ja-JP" altLang="en-US" dirty="0"/>
              <a:t>の例</a:t>
            </a:r>
            <a:endParaRPr kumimoji="1" lang="ja-JP" altLang="en-US" dirty="0"/>
          </a:p>
        </p:txBody>
      </p:sp>
      <p:sp>
        <p:nvSpPr>
          <p:cNvPr id="9" name="テキスト ボックス 8"/>
          <p:cNvSpPr txBox="1"/>
          <p:nvPr/>
        </p:nvSpPr>
        <p:spPr>
          <a:xfrm>
            <a:off x="611560" y="4849702"/>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dirty="0"/>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37966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線形回帰を考える場合、説明変数の多重共線性を回避するために、説明変数間の相関係数を計算し、ある一定の値を上回る関係にある特性どうしは、どちらか一方を、分析対象から除外する。</a:t>
            </a:r>
            <a:endParaRPr lang="en-US" altLang="ja-JP" dirty="0"/>
          </a:p>
          <a:p>
            <a:pPr marL="0" indent="0">
              <a:buNone/>
            </a:pPr>
            <a:r>
              <a:rPr lang="en-US" altLang="ja-JP" dirty="0"/>
              <a:t>※</a:t>
            </a:r>
            <a:r>
              <a:rPr lang="ja-JP" altLang="en-US" dirty="0"/>
              <a:t>ロジスティック回帰分析においても、変数間で多重共線性の問題が起こり得る。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Tree>
    <p:extLst>
      <p:ext uri="{BB962C8B-B14F-4D97-AF65-F5344CB8AC3E}">
        <p14:creationId xmlns:p14="http://schemas.microsoft.com/office/powerpoint/2010/main" val="351451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en-US" altLang="ja-JP" dirty="0" err="1"/>
              <a:t>DataFrame</a:t>
            </a:r>
            <a:r>
              <a:rPr lang="ja-JP" altLang="en-US" dirty="0"/>
              <a:t>オブジェクトに記録されたデータに関して、各特性間の相関係数を求めるには、次のメソッドを呼び出す。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上記のメソッドを使って算出された相関係数を、</a:t>
            </a:r>
            <a:r>
              <a:rPr lang="en-US" altLang="ja-JP" dirty="0" err="1"/>
              <a:t>heatmap</a:t>
            </a:r>
            <a:r>
              <a:rPr lang="ja-JP" altLang="en-US" dirty="0"/>
              <a:t>を使って、その値に応じて、色分けして表示すると、特性の数が多い場合にも、相関係数が高い組み合わせを見つけやすくなる。</a:t>
            </a:r>
            <a:endParaRPr lang="en-US" altLang="ja-JP" dirty="0"/>
          </a:p>
          <a:p>
            <a:pPr marL="0" indent="0">
              <a:buNone/>
            </a:pPr>
            <a:r>
              <a:rPr lang="en-US" altLang="ja-JP" dirty="0" err="1"/>
              <a:t>Heatmap</a:t>
            </a:r>
            <a:r>
              <a:rPr lang="ja-JP" altLang="en-US" dirty="0" err="1"/>
              <a:t>を描</a:t>
            </a:r>
            <a:r>
              <a:rPr lang="ja-JP" altLang="en-US" dirty="0"/>
              <a:t>画するためには、</a:t>
            </a:r>
            <a:r>
              <a:rPr lang="en-US" altLang="ja-JP" dirty="0" err="1"/>
              <a:t>seaborn</a:t>
            </a:r>
            <a:r>
              <a:rPr lang="ja-JP" altLang="en-US" dirty="0"/>
              <a:t>の次のメソッドを呼び出す。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525784657"/>
              </p:ext>
            </p:extLst>
          </p:nvPr>
        </p:nvGraphicFramePr>
        <p:xfrm>
          <a:off x="471628" y="2877552"/>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DataFrame.corr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オブジェクトに記録されたデータに関して、各特性間の相関係数を求め、</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31013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57200" y="1792560"/>
            <a:ext cx="8229600" cy="4876800"/>
          </a:xfrm>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r>
              <a:rPr lang="en-US" altLang="ja-JP" dirty="0" err="1"/>
              <a:t>DataFrame</a:t>
            </a:r>
            <a:r>
              <a:rPr lang="ja-JP" altLang="en-US"/>
              <a:t>オブジェクトから特定の特性を削除するには、次のメソッドを呼び出す</a:t>
            </a:r>
            <a:r>
              <a:rPr lang="en-US" altLang="ja-JP" dirty="0"/>
              <a:t>(</a:t>
            </a:r>
            <a:r>
              <a:rPr lang="ja-JP" altLang="en-US"/>
              <a:t>再掲</a:t>
            </a:r>
            <a:r>
              <a:rPr lang="en-US" altLang="ja-JP" dirty="0"/>
              <a:t>)</a:t>
            </a:r>
            <a:r>
              <a:rPr lang="ja-JP" altLang="en-US"/>
              <a:t>。</a:t>
            </a: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20666325"/>
              </p:ext>
            </p:extLst>
          </p:nvPr>
        </p:nvGraphicFramePr>
        <p:xfrm>
          <a:off x="471628" y="1653416"/>
          <a:ext cx="8229600" cy="210820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seaborn.heatmap</a:t>
                      </a:r>
                      <a:r>
                        <a:rPr kumimoji="1" lang="en-US" altLang="ja-JP" dirty="0"/>
                        <a:t>(</a:t>
                      </a:r>
                      <a:r>
                        <a:rPr kumimoji="1" lang="en-US" altLang="ja-JP" dirty="0" err="1"/>
                        <a:t>df_corr</a:t>
                      </a:r>
                      <a:r>
                        <a:rPr kumimoji="1" lang="en-US" altLang="ja-JP" dirty="0"/>
                        <a:t>, </a:t>
                      </a:r>
                      <a:r>
                        <a:rPr kumimoji="1" lang="en-US" altLang="ja-JP" dirty="0" err="1"/>
                        <a:t>vmax</a:t>
                      </a:r>
                      <a:r>
                        <a:rPr kumimoji="1" lang="en-US" altLang="ja-JP" dirty="0"/>
                        <a:t>=1, </a:t>
                      </a:r>
                      <a:r>
                        <a:rPr kumimoji="1" lang="en-US" altLang="ja-JP" dirty="0" err="1"/>
                        <a:t>vmin</a:t>
                      </a:r>
                      <a:r>
                        <a:rPr kumimoji="1" lang="en-US" altLang="ja-JP" dirty="0"/>
                        <a:t>=-1, center=0)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df_corr</a:t>
                      </a:r>
                      <a:r>
                        <a:rPr kumimoji="1" lang="en-US" altLang="ja-JP" dirty="0"/>
                        <a:t>(=</a:t>
                      </a:r>
                      <a:r>
                        <a:rPr kumimoji="1" lang="en-US" altLang="ja-JP" dirty="0" err="1"/>
                        <a:t>DataFrame.corr</a:t>
                      </a:r>
                      <a:r>
                        <a:rPr kumimoji="1" lang="en-US" altLang="ja-JP" dirty="0"/>
                        <a:t>()</a:t>
                      </a:r>
                      <a:r>
                        <a:rPr kumimoji="1" lang="ja-JP" altLang="en-US" dirty="0"/>
                        <a:t>の結果</a:t>
                      </a:r>
                      <a:r>
                        <a:rPr kumimoji="1" lang="en-US" altLang="ja-JP" dirty="0"/>
                        <a:t>)</a:t>
                      </a:r>
                      <a:r>
                        <a:rPr kumimoji="1" lang="ja-JP" altLang="en-US" dirty="0"/>
                        <a:t>に基づき、</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a:t>
                      </a:r>
                      <a:r>
                        <a:rPr kumimoji="1" lang="en-US" altLang="ja-JP" dirty="0" err="1"/>
                        <a:t>heatmap</a:t>
                      </a:r>
                      <a:r>
                        <a:rPr kumimoji="1" lang="ja-JP" altLang="en-US" dirty="0"/>
                        <a:t>を出力する。その際、値の最大値、最小値、中央値を</a:t>
                      </a:r>
                      <a:r>
                        <a:rPr kumimoji="1" lang="en-US" altLang="ja-JP" dirty="0" err="1"/>
                        <a:t>vmax</a:t>
                      </a:r>
                      <a:r>
                        <a:rPr kumimoji="1" lang="en-US" altLang="ja-JP" dirty="0"/>
                        <a:t>=1,vmin=-1,center=0</a:t>
                      </a:r>
                      <a:r>
                        <a:rPr kumimoji="1" lang="ja-JP" altLang="en-US" dirty="0"/>
                        <a:t>で指定する（相関係数であるため）。</a:t>
                      </a:r>
                      <a:endParaRPr lang="en-US" altLang="ja-JP" dirty="0"/>
                    </a:p>
                  </a:txBody>
                  <a:tcPr/>
                </a:tc>
                <a:extLst>
                  <a:ext uri="{0D108BD9-81ED-4DB2-BD59-A6C34878D82A}">
                    <a16:rowId xmlns:a16="http://schemas.microsoft.com/office/drawing/2014/main" val="2928154316"/>
                  </a:ext>
                </a:extLst>
              </a:tr>
            </a:tbl>
          </a:graphicData>
        </a:graphic>
      </p:graphicFrame>
      <p:graphicFrame>
        <p:nvGraphicFramePr>
          <p:cNvPr id="6" name="表 4">
            <a:extLst>
              <a:ext uri="{FF2B5EF4-FFF2-40B4-BE49-F238E27FC236}">
                <a16:creationId xmlns:a16="http://schemas.microsoft.com/office/drawing/2014/main" id="{5097968F-F168-6E4C-B567-3197FA0DFD9B}"/>
              </a:ext>
            </a:extLst>
          </p:cNvPr>
          <p:cNvGraphicFramePr>
            <a:graphicFrameLocks noGrp="1"/>
          </p:cNvGraphicFramePr>
          <p:nvPr>
            <p:extLst>
              <p:ext uri="{D42A27DB-BD31-4B8C-83A1-F6EECF244321}">
                <p14:modId xmlns:p14="http://schemas.microsoft.com/office/powerpoint/2010/main" val="1132679976"/>
              </p:ext>
            </p:extLst>
          </p:nvPr>
        </p:nvGraphicFramePr>
        <p:xfrm>
          <a:off x="457200" y="4869160"/>
          <a:ext cx="8140080" cy="1833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t>inplace</a:t>
                      </a:r>
                      <a:r>
                        <a:rPr kumimoji="1" lang="en-US" altLang="ja-JP" dirty="0"/>
                        <a:t>=True)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a:t>
                      </a:r>
                      <a:r>
                        <a:rPr lang="ja-JP" altLang="en-US"/>
                        <a:t>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a:t>後ページに続く</a:t>
                      </a:r>
                      <a:r>
                        <a:rPr lang="en-US" altLang="ja-JP"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70241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D6F8-6E7D-BB45-80B7-E183BCEBB71D}"/>
              </a:ext>
            </a:extLst>
          </p:cNvPr>
          <p:cNvSpPr>
            <a:spLocks noGrp="1"/>
          </p:cNvSpPr>
          <p:nvPr>
            <p:ph type="title"/>
          </p:nvPr>
        </p:nvSpPr>
        <p:spPr/>
        <p:txBody>
          <a:bodyPr>
            <a:normAutofit/>
          </a:bodyPr>
          <a:lstStyle/>
          <a:p>
            <a:r>
              <a:rPr lang="en-US" altLang="ja-JP" sz="3200" dirty="0"/>
              <a:t>3. </a:t>
            </a:r>
            <a:r>
              <a:rPr lang="ja-JP" altLang="en-US" sz="3200"/>
              <a:t> 説明変数間の多重共線性を確認する </a:t>
            </a:r>
            <a:r>
              <a:rPr lang="en-US" altLang="ja-JP" sz="3200" dirty="0"/>
              <a:t>(4)</a:t>
            </a:r>
            <a:endParaRPr lang="en-US" sz="3200" dirty="0"/>
          </a:p>
        </p:txBody>
      </p:sp>
      <p:sp>
        <p:nvSpPr>
          <p:cNvPr id="3" name="Content Placeholder 2">
            <a:extLst>
              <a:ext uri="{FF2B5EF4-FFF2-40B4-BE49-F238E27FC236}">
                <a16:creationId xmlns:a16="http://schemas.microsoft.com/office/drawing/2014/main" id="{AA727A1F-8A55-4741-A829-49143474C4C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377FAB-A8F1-4C4B-9DA8-63FE16A3F9D0}"/>
              </a:ext>
            </a:extLst>
          </p:cNvPr>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graphicFrame>
        <p:nvGraphicFramePr>
          <p:cNvPr id="5" name="表 4">
            <a:extLst>
              <a:ext uri="{FF2B5EF4-FFF2-40B4-BE49-F238E27FC236}">
                <a16:creationId xmlns:a16="http://schemas.microsoft.com/office/drawing/2014/main" id="{74E08930-807D-3B44-8738-99CFF793BACF}"/>
              </a:ext>
            </a:extLst>
          </p:cNvPr>
          <p:cNvGraphicFramePr>
            <a:graphicFrameLocks noGrp="1"/>
          </p:cNvGraphicFramePr>
          <p:nvPr>
            <p:extLst>
              <p:ext uri="{D42A27DB-BD31-4B8C-83A1-F6EECF244321}">
                <p14:modId xmlns:p14="http://schemas.microsoft.com/office/powerpoint/2010/main" val="2945264292"/>
              </p:ext>
            </p:extLst>
          </p:nvPr>
        </p:nvGraphicFramePr>
        <p:xfrm>
          <a:off x="457200" y="1524000"/>
          <a:ext cx="8140080" cy="2108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latin typeface="+mn-lt"/>
                          <a:ea typeface="+mn-ea"/>
                          <a:cs typeface="+mn-cs"/>
                        </a:rPr>
                        <a:t>(</a:t>
                      </a:r>
                      <a:r>
                        <a:rPr kumimoji="1" lang="ja-JP" altLang="en-US" sz="1800" kern="1200">
                          <a:solidFill>
                            <a:schemeClr val="dk1"/>
                          </a:solidFill>
                          <a:latin typeface="+mn-lt"/>
                          <a:ea typeface="+mn-ea"/>
                          <a:cs typeface="+mn-cs"/>
                        </a:rPr>
                        <a:t>前ページから続く</a:t>
                      </a:r>
                      <a:r>
                        <a:rPr kumimoji="1" lang="en-US" altLang="ja-JP" sz="1800" kern="1200" dirty="0">
                          <a:solidFill>
                            <a:schemeClr val="dk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a:solidFill>
                            <a:schemeClr val="dk1"/>
                          </a:solidFill>
                          <a:latin typeface="+mn-lt"/>
                          <a:ea typeface="+mn-ea"/>
                          <a:cs typeface="+mn-cs"/>
                        </a:rPr>
                        <a:t>その際、新しい</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1002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a:t>
            </a:r>
            <a:r>
              <a:rPr lang="ja-JP" altLang="en-US" sz="3200"/>
              <a:t>する </a:t>
            </a:r>
            <a:r>
              <a:rPr lang="en-US" altLang="ja-JP" sz="3200" dirty="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graphicFrame>
        <p:nvGraphicFramePr>
          <p:cNvPr id="7" name="表 6">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3694009228"/>
              </p:ext>
            </p:extLst>
          </p:nvPr>
        </p:nvGraphicFramePr>
        <p:xfrm>
          <a:off x="611560" y="3347595"/>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graphicFrame>
        <p:nvGraphicFramePr>
          <p:cNvPr id="8" name="表 7">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580106966"/>
              </p:ext>
            </p:extLst>
          </p:nvPr>
        </p:nvGraphicFramePr>
        <p:xfrm>
          <a:off x="611560" y="5157192"/>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9" name="テキスト ボックス 8"/>
          <p:cNvSpPr txBox="1"/>
          <p:nvPr/>
        </p:nvSpPr>
        <p:spPr>
          <a:xfrm>
            <a:off x="611560" y="2978263"/>
            <a:ext cx="5170005" cy="369332"/>
          </a:xfrm>
          <a:prstGeom prst="rect">
            <a:avLst/>
          </a:prstGeom>
          <a:noFill/>
        </p:spPr>
        <p:txBody>
          <a:bodyPr wrap="none" rtlCol="0">
            <a:spAutoFit/>
          </a:bodyPr>
          <a:lstStyle/>
          <a:p>
            <a:r>
              <a:rPr lang="ja-JP" altLang="en-US" dirty="0"/>
              <a:t>教師あり学習</a:t>
            </a:r>
            <a:r>
              <a:rPr lang="en-US" altLang="ja-JP" dirty="0"/>
              <a:t>(</a:t>
            </a:r>
            <a:r>
              <a:rPr lang="ja-JP" altLang="en-US" dirty="0"/>
              <a:t>分類：ロジスティック回帰の場合</a:t>
            </a:r>
            <a:r>
              <a:rPr lang="en-US" altLang="ja-JP" dirty="0"/>
              <a:t>)</a:t>
            </a:r>
            <a:r>
              <a:rPr lang="ja-JP" altLang="en-US" dirty="0"/>
              <a:t>の例</a:t>
            </a:r>
            <a:endParaRPr kumimoji="1" lang="ja-JP" altLang="en-US" dirty="0"/>
          </a:p>
        </p:txBody>
      </p:sp>
      <p:sp>
        <p:nvSpPr>
          <p:cNvPr id="10" name="テキスト ボックス 9"/>
          <p:cNvSpPr txBox="1"/>
          <p:nvPr/>
        </p:nvSpPr>
        <p:spPr>
          <a:xfrm>
            <a:off x="611560" y="4849702"/>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dirty="0"/>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299921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データの欠損により、学習結果に偏りが生じないようにするために、欠損に対する扱いを決める。</a:t>
            </a:r>
            <a:endParaRPr lang="en-US" altLang="ja-JP" dirty="0"/>
          </a:p>
          <a:p>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spTree>
    <p:extLst>
      <p:ext uri="{BB962C8B-B14F-4D97-AF65-F5344CB8AC3E}">
        <p14:creationId xmlns:p14="http://schemas.microsoft.com/office/powerpoint/2010/main" val="41670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331952"/>
            <a:ext cx="8229600" cy="4876800"/>
          </a:xfrm>
        </p:spPr>
        <p:txBody>
          <a:bodyPr>
            <a:noAutofit/>
          </a:bodyPr>
          <a:lstStyle/>
          <a:p>
            <a:r>
              <a:rPr lang="ja-JP" altLang="en-US" dirty="0"/>
              <a:t>実装上の注意点</a:t>
            </a:r>
            <a:endParaRPr lang="en-US" altLang="ja-JP" dirty="0"/>
          </a:p>
          <a:p>
            <a:pPr marL="0" indent="0">
              <a:buNone/>
            </a:pPr>
            <a:r>
              <a:rPr lang="ja-JP" altLang="en-US" dirty="0"/>
              <a:t>データの欠損の扱いには、大きく次の２つの方法がある。</a:t>
            </a:r>
            <a:endParaRPr lang="en-US" altLang="ja-JP" dirty="0"/>
          </a:p>
          <a:p>
            <a:pPr marL="0" indent="0">
              <a:buNone/>
            </a:pPr>
            <a:r>
              <a:rPr lang="en-US" altLang="ja-JP" dirty="0"/>
              <a:t>(1) </a:t>
            </a:r>
            <a:r>
              <a:rPr lang="ja-JP" altLang="en-US" dirty="0"/>
              <a:t>欠損のあるレコードを抜く</a:t>
            </a:r>
            <a:endParaRPr lang="en-US" altLang="ja-JP" dirty="0"/>
          </a:p>
          <a:p>
            <a:pPr marL="0" indent="0">
              <a:buNone/>
            </a:pPr>
            <a:r>
              <a:rPr lang="en-US" altLang="ja-JP" dirty="0"/>
              <a:t>(2)</a:t>
            </a:r>
            <a:r>
              <a:rPr lang="ja-JP" altLang="en-US" dirty="0"/>
              <a:t> 欠損を補完するように、適切な値を入れる</a:t>
            </a:r>
            <a:endParaRPr lang="en-US" altLang="ja-JP" dirty="0"/>
          </a:p>
          <a:p>
            <a:pPr marL="0" indent="0">
              <a:buNone/>
            </a:pPr>
            <a:r>
              <a:rPr lang="ja-JP" altLang="en-US" dirty="0"/>
              <a:t>以下、それぞれについて</a:t>
            </a:r>
            <a:r>
              <a:rPr lang="en-US" altLang="ja-JP" dirty="0"/>
              <a:t>Python</a:t>
            </a:r>
            <a:r>
              <a:rPr lang="ja-JP" altLang="en-US" dirty="0"/>
              <a:t>による実装方法を示す。</a:t>
            </a:r>
            <a:endParaRPr lang="en-US" altLang="ja-JP" dirty="0"/>
          </a:p>
          <a:p>
            <a:pPr marL="0" indent="0">
              <a:buNone/>
            </a:pPr>
            <a:endParaRPr lang="en-US" altLang="ja-JP" sz="800" dirty="0"/>
          </a:p>
          <a:p>
            <a:pPr marL="0" indent="0">
              <a:buNone/>
            </a:pPr>
            <a:r>
              <a:rPr lang="en-US" altLang="ja-JP" dirty="0"/>
              <a:t>(1) </a:t>
            </a:r>
            <a:r>
              <a:rPr lang="ja-JP" altLang="en-US" dirty="0"/>
              <a:t>欠損のあるレコードを抜く</a:t>
            </a:r>
            <a:endParaRPr lang="en-US" altLang="ja-JP" dirty="0"/>
          </a:p>
          <a:p>
            <a:pPr marL="0" indent="0">
              <a:buNone/>
            </a:pPr>
            <a:r>
              <a:rPr lang="ja-JP" altLang="en-US" dirty="0"/>
              <a:t>欠損のあるレコードを抜くためには、次のメソッドを呼び出す。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457200" indent="-457200">
              <a:buAutoNum type="arabicParenBoth"/>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498155755"/>
              </p:ext>
            </p:extLst>
          </p:nvPr>
        </p:nvGraphicFramePr>
        <p:xfrm>
          <a:off x="457200" y="4581128"/>
          <a:ext cx="8229600" cy="2103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DataFrame.dropna</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欠損が一つでも含まれるレコードを削除する。その際、新しい</a:t>
                      </a:r>
                      <a:r>
                        <a:rPr lang="en-US" altLang="ja-JP" dirty="0" err="1"/>
                        <a:t>DataFrame</a:t>
                      </a:r>
                      <a:r>
                        <a:rPr lang="ja-JP" altLang="en-US" dirty="0"/>
                        <a:t>オブジェクトを返して、元の</a:t>
                      </a:r>
                      <a:r>
                        <a:rPr lang="en-US" altLang="ja-JP" dirty="0" err="1"/>
                        <a:t>DataFrame</a:t>
                      </a:r>
                      <a:r>
                        <a:rPr lang="ja-JP" altLang="en-US" dirty="0"/>
                        <a:t>オブジェクトは変更しない。元のオブジェクトを変更する場合には、</a:t>
                      </a:r>
                      <a:r>
                        <a:rPr lang="en-US" altLang="ja-JP" dirty="0"/>
                        <a:t>”</a:t>
                      </a:r>
                      <a:r>
                        <a:rPr lang="en-US" altLang="ja-JP" dirty="0" err="1"/>
                        <a:t>inplace</a:t>
                      </a:r>
                      <a:r>
                        <a:rPr lang="en-US" altLang="ja-JP" dirty="0"/>
                        <a:t>=True”</a:t>
                      </a:r>
                      <a:r>
                        <a:rPr lang="ja-JP" altLang="en-US" dirty="0"/>
                        <a:t>を引数で指定する。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40061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Data</a:t>
            </a:r>
            <a:r>
              <a:rPr lang="ja-JP" altLang="en-US" dirty="0"/>
              <a:t> </a:t>
            </a:r>
            <a:r>
              <a:rPr lang="en-US" altLang="ja-JP" dirty="0"/>
              <a:t>Preprocessing</a:t>
            </a:r>
          </a:p>
          <a:p>
            <a:r>
              <a:rPr kumimoji="1" lang="ja-JP" altLang="en-US" dirty="0"/>
              <a:t>分類名</a:t>
            </a:r>
            <a:r>
              <a:rPr kumimoji="1" lang="en-US" altLang="ja-JP" dirty="0"/>
              <a:t>: </a:t>
            </a:r>
            <a:r>
              <a:rPr kumimoji="1" lang="ja-JP" altLang="en-US" dirty="0"/>
              <a:t>データサイエンステクニック</a:t>
            </a:r>
            <a:r>
              <a:rPr kumimoji="1" lang="en-US" altLang="ja-JP" dirty="0"/>
              <a:t>(</a:t>
            </a:r>
            <a:r>
              <a:rPr kumimoji="1" lang="ja-JP" altLang="en-US" dirty="0"/>
              <a:t>仮名</a:t>
            </a:r>
            <a:r>
              <a:rPr kumimoji="1" lang="en-US" altLang="ja-JP" dirty="0"/>
              <a:t>)</a:t>
            </a:r>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1A0-5A0C-5845-8E9D-250F95F4FFBE}"/>
              </a:ext>
            </a:extLst>
          </p:cNvPr>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(3)</a:t>
            </a:r>
            <a:endParaRPr lang="en-US" sz="3200" dirty="0"/>
          </a:p>
        </p:txBody>
      </p:sp>
      <p:sp>
        <p:nvSpPr>
          <p:cNvPr id="3" name="Content Placeholder 2">
            <a:extLst>
              <a:ext uri="{FF2B5EF4-FFF2-40B4-BE49-F238E27FC236}">
                <a16:creationId xmlns:a16="http://schemas.microsoft.com/office/drawing/2014/main" id="{50AC8208-DC02-9F41-9100-78FB26887926}"/>
              </a:ext>
            </a:extLst>
          </p:cNvPr>
          <p:cNvSpPr>
            <a:spLocks noGrp="1"/>
          </p:cNvSpPr>
          <p:nvPr>
            <p:ph idx="1"/>
          </p:nvPr>
        </p:nvSpPr>
        <p:spPr>
          <a:xfrm>
            <a:off x="421324" y="1340768"/>
            <a:ext cx="8229600" cy="5400600"/>
          </a:xfrm>
        </p:spPr>
        <p:txBody>
          <a:bodyPr>
            <a:normAutofit fontScale="92500" lnSpcReduction="20000"/>
          </a:bodyPr>
          <a:lstStyle/>
          <a:p>
            <a:pPr marL="0" indent="0">
              <a:buNone/>
            </a:pPr>
            <a:r>
              <a:rPr lang="en-US" altLang="ja-JP" dirty="0"/>
              <a:t>(2)</a:t>
            </a:r>
            <a:r>
              <a:rPr lang="ja-JP" altLang="en-US" dirty="0"/>
              <a:t> 欠損を補完するように、適切な値を入れる</a:t>
            </a:r>
            <a:endParaRPr lang="en-US" altLang="ja-JP" dirty="0"/>
          </a:p>
          <a:p>
            <a:pPr marL="0" indent="0">
              <a:buNone/>
            </a:pPr>
            <a:r>
              <a:rPr lang="ja-JP" altLang="en-US" dirty="0"/>
              <a:t>適切な値としてよく使われるものに、次がある。</a:t>
            </a:r>
            <a:endParaRPr lang="en-US" altLang="ja-JP" dirty="0"/>
          </a:p>
          <a:p>
            <a:pPr marL="0" indent="0">
              <a:buNone/>
            </a:pPr>
            <a:r>
              <a:rPr lang="en-US" altLang="ja-JP" dirty="0"/>
              <a:t>(2-1)</a:t>
            </a:r>
            <a:r>
              <a:rPr lang="ja-JP" altLang="en-US" dirty="0"/>
              <a:t>その特性の正常データの平均値</a:t>
            </a:r>
            <a:endParaRPr lang="en-US" altLang="ja-JP" dirty="0"/>
          </a:p>
          <a:p>
            <a:pPr marL="274320" lvl="1" indent="0">
              <a:buNone/>
            </a:pPr>
            <a:r>
              <a:rPr lang="ja-JP" altLang="en-US" sz="2400" dirty="0"/>
              <a:t>比較的容易に実現でき、正常データのみから導かれる結果への影響は小さいが、その反面、偏りが起きる可能性がある。</a:t>
            </a:r>
            <a:endParaRPr lang="en-US" altLang="ja-JP" sz="2400" dirty="0"/>
          </a:p>
          <a:p>
            <a:pPr marL="0" indent="0">
              <a:buNone/>
            </a:pPr>
            <a:r>
              <a:rPr lang="en-US" dirty="0"/>
              <a:t>(2-2)K</a:t>
            </a:r>
            <a:r>
              <a:rPr lang="ja-JP" altLang="en-US" dirty="0"/>
              <a:t>近傍法で近い値の平均値</a:t>
            </a:r>
            <a:endParaRPr lang="en-US" altLang="ja-JP" dirty="0"/>
          </a:p>
          <a:p>
            <a:pPr marL="274320" lvl="1" indent="0">
              <a:buNone/>
            </a:pPr>
            <a:r>
              <a:rPr lang="ja-JP" altLang="en-US" sz="2400" dirty="0"/>
              <a:t>欠損の発生理由に特別なものが無ければ、最も適切だが、他に比べて計算はたいへんになる。</a:t>
            </a:r>
            <a:endParaRPr lang="en-US" altLang="ja-JP" sz="2400" dirty="0"/>
          </a:p>
          <a:p>
            <a:pPr marL="274320" lvl="1" indent="0">
              <a:buNone/>
            </a:pPr>
            <a:r>
              <a:rPr lang="ja-JP" altLang="en-US" sz="2400" dirty="0"/>
              <a:t>そこで、</a:t>
            </a:r>
            <a:r>
              <a:rPr lang="en-US" altLang="ja-JP" sz="2400" dirty="0"/>
              <a:t> Python</a:t>
            </a:r>
            <a:r>
              <a:rPr lang="ja-JP" altLang="en-US" sz="2400" dirty="0"/>
              <a:t>では、直前、あるいは、直後のレコードの値を入れる方法も提供されている。</a:t>
            </a:r>
            <a:endParaRPr lang="en-US" altLang="ja-JP" sz="2400" dirty="0"/>
          </a:p>
          <a:p>
            <a:pPr marL="0" indent="0">
              <a:buNone/>
            </a:pPr>
            <a:r>
              <a:rPr lang="en-US" altLang="ja-JP" dirty="0"/>
              <a:t>(2-3)</a:t>
            </a:r>
            <a:r>
              <a:rPr lang="ja-JP" altLang="en-US" dirty="0"/>
              <a:t>欠損を発生させる値</a:t>
            </a:r>
            <a:endParaRPr lang="en-US" altLang="ja-JP" dirty="0"/>
          </a:p>
          <a:p>
            <a:pPr marL="274320" lvl="1" indent="0">
              <a:buNone/>
            </a:pPr>
            <a:r>
              <a:rPr lang="ja-JP" altLang="en-US" sz="2400" dirty="0"/>
              <a:t>ある値で欠損が発生することがわかっている場合に、その値を入れる。</a:t>
            </a:r>
            <a:endParaRPr lang="en-US" altLang="ja-JP" sz="2400" dirty="0"/>
          </a:p>
          <a:p>
            <a:pPr marL="0" indent="0">
              <a:buNone/>
            </a:pPr>
            <a:r>
              <a:rPr lang="en-US" dirty="0"/>
              <a:t>(2-4)</a:t>
            </a:r>
            <a:r>
              <a:rPr lang="ja-JP" altLang="en-US" dirty="0"/>
              <a:t>「欠損値」などの質的データにしてしまう</a:t>
            </a:r>
            <a:endParaRPr lang="en-US" altLang="ja-JP" dirty="0"/>
          </a:p>
          <a:p>
            <a:pPr marL="274320" lvl="1" indent="0">
              <a:buNone/>
            </a:pPr>
            <a:r>
              <a:rPr lang="ja-JP" altLang="en-US" sz="2400" dirty="0"/>
              <a:t>正常値も「正常値」という質的データに変換する、あるいは、正常値を範囲で区切って質的データに変換する。</a:t>
            </a:r>
            <a:endParaRPr lang="en-US" altLang="ja-JP" sz="2400" dirty="0"/>
          </a:p>
          <a:p>
            <a:pPr marL="274320" lvl="1" indent="0">
              <a:buNone/>
            </a:pPr>
            <a:r>
              <a:rPr lang="ja-JP" altLang="en-US" sz="2400" dirty="0"/>
              <a:t>そして、決定木などを使って、質的データとして学習させる。</a:t>
            </a:r>
            <a:endParaRPr lang="en-US" sz="2400" dirty="0"/>
          </a:p>
        </p:txBody>
      </p:sp>
      <p:sp>
        <p:nvSpPr>
          <p:cNvPr id="4" name="Slide Number Placeholder 3">
            <a:extLst>
              <a:ext uri="{FF2B5EF4-FFF2-40B4-BE49-F238E27FC236}">
                <a16:creationId xmlns:a16="http://schemas.microsoft.com/office/drawing/2014/main" id="{E7F0F115-2178-4049-A13B-F351BAB9BA3F}"/>
              </a:ext>
            </a:extLst>
          </p:cNvPr>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spTree>
    <p:extLst>
      <p:ext uri="{BB962C8B-B14F-4D97-AF65-F5344CB8AC3E}">
        <p14:creationId xmlns:p14="http://schemas.microsoft.com/office/powerpoint/2010/main" val="265318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(4)</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kumimoji="1" lang="ja-JP" altLang="en-US" dirty="0"/>
              <a:t>データの欠損に値を入れるには、次のメソッドを呼び出す。</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076159788"/>
              </p:ext>
            </p:extLst>
          </p:nvPr>
        </p:nvGraphicFramePr>
        <p:xfrm>
          <a:off x="433969" y="2132856"/>
          <a:ext cx="8229600" cy="2743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DataFrame.fillna</a:t>
                      </a:r>
                      <a:r>
                        <a:rPr kumimoji="1" lang="en-US" altLang="ja-JP" dirty="0"/>
                        <a:t>(a)</a:t>
                      </a:r>
                    </a:p>
                    <a:p>
                      <a:r>
                        <a:rPr kumimoji="1" lang="en-US" altLang="ja-JP" dirty="0" err="1"/>
                        <a:t>DataFrame.fillna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DataFrame.fillna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DataFrame</a:t>
                      </a:r>
                      <a:r>
                        <a:rPr lang="ja-JP" altLang="en-US" dirty="0"/>
                        <a:t>オブジェクト内の欠損に対して、指定した値</a:t>
                      </a:r>
                      <a:r>
                        <a:rPr lang="en-US" altLang="ja-JP" dirty="0"/>
                        <a:t>”a”</a:t>
                      </a:r>
                      <a:r>
                        <a:rPr lang="ja-JP" altLang="en-US" dirty="0"/>
                        <a:t>を入れる。</a:t>
                      </a:r>
                      <a:r>
                        <a:rPr lang="en-US" altLang="ja-JP" dirty="0"/>
                        <a:t>”a”</a:t>
                      </a:r>
                      <a:r>
                        <a:rPr lang="ja-JP" altLang="en-US" dirty="0"/>
                        <a:t>の代わりに、</a:t>
                      </a:r>
                      <a:r>
                        <a:rPr lang="en-US" altLang="ja-JP" dirty="0"/>
                        <a:t>”method=‘</a:t>
                      </a:r>
                      <a:r>
                        <a:rPr lang="en-US" altLang="ja-JP" dirty="0" err="1"/>
                        <a:t>ffill</a:t>
                      </a:r>
                      <a:r>
                        <a:rPr lang="en-US" altLang="ja-JP" dirty="0"/>
                        <a:t>’”</a:t>
                      </a:r>
                      <a:r>
                        <a:rPr lang="ja-JP" altLang="en-US" dirty="0"/>
                        <a:t>や、</a:t>
                      </a:r>
                      <a:r>
                        <a:rPr lang="en-US" altLang="ja-JP" dirty="0"/>
                        <a:t>”method=‘’</a:t>
                      </a:r>
                      <a:r>
                        <a:rPr lang="en-US" altLang="ja-JP" dirty="0" err="1"/>
                        <a:t>bfill</a:t>
                      </a:r>
                      <a:r>
                        <a:rPr lang="en-US" altLang="ja-JP" dirty="0"/>
                        <a:t>”</a:t>
                      </a:r>
                      <a:r>
                        <a:rPr lang="ja-JP" altLang="en-US" dirty="0"/>
                        <a:t>を指定して、直前、あるいは、直後の値を入れることもできる。</a:t>
                      </a:r>
                      <a:endParaRPr lang="en-US" altLang="ja-JP" dirty="0"/>
                    </a:p>
                  </a:txBody>
                  <a:tcPr/>
                </a:tc>
                <a:extLst>
                  <a:ext uri="{0D108BD9-81ED-4DB2-BD59-A6C34878D82A}">
                    <a16:rowId xmlns:a16="http://schemas.microsoft.com/office/drawing/2014/main" val="2928154316"/>
                  </a:ext>
                </a:extLst>
              </a:tr>
              <a:tr h="801990">
                <a:tc>
                  <a:txBody>
                    <a:bodyPr/>
                    <a:lstStyle/>
                    <a:p>
                      <a:r>
                        <a:rPr kumimoji="1" lang="en-US" altLang="ja-JP" dirty="0" err="1"/>
                        <a:t>Series.fillna</a:t>
                      </a:r>
                      <a:r>
                        <a:rPr kumimoji="1" lang="en-US" altLang="ja-JP" dirty="0"/>
                        <a:t>(a)</a:t>
                      </a:r>
                    </a:p>
                    <a:p>
                      <a:r>
                        <a:rPr kumimoji="1" lang="en-US" altLang="ja-JP" dirty="0" err="1"/>
                        <a:t>Series.fillna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Series.fillna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Series</a:t>
                      </a:r>
                      <a:r>
                        <a:rPr lang="ja-JP" altLang="en-US" dirty="0"/>
                        <a:t>オブジェクトの単位で、上記と同様の処理を行う。特に、特性毎に入れる値を変えたい場合には、こちらを利用する。</a:t>
                      </a:r>
                      <a:endParaRPr lang="en-US" altLang="ja-JP" dirty="0"/>
                    </a:p>
                  </a:txBody>
                  <a:tcPr/>
                </a:tc>
                <a:extLst>
                  <a:ext uri="{0D108BD9-81ED-4DB2-BD59-A6C34878D82A}">
                    <a16:rowId xmlns:a16="http://schemas.microsoft.com/office/drawing/2014/main" val="1992527927"/>
                  </a:ext>
                </a:extLst>
              </a:tr>
            </a:tbl>
          </a:graphicData>
        </a:graphic>
      </p:graphicFrame>
    </p:spTree>
    <p:extLst>
      <p:ext uri="{BB962C8B-B14F-4D97-AF65-F5344CB8AC3E}">
        <p14:creationId xmlns:p14="http://schemas.microsoft.com/office/powerpoint/2010/main" val="417786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graphicFrame>
        <p:nvGraphicFramePr>
          <p:cNvPr id="6" name="表 5">
            <a:extLst>
              <a:ext uri="{FF2B5EF4-FFF2-40B4-BE49-F238E27FC236}">
                <a16:creationId xmlns:a16="http://schemas.microsoft.com/office/drawing/2014/main" id="{C40911E0-E07D-4CA3-A0B9-F3F27FBD46B8}"/>
              </a:ext>
            </a:extLst>
          </p:cNvPr>
          <p:cNvGraphicFramePr>
            <a:graphicFrameLocks noGrp="1"/>
          </p:cNvGraphicFramePr>
          <p:nvPr>
            <p:extLst>
              <p:ext uri="{D42A27DB-BD31-4B8C-83A1-F6EECF244321}">
                <p14:modId xmlns:p14="http://schemas.microsoft.com/office/powerpoint/2010/main" val="1203856720"/>
              </p:ext>
            </p:extLst>
          </p:nvPr>
        </p:nvGraphicFramePr>
        <p:xfrm>
          <a:off x="611560" y="3429000"/>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a:t>
                      </a:r>
                      <a:r>
                        <a:rPr kumimoji="1" lang="en-US" altLang="ja-JP" dirty="0" err="1"/>
                        <a:t>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7" name="テキスト ボックス 8">
            <a:extLst>
              <a:ext uri="{FF2B5EF4-FFF2-40B4-BE49-F238E27FC236}">
                <a16:creationId xmlns:a16="http://schemas.microsoft.com/office/drawing/2014/main" id="{6199546D-D463-6C44-9BB6-D3F0DBF04CC9}"/>
              </a:ext>
            </a:extLst>
          </p:cNvPr>
          <p:cNvSpPr txBox="1"/>
          <p:nvPr/>
        </p:nvSpPr>
        <p:spPr>
          <a:xfrm>
            <a:off x="554123" y="3068960"/>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a:t>分類</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419163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データを一定の方法で変形し、尺度が違うものに対しても、同じような単位で扱えるようにして、計算や比較を行いやすくする。</a:t>
            </a:r>
            <a:endParaRPr lang="en-US" altLang="ja-JP" dirty="0"/>
          </a:p>
          <a:p>
            <a:endParaRPr lang="en-US" altLang="ja-JP" dirty="0"/>
          </a:p>
          <a:p>
            <a:r>
              <a:rPr lang="ja-JP" altLang="en-US" dirty="0"/>
              <a:t>適用条件：</a:t>
            </a:r>
            <a:endParaRPr lang="en-US" altLang="ja-JP" dirty="0"/>
          </a:p>
          <a:p>
            <a:pPr marL="0" indent="0">
              <a:buNone/>
            </a:pPr>
            <a:r>
              <a:rPr lang="ja-JP" altLang="en-US" dirty="0"/>
              <a:t>元のデータの分布の形状が、ガウス分布や一様分布になっていること。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188577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432520"/>
            <a:ext cx="8229600" cy="5020816"/>
          </a:xfrm>
        </p:spPr>
        <p:txBody>
          <a:bodyPr>
            <a:noAutofit/>
          </a:bodyPr>
          <a:lstStyle/>
          <a:p>
            <a:r>
              <a:rPr lang="ja-JP" altLang="en-US" sz="2200" dirty="0"/>
              <a:t>実装上の注意点</a:t>
            </a:r>
            <a:endParaRPr lang="en-US" altLang="ja-JP" sz="2200" dirty="0"/>
          </a:p>
          <a:p>
            <a:pPr marL="0" indent="0">
              <a:buNone/>
            </a:pPr>
            <a:r>
              <a:rPr lang="ja-JP" altLang="en-US" sz="2200" dirty="0"/>
              <a:t>代表的な正規化の方法として、次の</a:t>
            </a:r>
            <a:r>
              <a:rPr lang="en-US" altLang="ja-JP" sz="2200" dirty="0"/>
              <a:t>2</a:t>
            </a:r>
            <a:r>
              <a:rPr lang="ja-JP" altLang="en-US" sz="2200" dirty="0"/>
              <a:t>つがある。</a:t>
            </a:r>
            <a:endParaRPr lang="en-US" altLang="ja-JP" sz="2200" dirty="0"/>
          </a:p>
          <a:p>
            <a:pPr marL="0" indent="0">
              <a:buNone/>
            </a:pPr>
            <a:r>
              <a:rPr lang="en-US" altLang="ja-JP" sz="2200" dirty="0"/>
              <a:t>(1) </a:t>
            </a:r>
            <a:r>
              <a:rPr lang="ja-JP" altLang="en-US" sz="2200" dirty="0"/>
              <a:t>標準化</a:t>
            </a:r>
            <a:endParaRPr lang="en-US" altLang="ja-JP" sz="2200" dirty="0"/>
          </a:p>
          <a:p>
            <a:pPr marL="0" indent="0">
              <a:buNone/>
            </a:pPr>
            <a:r>
              <a:rPr lang="en-US" altLang="ja-JP" sz="2200" dirty="0"/>
              <a:t>(2) Min-Max</a:t>
            </a:r>
            <a:r>
              <a:rPr lang="ja-JP" altLang="en-US" sz="2200" dirty="0"/>
              <a:t>正規化</a:t>
            </a:r>
            <a:endParaRPr lang="en-US" altLang="ja-JP" sz="2200" dirty="0"/>
          </a:p>
          <a:p>
            <a:pPr marL="0" indent="0">
              <a:buNone/>
            </a:pPr>
            <a:r>
              <a:rPr lang="ja-JP" altLang="en-US" sz="2200" dirty="0"/>
              <a:t>以下、それぞれについて</a:t>
            </a:r>
            <a:r>
              <a:rPr lang="en-US" altLang="ja-JP" sz="2200" dirty="0"/>
              <a:t>Python</a:t>
            </a:r>
            <a:r>
              <a:rPr lang="ja-JP" altLang="en-US" sz="2200" dirty="0"/>
              <a:t>による実装方法を示す。</a:t>
            </a:r>
            <a:endParaRPr lang="en-US" altLang="ja-JP" sz="2200" dirty="0"/>
          </a:p>
          <a:p>
            <a:pPr marL="0" indent="0">
              <a:buNone/>
            </a:pPr>
            <a:endParaRPr lang="en-US" altLang="ja-JP" sz="2200" dirty="0"/>
          </a:p>
          <a:p>
            <a:pPr marL="0" indent="0">
              <a:buNone/>
            </a:pPr>
            <a:r>
              <a:rPr lang="en-US" altLang="ja-JP" sz="2200" dirty="0"/>
              <a:t>(1) </a:t>
            </a:r>
            <a:r>
              <a:rPr lang="ja-JP" altLang="en-US" sz="2200" dirty="0"/>
              <a:t>標準化</a:t>
            </a:r>
            <a:endParaRPr lang="en-US" altLang="ja-JP" sz="2200" dirty="0"/>
          </a:p>
          <a:p>
            <a:pPr marL="0" indent="0">
              <a:buNone/>
            </a:pPr>
            <a:r>
              <a:rPr lang="ja-JP" altLang="en-US" sz="2200" dirty="0"/>
              <a:t>元データを平均</a:t>
            </a:r>
            <a:r>
              <a:rPr lang="en-US" altLang="ja-JP" sz="2200" dirty="0"/>
              <a:t>0</a:t>
            </a:r>
            <a:r>
              <a:rPr lang="ja-JP" altLang="en-US" sz="2200" dirty="0" err="1"/>
              <a:t>、</a:t>
            </a:r>
            <a:r>
              <a:rPr lang="ja-JP" altLang="en-US" sz="2200" dirty="0"/>
              <a:t>標準偏差</a:t>
            </a:r>
            <a:r>
              <a:rPr lang="en-US" altLang="ja-JP" sz="2200" dirty="0"/>
              <a:t>1</a:t>
            </a:r>
            <a:r>
              <a:rPr lang="ja-JP" altLang="en-US" sz="2200" dirty="0"/>
              <a:t>に変換する正規化法。</a:t>
            </a:r>
            <a:endParaRPr lang="en-US" altLang="ja-JP" sz="2200" dirty="0"/>
          </a:p>
          <a:p>
            <a:pPr marL="0" indent="0">
              <a:buNone/>
            </a:pPr>
            <a:r>
              <a:rPr lang="ja-JP" altLang="en-US" sz="2200" dirty="0"/>
              <a:t>最大値、最小値に上限、下限がない場合に使う。</a:t>
            </a:r>
            <a:endParaRPr lang="en-US" altLang="ja-JP" sz="2200" dirty="0"/>
          </a:p>
          <a:p>
            <a:pPr marL="0" indent="0">
              <a:buNone/>
            </a:pPr>
            <a:r>
              <a:rPr lang="ja-JP" altLang="en-US" sz="2200" dirty="0"/>
              <a:t>元のデータの分布の形状が、ガウス分布であることが必要である。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spTree>
    <p:extLst>
      <p:ext uri="{BB962C8B-B14F-4D97-AF65-F5344CB8AC3E}">
        <p14:creationId xmlns:p14="http://schemas.microsoft.com/office/powerpoint/2010/main" val="333523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46856" y="1500336"/>
            <a:ext cx="8229600" cy="4953000"/>
          </a:xfrm>
        </p:spPr>
        <p:txBody>
          <a:bodyPr>
            <a:normAutofit/>
          </a:bodyPr>
          <a:lstStyle/>
          <a:p>
            <a:pPr marL="0" indent="0">
              <a:buNone/>
            </a:pPr>
            <a:endParaRPr kumimoji="1" lang="en-US" altLang="ja-JP" sz="2200" dirty="0"/>
          </a:p>
          <a:p>
            <a:pPr marL="0" indent="0">
              <a:buNone/>
            </a:pPr>
            <a:endParaRPr lang="en-US" altLang="ja-JP" sz="2200" dirty="0"/>
          </a:p>
          <a:p>
            <a:pPr marL="0" indent="0">
              <a:buNone/>
            </a:pPr>
            <a:endParaRPr kumimoji="1" lang="en-US" altLang="ja-JP" sz="2200" dirty="0"/>
          </a:p>
          <a:p>
            <a:pPr marL="0" indent="0">
              <a:buNone/>
            </a:pPr>
            <a:endParaRPr lang="en-US" altLang="ja-JP" sz="2200" dirty="0"/>
          </a:p>
          <a:p>
            <a:pPr marL="0" indent="0">
              <a:buNone/>
            </a:pPr>
            <a:endParaRPr kumimoji="1" lang="en-US" altLang="ja-JP" sz="2200" dirty="0"/>
          </a:p>
          <a:p>
            <a:pPr marL="0" indent="0">
              <a:buNone/>
            </a:pPr>
            <a:r>
              <a:rPr lang="en-US" altLang="ja-JP" sz="2200" dirty="0"/>
              <a:t>(2) Min-Max</a:t>
            </a:r>
            <a:r>
              <a:rPr lang="ja-JP" altLang="en-US" sz="2200" dirty="0"/>
              <a:t>正規化</a:t>
            </a:r>
            <a:endParaRPr lang="en-US" altLang="ja-JP" sz="2200" dirty="0"/>
          </a:p>
          <a:p>
            <a:pPr marL="0" indent="0">
              <a:buNone/>
            </a:pPr>
            <a:r>
              <a:rPr lang="ja-JP" altLang="en-US" sz="2200" dirty="0"/>
              <a:t>最小値を</a:t>
            </a:r>
            <a:r>
              <a:rPr lang="en-US" altLang="ja-JP" sz="2200" dirty="0"/>
              <a:t>0</a:t>
            </a:r>
            <a:r>
              <a:rPr lang="ja-JP" altLang="en-US" sz="2200" dirty="0" err="1"/>
              <a:t>、</a:t>
            </a:r>
            <a:r>
              <a:rPr lang="ja-JP" altLang="en-US" sz="2200" dirty="0"/>
              <a:t>最大値を</a:t>
            </a:r>
            <a:r>
              <a:rPr lang="en-US" altLang="ja-JP" sz="2200" dirty="0"/>
              <a:t>1</a:t>
            </a:r>
            <a:r>
              <a:rPr lang="ja-JP" altLang="en-US" sz="2200" dirty="0"/>
              <a:t>とする正規化法。</a:t>
            </a:r>
            <a:endParaRPr lang="en-US" altLang="ja-JP" sz="2200" dirty="0"/>
          </a:p>
          <a:p>
            <a:pPr marL="0" indent="0">
              <a:buNone/>
            </a:pPr>
            <a:r>
              <a:rPr lang="ja-JP" altLang="en-US" sz="2200" dirty="0"/>
              <a:t>最小値と最大値が予め決まっている場合に使う。</a:t>
            </a:r>
            <a:endParaRPr lang="en-US" altLang="ja-JP" sz="2200" dirty="0"/>
          </a:p>
          <a:p>
            <a:pPr marL="0" indent="0">
              <a:buNone/>
            </a:pPr>
            <a:r>
              <a:rPr lang="ja-JP" altLang="en-US" sz="2200" dirty="0"/>
              <a:t>元のデータの分布の形状が、一様分布であることが必要である。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627555522"/>
              </p:ext>
            </p:extLst>
          </p:nvPr>
        </p:nvGraphicFramePr>
        <p:xfrm>
          <a:off x="467544" y="5517232"/>
          <a:ext cx="8229600" cy="1280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MinMaxScaler</a:t>
                      </a:r>
                      <a:r>
                        <a:rPr kumimoji="1" lang="en-US" altLang="ja-JP" dirty="0"/>
                        <a:t>().fit(X)</a:t>
                      </a:r>
                    </a:p>
                    <a:p>
                      <a:r>
                        <a:rPr kumimoji="1" lang="en-US" altLang="ja-JP" dirty="0" err="1"/>
                        <a:t>MinMaxScaler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MinMaxScaler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a:t>
                      </a:r>
                      <a:r>
                        <a:rPr lang="en-US" altLang="ja-JP" dirty="0"/>
                        <a:t>Mix-Max</a:t>
                      </a:r>
                      <a:r>
                        <a:rPr lang="ja-JP" altLang="en-US" dirty="0"/>
                        <a:t>正規化を行う。</a:t>
                      </a:r>
                      <a:endParaRPr lang="en-US" altLang="ja-JP" dirty="0"/>
                    </a:p>
                  </a:txBody>
                  <a:tcPr/>
                </a:tc>
                <a:extLst>
                  <a:ext uri="{0D108BD9-81ED-4DB2-BD59-A6C34878D82A}">
                    <a16:rowId xmlns:a16="http://schemas.microsoft.com/office/drawing/2014/main" val="2928154316"/>
                  </a:ext>
                </a:extLst>
              </a:tr>
            </a:tbl>
          </a:graphicData>
        </a:graphic>
      </p:graphicFrame>
      <p:graphicFrame>
        <p:nvGraphicFramePr>
          <p:cNvPr id="7" name="表 6">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589751034"/>
              </p:ext>
            </p:extLst>
          </p:nvPr>
        </p:nvGraphicFramePr>
        <p:xfrm>
          <a:off x="446856" y="1414448"/>
          <a:ext cx="8229600" cy="2133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StandardScaler</a:t>
                      </a:r>
                      <a:r>
                        <a:rPr kumimoji="1" lang="en-US" altLang="ja-JP" dirty="0"/>
                        <a:t>().fit(X)</a:t>
                      </a:r>
                    </a:p>
                    <a:p>
                      <a:r>
                        <a:rPr kumimoji="1" lang="en-US" altLang="ja-JP" dirty="0" err="1"/>
                        <a:t>StandardScaler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StandardScaler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に対して、標準化を行う。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(fit</a:t>
                      </a:r>
                      <a:r>
                        <a:rPr lang="ja-JP" altLang="en-US" sz="1400" dirty="0"/>
                        <a:t>により元データの読み込みを行い、平均と標準偏差を計算し、</a:t>
                      </a:r>
                      <a:r>
                        <a:rPr lang="en-US" altLang="ja-JP" sz="1400" dirty="0"/>
                        <a:t>transform</a:t>
                      </a:r>
                      <a:r>
                        <a:rPr lang="ja-JP" altLang="en-US" sz="1400" dirty="0"/>
                        <a:t>により前記の計算結果に基づき変換を行う。</a:t>
                      </a:r>
                      <a:r>
                        <a:rPr lang="en-US" altLang="ja-JP" sz="1400" dirty="0" err="1"/>
                        <a:t>fit_transform</a:t>
                      </a:r>
                      <a:r>
                        <a:rPr lang="ja-JP" altLang="en-US" sz="1400" dirty="0"/>
                        <a:t>は、同じメソッド内でそれらを順次に行う。</a:t>
                      </a:r>
                      <a:r>
                        <a:rPr lang="en-US" altLang="ja-JP" sz="14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6467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(4)</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graphicFrame>
        <p:nvGraphicFramePr>
          <p:cNvPr id="6" name="表 5">
            <a:extLst>
              <a:ext uri="{FF2B5EF4-FFF2-40B4-BE49-F238E27FC236}">
                <a16:creationId xmlns:a16="http://schemas.microsoft.com/office/drawing/2014/main" id="{C3B80020-6E92-4786-8AC8-D0997CFD2EC8}"/>
              </a:ext>
            </a:extLst>
          </p:cNvPr>
          <p:cNvGraphicFramePr>
            <a:graphicFrameLocks noGrp="1"/>
          </p:cNvGraphicFramePr>
          <p:nvPr>
            <p:extLst>
              <p:ext uri="{D42A27DB-BD31-4B8C-83A1-F6EECF244321}">
                <p14:modId xmlns:p14="http://schemas.microsoft.com/office/powerpoint/2010/main" val="1008805891"/>
              </p:ext>
            </p:extLst>
          </p:nvPr>
        </p:nvGraphicFramePr>
        <p:xfrm>
          <a:off x="611560" y="3501008"/>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7" name="テキスト ボックス 8">
            <a:extLst>
              <a:ext uri="{FF2B5EF4-FFF2-40B4-BE49-F238E27FC236}">
                <a16:creationId xmlns:a16="http://schemas.microsoft.com/office/drawing/2014/main" id="{2993233D-1764-E743-9158-E319B2160907}"/>
              </a:ext>
            </a:extLst>
          </p:cNvPr>
          <p:cNvSpPr txBox="1"/>
          <p:nvPr/>
        </p:nvSpPr>
        <p:spPr>
          <a:xfrm>
            <a:off x="554123" y="3068960"/>
            <a:ext cx="2574744" cy="369332"/>
          </a:xfrm>
          <a:prstGeom prst="rect">
            <a:avLst/>
          </a:prstGeom>
          <a:noFill/>
        </p:spPr>
        <p:txBody>
          <a:bodyPr wrap="none" rtlCol="0">
            <a:spAutoFit/>
          </a:bodyPr>
          <a:lstStyle/>
          <a:p>
            <a:r>
              <a:rPr lang="ja-JP" altLang="en-US" dirty="0"/>
              <a:t>教師あり</a:t>
            </a:r>
            <a:r>
              <a:rPr lang="ja-JP" altLang="en-US"/>
              <a:t>学習</a:t>
            </a:r>
            <a:r>
              <a:rPr lang="en-US" altLang="ja-JP" dirty="0"/>
              <a:t>(</a:t>
            </a:r>
            <a:r>
              <a:rPr lang="ja-JP" altLang="en-US"/>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3648118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526366"/>
            <a:ext cx="8686800"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学習アルゴリズムを適用するにあたり、目的変数のデータ分布に正規分布が仮定されている</a:t>
            </a:r>
            <a:r>
              <a:rPr lang="en-US" altLang="ja-JP" baseline="30000" dirty="0"/>
              <a:t>※</a:t>
            </a:r>
            <a:r>
              <a:rPr lang="ja-JP" altLang="en-US" dirty="0" err="1"/>
              <a:t>にも</a:t>
            </a:r>
            <a:r>
              <a:rPr lang="ja-JP" altLang="en-US" dirty="0"/>
              <a:t>関わらず、偏りが存在する場合に、これを正規分布になるように矯正して、当該アルゴリズムを適用できるようにする。</a:t>
            </a:r>
            <a:endParaRPr lang="en-US" altLang="ja-JP" dirty="0"/>
          </a:p>
          <a:p>
            <a:pPr marL="0" indent="0">
              <a:buNone/>
            </a:pPr>
            <a:r>
              <a:rPr lang="en-US" altLang="ja-JP" dirty="0"/>
              <a:t>(※</a:t>
            </a:r>
            <a:r>
              <a:rPr lang="ja-JP" altLang="en-US" dirty="0"/>
              <a:t>例えば、回帰分析は、目的変数のデータ分布に正規分布が仮定されているが、ロジスティック回帰分析は、目的変数は２値の質的変数であり、正規分布は仮定されない。</a:t>
            </a:r>
            <a:r>
              <a:rPr lang="en-US" altLang="ja-JP" dirty="0"/>
              <a:t>)</a:t>
            </a:r>
          </a:p>
          <a:p>
            <a:endParaRPr lang="en-US" altLang="ja-JP" dirty="0"/>
          </a:p>
          <a:p>
            <a:r>
              <a:rPr lang="ja-JP" altLang="en-US" dirty="0"/>
              <a:t>適用条件</a:t>
            </a:r>
            <a:endParaRPr lang="en-US" altLang="ja-JP" dirty="0"/>
          </a:p>
          <a:p>
            <a:pPr marL="0" indent="0">
              <a:buNone/>
            </a:pPr>
            <a:r>
              <a:rPr lang="ja-JP" altLang="en-US" dirty="0"/>
              <a:t>適用する学習アルゴリズムにおいて、目的変数に当たる特性のデータ分布に正規分布が仮定されている場合。</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2200875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476672"/>
            <a:ext cx="8640960" cy="990600"/>
          </a:xfrm>
        </p:spPr>
        <p:txBody>
          <a:bodyPr>
            <a:noAutofit/>
          </a:bodyPr>
          <a:lstStyle/>
          <a:p>
            <a:r>
              <a:rPr lang="en-US" altLang="ja-JP" sz="3000" dirty="0"/>
              <a:t>6. </a:t>
            </a:r>
            <a:r>
              <a:rPr lang="ja-JP" altLang="en-US" sz="3000"/>
              <a:t>目的変数のデータ分布</a:t>
            </a:r>
            <a:r>
              <a:rPr lang="ja-JP" altLang="en-US" sz="3000" dirty="0"/>
              <a:t>の偏りに対処する</a:t>
            </a:r>
            <a:r>
              <a:rPr lang="en-US" altLang="ja-JP" sz="3000" dirty="0"/>
              <a:t> (2)</a:t>
            </a:r>
            <a:endParaRPr kumimoji="1" lang="ja-JP" altLang="en-US" sz="30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ja-JP" altLang="en-US" dirty="0"/>
              <a:t>目的変数のデータ分布の歪度が正</a:t>
            </a:r>
            <a:r>
              <a:rPr lang="en-US" altLang="ja-JP" dirty="0"/>
              <a:t>(</a:t>
            </a:r>
            <a:r>
              <a:rPr lang="ja-JP" altLang="en-US" dirty="0"/>
              <a:t>左側にコブがある</a:t>
            </a:r>
            <a:r>
              <a:rPr lang="en-US" altLang="ja-JP" dirty="0"/>
              <a:t>)</a:t>
            </a:r>
            <a:r>
              <a:rPr lang="ja-JP" altLang="en-US" dirty="0"/>
              <a:t>の場合には</a:t>
            </a:r>
            <a:r>
              <a:rPr lang="en-US" altLang="ja-JP" baseline="30000" dirty="0"/>
              <a:t>※</a:t>
            </a:r>
            <a:r>
              <a:rPr lang="ja-JP" altLang="en-US" dirty="0" err="1"/>
              <a:t>、</a:t>
            </a:r>
            <a:r>
              <a:rPr lang="en-US" altLang="ja-JP" dirty="0"/>
              <a:t>log1p</a:t>
            </a:r>
            <a:r>
              <a:rPr lang="ja-JP" altLang="en-US" dirty="0"/>
              <a:t>により対数変換を行うことで、コブを中心に寄せる</a:t>
            </a:r>
            <a:r>
              <a:rPr lang="en-US" altLang="ja-JP" dirty="0"/>
              <a:t>(</a:t>
            </a:r>
            <a:r>
              <a:rPr lang="ja-JP" altLang="en-US" dirty="0"/>
              <a:t>正規分布に近づける</a:t>
            </a:r>
            <a:r>
              <a:rPr lang="en-US" altLang="ja-JP" dirty="0"/>
              <a:t>)</a:t>
            </a:r>
            <a:r>
              <a:rPr lang="ja-JP" altLang="en-US" dirty="0"/>
              <a:t>ことができる。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a:t>
            </a:r>
            <a:r>
              <a:rPr lang="ja-JP" altLang="en-US" dirty="0"/>
              <a:t>歪度が負</a:t>
            </a:r>
            <a:r>
              <a:rPr lang="en-US" altLang="ja-JP" dirty="0"/>
              <a:t>(</a:t>
            </a:r>
            <a:r>
              <a:rPr lang="ja-JP" altLang="en-US" dirty="0"/>
              <a:t>右側にコブがある</a:t>
            </a:r>
            <a:r>
              <a:rPr lang="en-US" altLang="ja-JP" dirty="0"/>
              <a:t>)</a:t>
            </a:r>
            <a:r>
              <a:rPr lang="ja-JP" altLang="en-US" dirty="0"/>
              <a:t>の場合の対処方法は不明。</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672915710"/>
              </p:ext>
            </p:extLst>
          </p:nvPr>
        </p:nvGraphicFramePr>
        <p:xfrm>
          <a:off x="460330" y="3228960"/>
          <a:ext cx="8229600" cy="1706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a:t>numpy.log1p(array</a:t>
                      </a:r>
                      <a:r>
                        <a:rPr kumimoji="1" lang="ja-JP" altLang="en-US" dirty="0"/>
                        <a:t>オブジェクト</a:t>
                      </a:r>
                      <a:r>
                        <a:rPr kumimoji="1" lang="en-US" altLang="ja-JP"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array</a:t>
                      </a:r>
                      <a:r>
                        <a:rPr lang="ja-JP" altLang="en-US" dirty="0"/>
                        <a:t>オブジェクト内の各要素</a:t>
                      </a:r>
                      <a:r>
                        <a:rPr lang="en-US" altLang="ja-JP" dirty="0"/>
                        <a:t>x</a:t>
                      </a:r>
                      <a:r>
                        <a:rPr lang="ja-JP" altLang="en-US" dirty="0"/>
                        <a:t>に対して、</a:t>
                      </a:r>
                      <a:r>
                        <a:rPr lang="en-US" altLang="ja-JP" dirty="0"/>
                        <a:t>log(1+x)</a:t>
                      </a:r>
                      <a:r>
                        <a:rPr lang="ja-JP" altLang="en-US" dirty="0"/>
                        <a:t>を実行した結果を、</a:t>
                      </a:r>
                      <a:r>
                        <a:rPr lang="en-US" altLang="ja-JP" dirty="0"/>
                        <a:t>array</a:t>
                      </a:r>
                      <a:r>
                        <a:rPr lang="ja-JP" altLang="en-US" dirty="0"/>
                        <a:t>オブジェクトとして返す。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a:t>
                      </a:r>
                      <a:r>
                        <a:rPr lang="ja-JP" altLang="en-US" sz="1400" dirty="0"/>
                        <a:t>最終的な予測結果を算出する際に、逆変換をかけること。</a:t>
                      </a:r>
                      <a:r>
                        <a:rPr lang="en-US" altLang="ja-JP" sz="14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052927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2352" y="563496"/>
            <a:ext cx="8579296"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(3)</a:t>
            </a:r>
            <a:endParaRPr kumimoji="1" lang="ja-JP" altLang="en-US" sz="30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graphicFrame>
        <p:nvGraphicFramePr>
          <p:cNvPr id="6" name="表 5">
            <a:extLst>
              <a:ext uri="{FF2B5EF4-FFF2-40B4-BE49-F238E27FC236}">
                <a16:creationId xmlns:a16="http://schemas.microsoft.com/office/drawing/2014/main" id="{BF667631-FC25-4872-9731-BF5DE0AAE8DC}"/>
              </a:ext>
            </a:extLst>
          </p:cNvPr>
          <p:cNvGraphicFramePr>
            <a:graphicFrameLocks noGrp="1"/>
          </p:cNvGraphicFramePr>
          <p:nvPr>
            <p:extLst>
              <p:ext uri="{D42A27DB-BD31-4B8C-83A1-F6EECF244321}">
                <p14:modId xmlns:p14="http://schemas.microsoft.com/office/powerpoint/2010/main" val="169853622"/>
              </p:ext>
            </p:extLst>
          </p:nvPr>
        </p:nvGraphicFramePr>
        <p:xfrm>
          <a:off x="611560" y="3457808"/>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7" name="テキスト ボックス 8">
            <a:extLst>
              <a:ext uri="{FF2B5EF4-FFF2-40B4-BE49-F238E27FC236}">
                <a16:creationId xmlns:a16="http://schemas.microsoft.com/office/drawing/2014/main" id="{17BF4043-E365-D647-ABB2-179FEA52AA67}"/>
              </a:ext>
            </a:extLst>
          </p:cNvPr>
          <p:cNvSpPr txBox="1"/>
          <p:nvPr/>
        </p:nvSpPr>
        <p:spPr>
          <a:xfrm>
            <a:off x="554123" y="3068960"/>
            <a:ext cx="2574744" cy="369332"/>
          </a:xfrm>
          <a:prstGeom prst="rect">
            <a:avLst/>
          </a:prstGeom>
          <a:noFill/>
        </p:spPr>
        <p:txBody>
          <a:bodyPr wrap="none" rtlCol="0">
            <a:spAutoFit/>
          </a:bodyPr>
          <a:lstStyle/>
          <a:p>
            <a:r>
              <a:rPr lang="ja-JP" altLang="en-US" dirty="0"/>
              <a:t>教師あり</a:t>
            </a:r>
            <a:r>
              <a:rPr lang="ja-JP" altLang="en-US"/>
              <a:t>学習</a:t>
            </a:r>
            <a:r>
              <a:rPr lang="en-US" altLang="ja-JP" dirty="0"/>
              <a:t>(</a:t>
            </a:r>
            <a:r>
              <a:rPr lang="ja-JP" altLang="en-US"/>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202024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実施手順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0" indent="0">
              <a:buNone/>
            </a:pPr>
            <a:r>
              <a:rPr lang="en-US" altLang="ja-JP" sz="2000" dirty="0">
                <a:solidFill>
                  <a:schemeClr val="bg1">
                    <a:lumMod val="85000"/>
                  </a:schemeClr>
                </a:solidFill>
              </a:rPr>
              <a:t>0.  </a:t>
            </a:r>
            <a:r>
              <a:rPr lang="ja-JP" altLang="en-US" sz="2000" dirty="0">
                <a:solidFill>
                  <a:schemeClr val="bg1">
                    <a:lumMod val="85000"/>
                  </a:schemeClr>
                </a:solidFill>
              </a:rPr>
              <a:t> </a:t>
            </a:r>
            <a:r>
              <a:rPr lang="ja-JP" altLang="en-US" dirty="0">
                <a:solidFill>
                  <a:schemeClr val="bg1">
                    <a:lumMod val="85000"/>
                  </a:schemeClr>
                </a:solidFill>
              </a:rPr>
              <a:t>データを読み込む</a:t>
            </a:r>
            <a:endParaRPr lang="en-US" altLang="ja-JP" dirty="0">
              <a:solidFill>
                <a:schemeClr val="bg1">
                  <a:lumMod val="85000"/>
                </a:schemeClr>
              </a:solidFill>
            </a:endParaRPr>
          </a:p>
          <a:p>
            <a:pPr marL="457200" indent="-457200">
              <a:buFont typeface="+mj-lt"/>
              <a:buAutoNum type="arabicPeriod"/>
            </a:pPr>
            <a:r>
              <a:rPr lang="ja-JP" altLang="en-US" dirty="0"/>
              <a:t>データ構造を確認する</a:t>
            </a:r>
            <a:endParaRPr lang="en-US" altLang="ja-JP" dirty="0"/>
          </a:p>
          <a:p>
            <a:pPr marL="457200" indent="-457200">
              <a:buFont typeface="+mj-lt"/>
              <a:buAutoNum type="arabicPeriod"/>
            </a:pPr>
            <a:r>
              <a:rPr lang="ja-JP" altLang="en-US" dirty="0"/>
              <a:t>目的変数・説明変数間の分布を確認する</a:t>
            </a:r>
            <a:endParaRPr lang="en-US" altLang="ja-JP" dirty="0"/>
          </a:p>
          <a:p>
            <a:pPr marL="457200" indent="-457200">
              <a:buFont typeface="+mj-lt"/>
              <a:buAutoNum type="arabicPeriod"/>
            </a:pPr>
            <a:r>
              <a:rPr lang="ja-JP" altLang="en-US" dirty="0"/>
              <a:t>説明変数間の多重共線性を確認する</a:t>
            </a:r>
            <a:endParaRPr lang="en-US" altLang="ja-JP" dirty="0"/>
          </a:p>
          <a:p>
            <a:pPr marL="457200" indent="-457200">
              <a:buFont typeface="+mj-lt"/>
              <a:buAutoNum type="arabicPeriod"/>
            </a:pPr>
            <a:r>
              <a:rPr lang="ja-JP" altLang="en-US" dirty="0"/>
              <a:t>データの欠損に対処する</a:t>
            </a:r>
            <a:endParaRPr lang="en-US" altLang="ja-JP" dirty="0"/>
          </a:p>
          <a:p>
            <a:pPr marL="457200" indent="-457200">
              <a:buFont typeface="+mj-lt"/>
              <a:buAutoNum type="arabicPeriod"/>
            </a:pPr>
            <a:r>
              <a:rPr lang="ja-JP" altLang="en-US" dirty="0"/>
              <a:t>データの尺度を正規化する</a:t>
            </a:r>
            <a:endParaRPr lang="en-US" altLang="ja-JP" dirty="0"/>
          </a:p>
          <a:p>
            <a:pPr marL="457200" indent="-457200">
              <a:buFont typeface="+mj-lt"/>
              <a:buAutoNum type="arabicPeriod"/>
            </a:pPr>
            <a:r>
              <a:rPr lang="ja-JP" altLang="en-US"/>
              <a:t>目的変数のデータ分布</a:t>
            </a:r>
            <a:r>
              <a:rPr lang="ja-JP" altLang="en-US" dirty="0"/>
              <a:t>の偏りに対処する</a:t>
            </a:r>
            <a:endParaRPr lang="en-US" altLang="ja-JP" dirty="0"/>
          </a:p>
          <a:p>
            <a:pPr marL="457200" indent="-457200">
              <a:buFont typeface="+mj-lt"/>
              <a:buAutoNum type="arabicPeriod"/>
            </a:pPr>
            <a:r>
              <a:rPr lang="ja-JP" altLang="en-US" dirty="0"/>
              <a:t>質的データを</a:t>
            </a:r>
            <a:r>
              <a:rPr lang="ja-JP" altLang="en-US"/>
              <a:t>変換する</a:t>
            </a:r>
            <a:endParaRPr lang="en-US" altLang="ja-JP" dirty="0"/>
          </a:p>
          <a:p>
            <a:pPr marL="457200" indent="-457200">
              <a:buFont typeface="+mj-lt"/>
              <a:buAutoNum type="arabicPeriod" startAt="9"/>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(1)</a:t>
            </a:r>
            <a:endParaRPr kumimoji="1" lang="ja-JP" altLang="en-US" sz="3200" dirty="0"/>
          </a:p>
        </p:txBody>
      </p:sp>
      <p:sp>
        <p:nvSpPr>
          <p:cNvPr id="3" name="コンテンツ プレースホルダー 2"/>
          <p:cNvSpPr>
            <a:spLocks noGrp="1"/>
          </p:cNvSpPr>
          <p:nvPr>
            <p:ph idx="1"/>
          </p:nvPr>
        </p:nvSpPr>
        <p:spPr>
          <a:xfrm>
            <a:off x="457200" y="1524000"/>
            <a:ext cx="8229600" cy="4876800"/>
          </a:xfrm>
        </p:spPr>
        <p:txBody>
          <a:bodyPr/>
          <a:lstStyle/>
          <a:p>
            <a:r>
              <a:rPr lang="ja-JP" altLang="en-US" dirty="0"/>
              <a:t>目的</a:t>
            </a:r>
            <a:endParaRPr lang="en-US" altLang="ja-JP" dirty="0"/>
          </a:p>
          <a:p>
            <a:pPr marL="0" indent="0">
              <a:buNone/>
            </a:pPr>
            <a:r>
              <a:rPr lang="ja-JP" altLang="en-US" dirty="0"/>
              <a:t>質的データを量的データに変換することにより、量的データの手法で扱うことができるようにする。</a:t>
            </a:r>
            <a:endParaRPr lang="en-US" altLang="ja-JP" dirty="0"/>
          </a:p>
          <a:p>
            <a:endParaRPr lang="en-US" altLang="ja-JP" dirty="0"/>
          </a:p>
          <a:p>
            <a:r>
              <a:rPr lang="ja-JP" altLang="en-US" dirty="0"/>
              <a:t>適用条件</a:t>
            </a:r>
            <a:endParaRPr lang="en-US" altLang="ja-JP" dirty="0"/>
          </a:p>
          <a:p>
            <a:pPr marL="0" indent="0">
              <a:buNone/>
            </a:pPr>
            <a:r>
              <a:rPr lang="ja-JP" altLang="en-US" dirty="0"/>
              <a:t>学習対象となる</a:t>
            </a:r>
            <a:r>
              <a:rPr lang="en-US" altLang="ja-JP" dirty="0" err="1"/>
              <a:t>pandas.DataFrame</a:t>
            </a:r>
            <a:r>
              <a:rPr lang="ja-JP" altLang="en-US" dirty="0"/>
              <a:t>オブジェクトに、質的データのカラムが存在する場合。</a:t>
            </a:r>
            <a:endParaRPr lang="en-US" altLang="ja-JP" dirty="0"/>
          </a:p>
          <a:p>
            <a:pPr marL="0" indent="0">
              <a:buNone/>
            </a:pPr>
            <a:endParaRPr lang="en-US" altLang="ja-JP" dirty="0"/>
          </a:p>
          <a:p>
            <a:pPr marL="0" indent="0">
              <a:buNone/>
            </a:pP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30</a:t>
            </a:fld>
            <a:endParaRPr kumimoji="1" lang="ja-JP" altLang="en-US"/>
          </a:p>
        </p:txBody>
      </p:sp>
    </p:spTree>
    <p:extLst>
      <p:ext uri="{BB962C8B-B14F-4D97-AF65-F5344CB8AC3E}">
        <p14:creationId xmlns:p14="http://schemas.microsoft.com/office/powerpoint/2010/main" val="666202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447800"/>
            <a:ext cx="8229600" cy="5365576"/>
          </a:xfrm>
        </p:spPr>
        <p:txBody>
          <a:bodyPr>
            <a:noAutofit/>
          </a:bodyPr>
          <a:lstStyle/>
          <a:p>
            <a:r>
              <a:rPr lang="ja-JP" altLang="en-US" dirty="0"/>
              <a:t>実装上の注意点（</a:t>
            </a:r>
            <a:r>
              <a:rPr lang="en-US" altLang="ja-JP" dirty="0" err="1"/>
              <a:t>scikit</a:t>
            </a:r>
            <a:r>
              <a:rPr lang="en-US" altLang="ja-JP" dirty="0"/>
              <a:t>-learn</a:t>
            </a:r>
            <a:r>
              <a:rPr lang="ja-JP" altLang="en-US" dirty="0"/>
              <a:t>を使う前提） </a:t>
            </a:r>
            <a:endParaRPr lang="en-US" altLang="ja-JP" dirty="0"/>
          </a:p>
          <a:p>
            <a:pPr marL="0" indent="0">
              <a:buNone/>
            </a:pPr>
            <a:r>
              <a:rPr kumimoji="1" lang="ja-JP" altLang="en-US" dirty="0"/>
              <a:t>質的データから</a:t>
            </a:r>
            <a:r>
              <a:rPr lang="ja-JP" altLang="en-US" dirty="0"/>
              <a:t>量的データへの変換には、次のメソッドを呼び出す。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a:t>このメソッドの呼び出しまでに次の作業を実施する。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31</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450755020"/>
              </p:ext>
            </p:extLst>
          </p:nvPr>
        </p:nvGraphicFramePr>
        <p:xfrm>
          <a:off x="457200" y="2951584"/>
          <a:ext cx="8229600" cy="2133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OneHotEncoder</a:t>
                      </a:r>
                      <a:r>
                        <a:rPr kumimoji="1" lang="en-US" altLang="ja-JP" dirty="0"/>
                        <a:t>().fit(X)</a:t>
                      </a:r>
                    </a:p>
                    <a:p>
                      <a:r>
                        <a:rPr kumimoji="1" lang="en-US" altLang="ja-JP" dirty="0" err="1"/>
                        <a:t>OneHotEncoder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OneHotEncoder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質的データ</a:t>
                      </a:r>
                      <a:r>
                        <a:rPr lang="en-US" altLang="ja-JP" dirty="0"/>
                        <a:t>)</a:t>
                      </a:r>
                      <a:r>
                        <a:rPr lang="ja-JP" altLang="en-US" dirty="0"/>
                        <a:t>に対して、量的データへの変換を行う。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(fit</a:t>
                      </a:r>
                      <a:r>
                        <a:rPr lang="ja-JP" altLang="en-US" sz="1400"/>
                        <a:t>により</a:t>
                      </a:r>
                      <a:r>
                        <a:rPr lang="en-US" altLang="ja-JP" sz="1400" dirty="0"/>
                        <a:t>(</a:t>
                      </a:r>
                      <a:r>
                        <a:rPr lang="ja-JP" altLang="en-US" sz="1400"/>
                        <a:t>整数値化された</a:t>
                      </a:r>
                      <a:r>
                        <a:rPr lang="en-US" altLang="ja-JP" sz="1400" dirty="0"/>
                        <a:t>)</a:t>
                      </a:r>
                      <a:r>
                        <a:rPr lang="ja-JP" altLang="en-US" sz="1400"/>
                        <a:t>質的データの</a:t>
                      </a:r>
                      <a:r>
                        <a:rPr lang="ja-JP" altLang="en-US" sz="1400" dirty="0"/>
                        <a:t>読み込み</a:t>
                      </a:r>
                      <a:r>
                        <a:rPr lang="ja-JP" altLang="en-US" sz="1400"/>
                        <a:t>を行い、</a:t>
                      </a:r>
                      <a:r>
                        <a:rPr lang="en-US" altLang="ja-JP" sz="1400" dirty="0"/>
                        <a:t>transform</a:t>
                      </a:r>
                      <a:r>
                        <a:rPr lang="ja-JP" altLang="en-US" sz="1400"/>
                        <a:t>により</a:t>
                      </a:r>
                      <a:r>
                        <a:rPr lang="en-US" altLang="ja-JP" sz="1400" dirty="0"/>
                        <a:t>One-Hot</a:t>
                      </a:r>
                      <a:r>
                        <a:rPr lang="ja-JP" altLang="en-US" sz="1400"/>
                        <a:t>数値配列への変換</a:t>
                      </a:r>
                      <a:r>
                        <a:rPr lang="ja-JP" altLang="en-US" sz="1400" dirty="0"/>
                        <a:t>を行う。</a:t>
                      </a:r>
                      <a:r>
                        <a:rPr lang="en-US" altLang="ja-JP" sz="1400" dirty="0" err="1"/>
                        <a:t>fit_transform</a:t>
                      </a:r>
                      <a:r>
                        <a:rPr lang="ja-JP" altLang="en-US" sz="1400" dirty="0"/>
                        <a:t>は、同じメソッド内でそれらを順次に行う。</a:t>
                      </a:r>
                      <a:r>
                        <a:rPr lang="en-US" altLang="ja-JP" sz="14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51793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57200" y="1556792"/>
            <a:ext cx="8229600" cy="4876800"/>
          </a:xfrm>
        </p:spPr>
        <p:txBody>
          <a:bodyPr>
            <a:normAutofit fontScale="92500"/>
          </a:bodyPr>
          <a:lstStyle/>
          <a:p>
            <a:pPr marL="0" indent="0">
              <a:buNone/>
            </a:pPr>
            <a:r>
              <a:rPr lang="en-US" altLang="ja-JP" dirty="0"/>
              <a:t>(1) </a:t>
            </a:r>
            <a:r>
              <a:rPr lang="ja-JP" altLang="en-US"/>
              <a:t>テストデータセットとトレーニングデータセットを結合する。</a:t>
            </a:r>
            <a:endParaRPr lang="en-US" altLang="ja-JP" dirty="0"/>
          </a:p>
          <a:p>
            <a:pPr marL="274320" lvl="1" indent="0">
              <a:buNone/>
            </a:pPr>
            <a:r>
              <a:rPr lang="ja-JP" altLang="en-US" sz="2200"/>
              <a:t>カテゴリカル変数の取る値が以下のような場合はテストデータセットとトレーニングデータセットの間で、</a:t>
            </a:r>
            <a:r>
              <a:rPr lang="en-US" altLang="ja-JP" sz="2200" dirty="0" err="1"/>
              <a:t>OneHotEncoder</a:t>
            </a:r>
            <a:r>
              <a:rPr lang="ja-JP" altLang="en-US" sz="2200"/>
              <a:t>の実行結果が異なってしまうため。</a:t>
            </a:r>
            <a:endParaRPr lang="en-US" altLang="ja-JP" sz="2200" dirty="0"/>
          </a:p>
          <a:p>
            <a:pPr lvl="2"/>
            <a:r>
              <a:rPr lang="ja-JP" altLang="en-US" sz="2200"/>
              <a:t>テストデータセット：　</a:t>
            </a:r>
            <a:r>
              <a:rPr lang="en-US" altLang="ja-JP" sz="2200" dirty="0"/>
              <a:t>A, B, C</a:t>
            </a:r>
          </a:p>
          <a:p>
            <a:pPr lvl="2"/>
            <a:r>
              <a:rPr lang="ja-JP" altLang="en-US" sz="2200"/>
              <a:t>トレーニングデータ</a:t>
            </a:r>
            <a:r>
              <a:rPr lang="en-US" altLang="ja-JP" sz="2200" dirty="0"/>
              <a:t>: B, C, D, E</a:t>
            </a:r>
          </a:p>
          <a:p>
            <a:pPr marL="0" lvl="1" indent="0">
              <a:buNone/>
            </a:pPr>
            <a:r>
              <a:rPr lang="en-US" altLang="ja-JP" sz="2400" dirty="0"/>
              <a:t>(2) </a:t>
            </a:r>
            <a:r>
              <a:rPr lang="ja-JP" altLang="en-US" sz="2400" dirty="0"/>
              <a:t>質的データに欠損がある場合には、適切に対処する。</a:t>
            </a:r>
            <a:endParaRPr lang="en-US" altLang="ja-JP" sz="2400" dirty="0"/>
          </a:p>
          <a:p>
            <a:pPr marL="274320" lvl="2" indent="0">
              <a:buNone/>
            </a:pPr>
            <a:r>
              <a:rPr lang="en-US" altLang="ja-JP" sz="2200" dirty="0"/>
              <a:t>”4.</a:t>
            </a:r>
            <a:r>
              <a:rPr lang="ja-JP" altLang="en-US" sz="2200" dirty="0"/>
              <a:t>データの欠損に対処する</a:t>
            </a:r>
            <a:r>
              <a:rPr lang="en-US" altLang="ja-JP" sz="2200" dirty="0"/>
              <a:t>”</a:t>
            </a:r>
            <a:r>
              <a:rPr lang="ja-JP" altLang="en-US" sz="2200" dirty="0"/>
              <a:t>参照のこと。</a:t>
            </a:r>
            <a:endParaRPr lang="en-US" altLang="ja-JP" sz="2200" dirty="0"/>
          </a:p>
          <a:p>
            <a:pPr marL="274320" lvl="2" indent="0">
              <a:buNone/>
            </a:pPr>
            <a:r>
              <a:rPr lang="en-US" altLang="ja-JP" sz="2200" dirty="0" err="1"/>
              <a:t>OneHotEncoder</a:t>
            </a:r>
            <a:r>
              <a:rPr lang="ja-JP" altLang="en-US" sz="2200" dirty="0"/>
              <a:t>では、質的データの欠損は</a:t>
            </a:r>
            <a:r>
              <a:rPr lang="en-US" altLang="ja-JP" sz="2200" dirty="0"/>
              <a:t>”nan”</a:t>
            </a:r>
            <a:r>
              <a:rPr lang="ja-JP" altLang="en-US" sz="2200" dirty="0"/>
              <a:t>列となってしまうため。</a:t>
            </a:r>
            <a:endParaRPr lang="en-US" altLang="ja-JP" sz="2200" dirty="0"/>
          </a:p>
          <a:p>
            <a:pPr marL="0" indent="0">
              <a:buNone/>
            </a:pPr>
            <a:r>
              <a:rPr lang="en-US" altLang="ja-JP" dirty="0"/>
              <a:t>(3) </a:t>
            </a:r>
            <a:r>
              <a:rPr lang="ja-JP" altLang="en-US" dirty="0"/>
              <a:t>対象となる質的データを一旦数値に変換する。</a:t>
            </a:r>
            <a:endParaRPr lang="en-US" altLang="ja-JP" dirty="0"/>
          </a:p>
          <a:p>
            <a:pPr marL="274320" lvl="1" indent="0">
              <a:buNone/>
            </a:pPr>
            <a:r>
              <a:rPr lang="en-US" altLang="ja-JP" sz="2200" dirty="0" err="1"/>
              <a:t>OneHotEncoder</a:t>
            </a:r>
            <a:r>
              <a:rPr lang="ja-JP" altLang="en-US" sz="2200" dirty="0"/>
              <a:t>を利用するには、対象が数値データでないと実行できないため。</a:t>
            </a:r>
            <a:endParaRPr lang="en-US" altLang="ja-JP" sz="2200" dirty="0"/>
          </a:p>
          <a:p>
            <a:pPr marL="274320" lvl="1" indent="0">
              <a:buNone/>
            </a:pPr>
            <a:r>
              <a:rPr lang="ja-JP" altLang="en-US" sz="2200" dirty="0"/>
              <a:t>数値データに変換するには、次のメソッドを呼び出す。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32</a:t>
            </a:fld>
            <a:endParaRPr kumimoji="1" lang="ja-JP" altLang="en-US"/>
          </a:p>
        </p:txBody>
      </p:sp>
    </p:spTree>
    <p:extLst>
      <p:ext uri="{BB962C8B-B14F-4D97-AF65-F5344CB8AC3E}">
        <p14:creationId xmlns:p14="http://schemas.microsoft.com/office/powerpoint/2010/main" val="89413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(4)</a:t>
            </a:r>
            <a:endParaRPr kumimoji="1" lang="ja-JP" altLang="en-US" sz="3200" dirty="0"/>
          </a:p>
        </p:txBody>
      </p:sp>
      <p:sp>
        <p:nvSpPr>
          <p:cNvPr id="3" name="コンテンツ プレースホルダー 2"/>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a:t>
            </a:r>
            <a:r>
              <a:rPr lang="ja-JP" altLang="en-US" dirty="0"/>
              <a:t>注意</a:t>
            </a:r>
            <a:r>
              <a:rPr lang="en-US" altLang="ja-JP" dirty="0"/>
              <a:t>)</a:t>
            </a:r>
          </a:p>
          <a:p>
            <a:pPr marL="0" indent="0">
              <a:buNone/>
            </a:pPr>
            <a:r>
              <a:rPr lang="en-US" altLang="ja-JP" sz="2200" dirty="0" err="1"/>
              <a:t>OneHotEncoder</a:t>
            </a:r>
            <a:r>
              <a:rPr lang="ja-JP" altLang="en-US" sz="2200" dirty="0"/>
              <a:t>と同等の機能を提供するメソッドに</a:t>
            </a:r>
            <a:r>
              <a:rPr lang="en-US" altLang="ja-JP" sz="2200" dirty="0" err="1"/>
              <a:t>pandas.get_dummies</a:t>
            </a:r>
            <a:r>
              <a:rPr lang="ja-JP" altLang="en-US" sz="2200" dirty="0"/>
              <a:t>があるが、このメソッドの利用は非推奨。</a:t>
            </a:r>
            <a:endParaRPr lang="en-US" altLang="ja-JP" sz="2200" dirty="0"/>
          </a:p>
          <a:p>
            <a:pPr marL="274320" lvl="1" indent="0">
              <a:buNone/>
            </a:pPr>
            <a:r>
              <a:rPr lang="ja-JP" altLang="en-US" sz="2200" dirty="0"/>
              <a:t>カテゴリ数が多い、データ量が多い場合、メモリを大量に消費してメモリオーバーになるため。</a:t>
            </a:r>
            <a:endParaRPr lang="en-US" altLang="ja-JP" sz="22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33</a:t>
            </a:fld>
            <a:endParaRPr kumimoji="1" lang="ja-JP" altLang="en-US"/>
          </a:p>
        </p:txBody>
      </p:sp>
      <p:graphicFrame>
        <p:nvGraphicFramePr>
          <p:cNvPr id="5" name="表 4">
            <a:extLst>
              <a:ext uri="{FF2B5EF4-FFF2-40B4-BE49-F238E27FC236}">
                <a16:creationId xmlns:a16="http://schemas.microsoft.com/office/drawing/2014/main" id="{6B699F76-E795-DF46-AE74-0404886C3CE4}"/>
              </a:ext>
            </a:extLst>
          </p:cNvPr>
          <p:cNvGraphicFramePr>
            <a:graphicFrameLocks noGrp="1"/>
          </p:cNvGraphicFramePr>
          <p:nvPr>
            <p:extLst>
              <p:ext uri="{D42A27DB-BD31-4B8C-83A1-F6EECF244321}">
                <p14:modId xmlns:p14="http://schemas.microsoft.com/office/powerpoint/2010/main" val="1520896184"/>
              </p:ext>
            </p:extLst>
          </p:nvPr>
        </p:nvGraphicFramePr>
        <p:xfrm>
          <a:off x="457200" y="1597144"/>
          <a:ext cx="8229600" cy="2407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LabelEncoder</a:t>
                      </a:r>
                      <a:r>
                        <a:rPr kumimoji="1" lang="en-US" altLang="ja-JP" dirty="0"/>
                        <a:t>().fit(X)</a:t>
                      </a:r>
                    </a:p>
                    <a:p>
                      <a:r>
                        <a:rPr kumimoji="1" lang="en-US" altLang="ja-JP" dirty="0" err="1"/>
                        <a:t>LabelEncoder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LabelEncoder</a:t>
                      </a:r>
                      <a:r>
                        <a:rPr kumimoji="1" lang="en-US" altLang="ja-JP" dirty="0"/>
                        <a:t>().</a:t>
                      </a:r>
                      <a:r>
                        <a:rPr kumimoji="1" lang="en-US" altLang="ja-JP" dirty="0" err="1"/>
                        <a:t>fit_transform</a:t>
                      </a:r>
                      <a:r>
                        <a:rPr kumimoji="1" lang="en-US" altLang="ja-JP" dirty="0"/>
                        <a:t>(X)</a:t>
                      </a:r>
                    </a:p>
                    <a:p>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a:t>と</a:t>
                      </a:r>
                      <a:r>
                        <a:rPr lang="en-US" altLang="ja-JP" dirty="0"/>
                        <a:t>transform</a:t>
                      </a:r>
                      <a:r>
                        <a:rPr lang="ja-JP" altLang="en-US"/>
                        <a:t>を順次呼び出すことにより、</a:t>
                      </a:r>
                      <a:r>
                        <a:rPr lang="en-US" altLang="ja-JP" dirty="0"/>
                        <a:t>array</a:t>
                      </a:r>
                      <a:r>
                        <a:rPr lang="ja-JP" altLang="en-US"/>
                        <a:t>オブジェクト</a:t>
                      </a:r>
                      <a:r>
                        <a:rPr lang="en-US" altLang="ja-JP" dirty="0"/>
                        <a:t>X(</a:t>
                      </a:r>
                      <a:r>
                        <a:rPr lang="ja-JP" altLang="en-US"/>
                        <a:t>質的データ</a:t>
                      </a:r>
                      <a:r>
                        <a:rPr lang="en-US" altLang="ja-JP" dirty="0"/>
                        <a:t>)</a:t>
                      </a:r>
                      <a:r>
                        <a:rPr lang="ja-JP" altLang="en-US"/>
                        <a:t>に対して、整数値化された質的データへの変換を行う。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(fit</a:t>
                      </a:r>
                      <a:r>
                        <a:rPr lang="ja-JP" altLang="en-US" sz="1400"/>
                        <a:t>により質的データの読み込みを行い、</a:t>
                      </a:r>
                      <a:r>
                        <a:rPr lang="en-US" altLang="ja-JP" sz="1400" dirty="0"/>
                        <a:t>transform</a:t>
                      </a:r>
                      <a:r>
                        <a:rPr lang="ja-JP" altLang="en-US" sz="1400"/>
                        <a:t>により整数値化された質的データへの変換を行う。</a:t>
                      </a:r>
                      <a:r>
                        <a:rPr lang="en-US" altLang="ja-JP" sz="1400" dirty="0" err="1"/>
                        <a:t>fit_transform</a:t>
                      </a:r>
                      <a:r>
                        <a:rPr lang="ja-JP" altLang="en-US" sz="1400"/>
                        <a:t>は、同じメソッド内でそれらを順次に行う。</a:t>
                      </a:r>
                      <a:r>
                        <a:rPr lang="en-US" altLang="ja-JP" sz="14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89996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5AB3-5AC4-BB42-8CC1-54F563F7F0E0}"/>
              </a:ext>
            </a:extLst>
          </p:cNvPr>
          <p:cNvSpPr>
            <a:spLocks noGrp="1"/>
          </p:cNvSpPr>
          <p:nvPr>
            <p:ph type="title"/>
          </p:nvPr>
        </p:nvSpPr>
        <p:spPr/>
        <p:txBody>
          <a:bodyPr>
            <a:normAutofit/>
          </a:bodyPr>
          <a:lstStyle/>
          <a:p>
            <a:r>
              <a:rPr lang="en-US" altLang="ja-JP" sz="3200" dirty="0"/>
              <a:t>7. </a:t>
            </a:r>
            <a:r>
              <a:rPr lang="ja-JP" altLang="en-US" sz="3200"/>
              <a:t>質的データを変換する  </a:t>
            </a:r>
            <a:r>
              <a:rPr lang="en-US" altLang="ja-JP" sz="3200" dirty="0"/>
              <a:t>(5)</a:t>
            </a:r>
            <a:endParaRPr lang="en-US" sz="3200" dirty="0"/>
          </a:p>
        </p:txBody>
      </p:sp>
      <p:sp>
        <p:nvSpPr>
          <p:cNvPr id="3" name="Content Placeholder 2">
            <a:extLst>
              <a:ext uri="{FF2B5EF4-FFF2-40B4-BE49-F238E27FC236}">
                <a16:creationId xmlns:a16="http://schemas.microsoft.com/office/drawing/2014/main" id="{49AA46E4-845D-584F-A85B-7F90C09F8EC5}"/>
              </a:ext>
            </a:extLst>
          </p:cNvPr>
          <p:cNvSpPr>
            <a:spLocks noGrp="1"/>
          </p:cNvSpPr>
          <p:nvPr>
            <p:ph idx="1"/>
          </p:nvPr>
        </p:nvSpPr>
        <p:spPr/>
        <p:txBody>
          <a:bodyPr/>
          <a:lstStyle/>
          <a:p>
            <a:pPr marL="0" indent="0">
              <a:buNone/>
            </a:pPr>
            <a:r>
              <a:rPr lang="ja-JP" altLang="en-US"/>
              <a:t>質的データとして記録された特性は、変換の後、</a:t>
            </a:r>
            <a:r>
              <a:rPr lang="en-US" altLang="ja-JP" dirty="0" err="1"/>
              <a:t>DataFrame</a:t>
            </a:r>
            <a:r>
              <a:rPr lang="ja-JP" altLang="en-US"/>
              <a:t>オブジェクトから削除する、そのためには、次のメソッドを呼び出す</a:t>
            </a:r>
            <a:r>
              <a:rPr lang="en-US" altLang="ja-JP" dirty="0"/>
              <a:t>(</a:t>
            </a:r>
            <a:r>
              <a:rPr lang="ja-JP" altLang="en-US"/>
              <a:t>再掲</a:t>
            </a:r>
            <a:r>
              <a:rPr lang="en-US" altLang="ja-JP" dirty="0"/>
              <a:t>)</a:t>
            </a:r>
            <a:r>
              <a:rPr lang="ja-JP" altLang="en-US"/>
              <a:t>。</a:t>
            </a:r>
          </a:p>
          <a:p>
            <a:pPr marL="0" indent="0">
              <a:buNone/>
            </a:pPr>
            <a:endParaRPr lang="en-US" dirty="0"/>
          </a:p>
        </p:txBody>
      </p:sp>
      <p:sp>
        <p:nvSpPr>
          <p:cNvPr id="4" name="Slide Number Placeholder 3">
            <a:extLst>
              <a:ext uri="{FF2B5EF4-FFF2-40B4-BE49-F238E27FC236}">
                <a16:creationId xmlns:a16="http://schemas.microsoft.com/office/drawing/2014/main" id="{3E7C9D0E-2F62-1843-B7EF-0BCDF1DC324D}"/>
              </a:ext>
            </a:extLst>
          </p:cNvPr>
          <p:cNvSpPr>
            <a:spLocks noGrp="1"/>
          </p:cNvSpPr>
          <p:nvPr>
            <p:ph type="sldNum" sz="quarter" idx="12"/>
          </p:nvPr>
        </p:nvSpPr>
        <p:spPr/>
        <p:txBody>
          <a:bodyPr/>
          <a:lstStyle/>
          <a:p>
            <a:fld id="{D2D8002D-B5B0-4BAC-B1F6-782DDCCE6D9C}" type="slidenum">
              <a:rPr kumimoji="1" lang="ja-JP" altLang="en-US" smtClean="0"/>
              <a:t>34</a:t>
            </a:fld>
            <a:endParaRPr kumimoji="1" lang="ja-JP" altLang="en-US"/>
          </a:p>
        </p:txBody>
      </p:sp>
      <p:graphicFrame>
        <p:nvGraphicFramePr>
          <p:cNvPr id="5" name="表 4">
            <a:extLst>
              <a:ext uri="{FF2B5EF4-FFF2-40B4-BE49-F238E27FC236}">
                <a16:creationId xmlns:a16="http://schemas.microsoft.com/office/drawing/2014/main" id="{C471ADDF-16A1-3449-9CD9-497CB81894E9}"/>
              </a:ext>
            </a:extLst>
          </p:cNvPr>
          <p:cNvGraphicFramePr>
            <a:graphicFrameLocks noGrp="1"/>
          </p:cNvGraphicFramePr>
          <p:nvPr>
            <p:extLst>
              <p:ext uri="{D42A27DB-BD31-4B8C-83A1-F6EECF244321}">
                <p14:modId xmlns:p14="http://schemas.microsoft.com/office/powerpoint/2010/main" val="2748116692"/>
              </p:ext>
            </p:extLst>
          </p:nvPr>
        </p:nvGraphicFramePr>
        <p:xfrm>
          <a:off x="457200" y="2924944"/>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t>inplace</a:t>
                      </a:r>
                      <a:r>
                        <a:rPr kumimoji="1" lang="en-US" altLang="ja-JP" dirty="0"/>
                        <a:t>=True)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a:t>
                      </a:r>
                      <a:r>
                        <a:rPr lang="ja-JP" altLang="en-US"/>
                        <a:t>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a:solidFill>
                            <a:schemeClr val="dk1"/>
                          </a:solidFill>
                          <a:latin typeface="+mn-lt"/>
                          <a:ea typeface="+mn-ea"/>
                          <a:cs typeface="+mn-cs"/>
                        </a:rPr>
                        <a:t>その際、新しい</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950953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a:t>
            </a:r>
            <a:r>
              <a:rPr lang="ja-JP" altLang="en-US" sz="3200"/>
              <a:t>する  </a:t>
            </a:r>
            <a:r>
              <a:rPr lang="en-US" altLang="ja-JP" sz="3200" dirty="0"/>
              <a:t>(6)</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35</a:t>
            </a:fld>
            <a:endParaRPr kumimoji="1" lang="ja-JP" altLang="en-US"/>
          </a:p>
        </p:txBody>
      </p:sp>
      <p:graphicFrame>
        <p:nvGraphicFramePr>
          <p:cNvPr id="6" name="表 5">
            <a:extLst>
              <a:ext uri="{FF2B5EF4-FFF2-40B4-BE49-F238E27FC236}">
                <a16:creationId xmlns:a16="http://schemas.microsoft.com/office/drawing/2014/main" id="{C4E694A5-FAB7-4142-A917-5113F7F96E7B}"/>
              </a:ext>
            </a:extLst>
          </p:cNvPr>
          <p:cNvGraphicFramePr>
            <a:graphicFrameLocks noGrp="1"/>
          </p:cNvGraphicFramePr>
          <p:nvPr>
            <p:extLst>
              <p:ext uri="{D42A27DB-BD31-4B8C-83A1-F6EECF244321}">
                <p14:modId xmlns:p14="http://schemas.microsoft.com/office/powerpoint/2010/main" val="1113833409"/>
              </p:ext>
            </p:extLst>
          </p:nvPr>
        </p:nvGraphicFramePr>
        <p:xfrm>
          <a:off x="611560" y="3457808"/>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7" name="テキスト ボックス 8">
            <a:extLst>
              <a:ext uri="{FF2B5EF4-FFF2-40B4-BE49-F238E27FC236}">
                <a16:creationId xmlns:a16="http://schemas.microsoft.com/office/drawing/2014/main" id="{92F0B7FD-8CF9-B748-9F6E-1A52B1568869}"/>
              </a:ext>
            </a:extLst>
          </p:cNvPr>
          <p:cNvSpPr txBox="1"/>
          <p:nvPr/>
        </p:nvSpPr>
        <p:spPr>
          <a:xfrm>
            <a:off x="554123" y="3068960"/>
            <a:ext cx="2574744" cy="369332"/>
          </a:xfrm>
          <a:prstGeom prst="rect">
            <a:avLst/>
          </a:prstGeom>
          <a:noFill/>
        </p:spPr>
        <p:txBody>
          <a:bodyPr wrap="none" rtlCol="0">
            <a:spAutoFit/>
          </a:bodyPr>
          <a:lstStyle/>
          <a:p>
            <a:r>
              <a:rPr lang="ja-JP" altLang="en-US" dirty="0"/>
              <a:t>教師あり</a:t>
            </a:r>
            <a:r>
              <a:rPr lang="ja-JP" altLang="en-US"/>
              <a:t>学習</a:t>
            </a:r>
            <a:r>
              <a:rPr lang="en-US" altLang="ja-JP" dirty="0"/>
              <a:t>(</a:t>
            </a:r>
            <a:r>
              <a:rPr lang="ja-JP" altLang="en-US"/>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179279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36</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37</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0CC3-1F30-4676-A720-282E1F04731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FB55154-4533-4F4F-91BF-40F34657473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DBE6A7-361C-4CA2-A34C-A0D031537199}"/>
              </a:ext>
            </a:extLst>
          </p:cNvPr>
          <p:cNvSpPr>
            <a:spLocks noGrp="1"/>
          </p:cNvSpPr>
          <p:nvPr>
            <p:ph type="sldNum" sz="quarter" idx="12"/>
          </p:nvPr>
        </p:nvSpPr>
        <p:spPr/>
        <p:txBody>
          <a:bodyPr/>
          <a:lstStyle/>
          <a:p>
            <a:fld id="{D2D8002D-B5B0-4BAC-B1F6-782DDCCE6D9C}" type="slidenum">
              <a:rPr kumimoji="1" lang="ja-JP" altLang="en-US" smtClean="0"/>
              <a:t>38</a:t>
            </a:fld>
            <a:endParaRPr kumimoji="1" lang="ja-JP" altLang="en-US"/>
          </a:p>
        </p:txBody>
      </p:sp>
    </p:spTree>
    <p:extLst>
      <p:ext uri="{BB962C8B-B14F-4D97-AF65-F5344CB8AC3E}">
        <p14:creationId xmlns:p14="http://schemas.microsoft.com/office/powerpoint/2010/main" val="3772824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Titanic</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en-US" altLang="ja-JP" dirty="0"/>
              <a:t>:Titanic: Machine Learning from Disaster</a:t>
            </a:r>
          </a:p>
          <a:p>
            <a:pPr lvl="1"/>
            <a:r>
              <a:rPr lang="en-US" altLang="ja-JP" dirty="0">
                <a:hlinkClick r:id="rId2"/>
              </a:rPr>
              <a:t>https://www.kaggle.com/c/titanic</a:t>
            </a:r>
            <a:endParaRPr lang="en-US" altLang="ja-JP" dirty="0"/>
          </a:p>
          <a:p>
            <a:pPr lvl="1"/>
            <a:r>
              <a:rPr lang="ja-JP" altLang="en-US" dirty="0"/>
              <a:t>入門用としてほぼ必ず取り上げられる題材</a:t>
            </a:r>
            <a:endParaRPr lang="en-US" altLang="ja-JP" dirty="0"/>
          </a:p>
          <a:p>
            <a:pPr lvl="1"/>
            <a:endParaRPr kumimoji="1" lang="en-US" altLang="ja-JP" dirty="0"/>
          </a:p>
          <a:p>
            <a:r>
              <a:rPr lang="ja-JP" altLang="en-US" dirty="0"/>
              <a:t>内容</a:t>
            </a:r>
            <a:r>
              <a:rPr lang="en-US" altLang="ja-JP" dirty="0"/>
              <a:t>:</a:t>
            </a:r>
          </a:p>
          <a:p>
            <a:pPr lvl="1"/>
            <a:r>
              <a:rPr lang="ja-JP" altLang="en-US" dirty="0"/>
              <a:t>豪華客船「タイタニック号」の沈没事故の生存者を予測する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39</a:t>
            </a:fld>
            <a:endParaRPr kumimoji="1" lang="ja-JP" altLang="en-US"/>
          </a:p>
        </p:txBody>
      </p:sp>
      <p:pic>
        <p:nvPicPr>
          <p:cNvPr id="1026" name="Picture 2" descr="é¢é£ç»å">
            <a:extLst>
              <a:ext uri="{FF2B5EF4-FFF2-40B4-BE49-F238E27FC236}">
                <a16:creationId xmlns:a16="http://schemas.microsoft.com/office/drawing/2014/main" id="{446C9D7F-2C6D-4697-994B-58047B1ADF8C}"/>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a:stretch>
            <a:fillRect/>
          </a:stretch>
        </p:blipFill>
        <p:spPr bwMode="auto">
          <a:xfrm>
            <a:off x="6990002" y="423673"/>
            <a:ext cx="2091605" cy="11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1066800"/>
          </a:xfrm>
        </p:spPr>
        <p:txBody>
          <a:bodyPr>
            <a:normAutofit/>
          </a:bodyPr>
          <a:lstStyle/>
          <a:p>
            <a:r>
              <a:rPr lang="en-US" altLang="ja-JP" sz="3200" dirty="0"/>
              <a:t>1.</a:t>
            </a:r>
            <a:r>
              <a:rPr lang="ja-JP" altLang="en-US" sz="3200" dirty="0"/>
              <a:t>データ構造を確認する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読み込んだデータの構造を確認する。</a:t>
            </a:r>
            <a:endParaRPr lang="en-US" altLang="ja-JP" dirty="0"/>
          </a:p>
          <a:p>
            <a:pPr marL="0" indent="0">
              <a:buNone/>
            </a:pPr>
            <a:r>
              <a:rPr lang="ja-JP" altLang="en-US" dirty="0"/>
              <a:t>また、特性毎に、データの記録状況を確認する。</a:t>
            </a:r>
            <a:endParaRPr lang="en-US" altLang="ja-JP" dirty="0"/>
          </a:p>
          <a:p>
            <a:pPr marL="0" indent="0">
              <a:buNone/>
            </a:pPr>
            <a:r>
              <a:rPr lang="ja-JP" altLang="en-US" dirty="0"/>
              <a:t>そして、記録状況に応じて、当該</a:t>
            </a:r>
            <a:r>
              <a:rPr lang="ja-JP" altLang="en-US"/>
              <a:t>特性を学習の対象</a:t>
            </a:r>
            <a:r>
              <a:rPr lang="ja-JP" altLang="en-US" dirty="0"/>
              <a:t>から除外する。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House 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:House Prices: Advanced Regression Techniques</a:t>
            </a:r>
          </a:p>
          <a:p>
            <a:pPr lvl="1"/>
            <a:r>
              <a:rPr lang="en-US" altLang="ja-JP" dirty="0">
                <a:hlinkClick r:id="rId2"/>
              </a:rPr>
              <a:t>https://www.kaggle.com/c/house-prices-advanced-regression-techniques</a:t>
            </a:r>
            <a:endParaRPr lang="en-US" altLang="ja-JP" dirty="0"/>
          </a:p>
          <a:p>
            <a:pPr lvl="1"/>
            <a:r>
              <a:rPr lang="ja-JP" altLang="en-US" dirty="0"/>
              <a:t>すべての</a:t>
            </a:r>
            <a:r>
              <a:rPr lang="en-US" altLang="ja-JP" dirty="0"/>
              <a:t>Kernel</a:t>
            </a:r>
            <a:r>
              <a:rPr lang="ja-JP" altLang="en-US" dirty="0"/>
              <a:t>がこの問題を題材にしていた</a:t>
            </a:r>
            <a:endParaRPr lang="en-US" altLang="ja-JP" dirty="0"/>
          </a:p>
          <a:p>
            <a:pPr lvl="1"/>
            <a:endParaRPr kumimoji="1" lang="en-US" altLang="ja-JP" dirty="0"/>
          </a:p>
          <a:p>
            <a:r>
              <a:rPr lang="ja-JP" altLang="en-US" dirty="0"/>
              <a:t>内容</a:t>
            </a:r>
            <a:r>
              <a:rPr lang="en-US" altLang="ja-JP" dirty="0"/>
              <a:t>:</a:t>
            </a:r>
          </a:p>
          <a:p>
            <a:pPr lvl="1"/>
            <a:r>
              <a:rPr kumimoji="1" lang="ja-JP" altLang="en-US" dirty="0"/>
              <a:t>アイオワ州エイムズの住宅価格を</a:t>
            </a:r>
            <a:r>
              <a:rPr kumimoji="1" lang="en-US" altLang="ja-JP" dirty="0"/>
              <a:t>79</a:t>
            </a:r>
            <a:r>
              <a:rPr kumimoji="1" lang="ja-JP" altLang="en-US" dirty="0"/>
              <a:t>の説明変数で予測する</a:t>
            </a:r>
            <a:endParaRPr kumimoji="1" lang="en-US" altLang="ja-JP" dirty="0"/>
          </a:p>
          <a:p>
            <a:pPr lvl="1"/>
            <a:endParaRPr lang="en-US" altLang="ja-JP" dirty="0"/>
          </a:p>
          <a:p>
            <a:r>
              <a:rPr kumimoji="1" lang="ja-JP" altLang="en-US" dirty="0"/>
              <a:t>予測値の評価</a:t>
            </a:r>
            <a:endParaRPr kumimoji="1" lang="en-US" altLang="ja-JP" dirty="0"/>
          </a:p>
          <a:p>
            <a:pPr lvl="1"/>
            <a:r>
              <a:rPr lang="ja-JP" altLang="en-US" dirty="0"/>
              <a:t>予測値の対数と販売価格の対数との間の</a:t>
            </a:r>
            <a:r>
              <a:rPr lang="en-US" altLang="ja-JP" dirty="0"/>
              <a:t>RMSE</a:t>
            </a:r>
            <a:r>
              <a:rPr lang="ja-JP" altLang="en-US" dirty="0" err="1"/>
              <a:t>で評</a:t>
            </a:r>
            <a:r>
              <a:rPr lang="ja-JP" altLang="en-US" dirty="0"/>
              <a:t>価される。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40</a:t>
            </a:fld>
            <a:endParaRPr kumimoji="1" lang="ja-JP" altLang="en-US"/>
          </a:p>
        </p:txBody>
      </p:sp>
    </p:spTree>
    <p:extLst>
      <p:ext uri="{BB962C8B-B14F-4D97-AF65-F5344CB8AC3E}">
        <p14:creationId xmlns:p14="http://schemas.microsoft.com/office/powerpoint/2010/main" val="206859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363272" cy="5092824"/>
          </a:xfrm>
        </p:spPr>
        <p:txBody>
          <a:bodyPr>
            <a:noAutofit/>
          </a:bodyPr>
          <a:lstStyle/>
          <a:p>
            <a:r>
              <a:rPr lang="ja-JP" altLang="en-US" dirty="0"/>
              <a:t>実装上の注意点</a:t>
            </a:r>
            <a:endParaRPr lang="en-US" altLang="ja-JP" dirty="0"/>
          </a:p>
          <a:p>
            <a:pPr marL="0" indent="0">
              <a:buNone/>
            </a:pPr>
            <a:r>
              <a:rPr lang="ja-JP" altLang="en-US" dirty="0"/>
              <a:t>データの構造と記録状況を確認するには、データが読み込まれた</a:t>
            </a:r>
            <a:r>
              <a:rPr lang="en-US" altLang="ja-JP" dirty="0" err="1"/>
              <a:t>DataFrame</a:t>
            </a:r>
            <a:r>
              <a:rPr lang="ja-JP" altLang="en-US" dirty="0"/>
              <a:t>オブジェクトに対して、次のメソッドを呼び出す。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この内容を特性毎に確認し、全レコード数に比べて、有効データ数が極端に少ない特性を分析対象から除外する。</a:t>
            </a:r>
            <a:endParaRPr lang="en-US" altLang="ja-JP" dirty="0"/>
          </a:p>
          <a:p>
            <a:pPr marL="0" indent="0">
              <a:buNone/>
            </a:pPr>
            <a:endParaRPr lang="en-US" altLang="ja-JP" dirty="0"/>
          </a:p>
          <a:p>
            <a:pPr marL="0" indent="0">
              <a:buNone/>
            </a:pPr>
            <a:r>
              <a:rPr lang="ja-JP" altLang="en-US" dirty="0"/>
              <a:t>また、文字列などの数値以外の特性については、その値が記録された</a:t>
            </a:r>
            <a:r>
              <a:rPr lang="en-US" altLang="ja-JP" dirty="0"/>
              <a:t>Series</a:t>
            </a:r>
            <a:r>
              <a:rPr lang="ja-JP" altLang="en-US" dirty="0"/>
              <a:t>オブジェクトに対して、次のメソッドを呼び出すことで、独自の記録状況が確認できる。</a:t>
            </a:r>
            <a:endParaRPr lang="en-US" altLang="ja-JP"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5EE9EE2C-42DA-4148-9E18-E679A7A91EF6}"/>
              </a:ext>
            </a:extLst>
          </p:cNvPr>
          <p:cNvGraphicFramePr>
            <a:graphicFrameLocks noGrp="1"/>
          </p:cNvGraphicFramePr>
          <p:nvPr>
            <p:extLst>
              <p:ext uri="{D42A27DB-BD31-4B8C-83A1-F6EECF244321}">
                <p14:modId xmlns:p14="http://schemas.microsoft.com/office/powerpoint/2010/main" val="1352776309"/>
              </p:ext>
            </p:extLst>
          </p:nvPr>
        </p:nvGraphicFramePr>
        <p:xfrm>
          <a:off x="546720" y="2923540"/>
          <a:ext cx="8050560" cy="101092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DataFrame.Info</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特性名、データ型、全レコード数、特性毎の有効データ数を出力する。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6435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320D-DF31-44CA-95CC-09EBDC131427}"/>
              </a:ext>
            </a:extLst>
          </p:cNvPr>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(3)</a:t>
            </a:r>
            <a:endParaRPr kumimoji="1" lang="ja-JP" altLang="en-US" sz="3200" dirty="0"/>
          </a:p>
        </p:txBody>
      </p:sp>
      <p:sp>
        <p:nvSpPr>
          <p:cNvPr id="3" name="コンテンツ プレースホルダー 2">
            <a:extLst>
              <a:ext uri="{FF2B5EF4-FFF2-40B4-BE49-F238E27FC236}">
                <a16:creationId xmlns:a16="http://schemas.microsoft.com/office/drawing/2014/main" id="{8AAA17ED-BE70-4B47-A5D2-979060B9B405}"/>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一意なデータの数が多い特性を分析対象から除外する。</a:t>
            </a:r>
            <a:endParaRPr kumimoji="1" lang="en-US" altLang="ja-JP" dirty="0"/>
          </a:p>
          <a:p>
            <a:pPr marL="0" indent="0">
              <a:buNone/>
            </a:pPr>
            <a:endParaRPr lang="en-US" altLang="ja-JP" dirty="0"/>
          </a:p>
          <a:p>
            <a:pPr marL="0" indent="0">
              <a:buNone/>
            </a:pPr>
            <a:r>
              <a:rPr lang="en-US" altLang="ja-JP" dirty="0" err="1"/>
              <a:t>DataFrame</a:t>
            </a:r>
            <a:r>
              <a:rPr lang="ja-JP" altLang="en-US"/>
              <a:t>オブジェクトから</a:t>
            </a:r>
            <a:r>
              <a:rPr lang="ja-JP" altLang="en-US" dirty="0"/>
              <a:t>特定の特性を削除するには、次のメソッドを呼び出す。</a:t>
            </a:r>
            <a:endParaRPr kumimoji="1" lang="ja-JP" altLang="en-US" dirty="0"/>
          </a:p>
        </p:txBody>
      </p:sp>
      <p:sp>
        <p:nvSpPr>
          <p:cNvPr id="4" name="スライド番号プレースホルダー 3">
            <a:extLst>
              <a:ext uri="{FF2B5EF4-FFF2-40B4-BE49-F238E27FC236}">
                <a16:creationId xmlns:a16="http://schemas.microsoft.com/office/drawing/2014/main" id="{EB600F9A-06C7-45D2-9763-202F812BF49C}"/>
              </a:ext>
            </a:extLst>
          </p:cNvPr>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615463168"/>
              </p:ext>
            </p:extLst>
          </p:nvPr>
        </p:nvGraphicFramePr>
        <p:xfrm>
          <a:off x="457200" y="4725144"/>
          <a:ext cx="8140080" cy="1833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a:t>
                      </a:r>
                      <a:r>
                        <a:rPr lang="ja-JP" altLang="en-US"/>
                        <a:t>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a:t>次ページへ続く</a:t>
                      </a:r>
                      <a:r>
                        <a:rPr lang="en-US" altLang="ja-JP" dirty="0"/>
                        <a:t>)</a:t>
                      </a:r>
                    </a:p>
                  </a:txBody>
                  <a:tcPr/>
                </a:tc>
                <a:extLst>
                  <a:ext uri="{0D108BD9-81ED-4DB2-BD59-A6C34878D82A}">
                    <a16:rowId xmlns:a16="http://schemas.microsoft.com/office/drawing/2014/main" val="2928154316"/>
                  </a:ext>
                </a:extLst>
              </a:tr>
            </a:tbl>
          </a:graphicData>
        </a:graphic>
      </p:graphicFrame>
      <p:graphicFrame>
        <p:nvGraphicFramePr>
          <p:cNvPr id="6" name="表 5">
            <a:extLst>
              <a:ext uri="{FF2B5EF4-FFF2-40B4-BE49-F238E27FC236}">
                <a16:creationId xmlns:a16="http://schemas.microsoft.com/office/drawing/2014/main" id="{5787794C-1CF8-487F-A8AD-14D88BE82207}"/>
              </a:ext>
            </a:extLst>
          </p:cNvPr>
          <p:cNvGraphicFramePr>
            <a:graphicFrameLocks noGrp="1"/>
          </p:cNvGraphicFramePr>
          <p:nvPr>
            <p:extLst>
              <p:ext uri="{D42A27DB-BD31-4B8C-83A1-F6EECF244321}">
                <p14:modId xmlns:p14="http://schemas.microsoft.com/office/powerpoint/2010/main" val="229948348"/>
              </p:ext>
            </p:extLst>
          </p:nvPr>
        </p:nvGraphicFramePr>
        <p:xfrm>
          <a:off x="546720" y="1600487"/>
          <a:ext cx="8050560" cy="128524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Series.describe</a:t>
                      </a:r>
                      <a:r>
                        <a:rPr kumimoji="1" lang="en-US" altLang="ja-JP" dirty="0"/>
                        <a:t>(</a:t>
                      </a:r>
                      <a:r>
                        <a:rPr lang="en-US" altLang="ja-JP" dirty="0"/>
                        <a:t>exclude</a:t>
                      </a:r>
                      <a:r>
                        <a:rPr kumimoji="1" lang="en-US" altLang="ja-JP" sz="1800" b="1" kern="1200" dirty="0">
                          <a:solidFill>
                            <a:schemeClr val="dk1"/>
                          </a:solidFill>
                          <a:effectLst/>
                          <a:latin typeface="+mn-lt"/>
                          <a:ea typeface="+mn-ea"/>
                          <a:cs typeface="+mn-cs"/>
                        </a:rPr>
                        <a:t>=</a:t>
                      </a:r>
                      <a:r>
                        <a:rPr kumimoji="1" lang="en-US" altLang="ja-JP" sz="1800" kern="1200" dirty="0">
                          <a:solidFill>
                            <a:schemeClr val="dk1"/>
                          </a:solidFill>
                          <a:effectLst/>
                          <a:latin typeface="+mn-lt"/>
                          <a:ea typeface="+mn-ea"/>
                          <a:cs typeface="+mn-cs"/>
                        </a:rPr>
                        <a:t>'number'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数値以外の特性について、データ数、一意な値のデータ数、最頻値、最頻値の頻度を出力する。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98220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(4)</a:t>
            </a:r>
            <a:endParaRPr kumimoji="1" lang="ja-JP" altLang="en-US" sz="3200" dirty="0"/>
          </a:p>
        </p:txBody>
      </p:sp>
      <p:sp>
        <p:nvSpPr>
          <p:cNvPr id="3" name="コンテンツ プレースホルダー 2"/>
          <p:cNvSpPr>
            <a:spLocks noGrp="1"/>
          </p:cNvSpPr>
          <p:nvPr>
            <p:ph idx="1"/>
          </p:nvPr>
        </p:nvSpPr>
        <p:spPr>
          <a:xfrm>
            <a:off x="457200" y="1600200"/>
            <a:ext cx="8229600" cy="5141168"/>
          </a:xfrm>
        </p:spPr>
        <p:txBody>
          <a:bodyPr>
            <a:normAutofit fontScale="92500" lnSpcReduction="10000"/>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a:t>実際</a:t>
            </a:r>
            <a:r>
              <a:rPr kumimoji="1" lang="ja-JP" altLang="en-US" dirty="0"/>
              <a:t>に、削除を行う前に、念のため、</a:t>
            </a:r>
            <a:r>
              <a:rPr kumimoji="1" lang="en-US" altLang="ja-JP" dirty="0" err="1"/>
              <a:t>DataFrame</a:t>
            </a:r>
            <a:r>
              <a:rPr kumimoji="1" lang="ja-JP" altLang="en-US" dirty="0"/>
              <a:t>オブジェクトに記録された先頭のレコード数行を出力して、その内容が認識と食い違っていないかを確認することが望ましい。</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dirty="0"/>
              <a:t>また、各特性の意味も、この段階で、併せて再確認する。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209087850"/>
              </p:ext>
            </p:extLst>
          </p:nvPr>
        </p:nvGraphicFramePr>
        <p:xfrm>
          <a:off x="457200" y="4797152"/>
          <a:ext cx="8229600" cy="14350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DataFrame.head</a:t>
                      </a:r>
                      <a:r>
                        <a:rPr kumimoji="1" lang="en-US" altLang="ja-JP" dirty="0"/>
                        <a:t>(n)</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オブジェクトに記録された先頭のレコードｎ行を出力する。</a:t>
                      </a:r>
                      <a:r>
                        <a:rPr kumimoji="1" lang="en-US" altLang="ja-JP" dirty="0"/>
                        <a:t>n</a:t>
                      </a:r>
                      <a:r>
                        <a:rPr kumimoji="1" lang="ja-JP" altLang="en-US" dirty="0"/>
                        <a:t>を指定しなければ、デフォルトで</a:t>
                      </a:r>
                      <a:r>
                        <a:rPr kumimoji="1" lang="en-US" altLang="ja-JP" dirty="0"/>
                        <a:t>5</a:t>
                      </a:r>
                      <a:r>
                        <a:rPr kumimoji="1" lang="ja-JP" altLang="en-US" dirty="0"/>
                        <a:t>行分を出力する</a:t>
                      </a:r>
                      <a:endParaRPr lang="en-US" altLang="ja-JP" dirty="0"/>
                    </a:p>
                  </a:txBody>
                  <a:tcPr/>
                </a:tc>
                <a:extLst>
                  <a:ext uri="{0D108BD9-81ED-4DB2-BD59-A6C34878D82A}">
                    <a16:rowId xmlns:a16="http://schemas.microsoft.com/office/drawing/2014/main" val="2928154316"/>
                  </a:ext>
                </a:extLst>
              </a:tr>
            </a:tbl>
          </a:graphicData>
        </a:graphic>
      </p:graphicFrame>
      <p:graphicFrame>
        <p:nvGraphicFramePr>
          <p:cNvPr id="8" name="表 4">
            <a:extLst>
              <a:ext uri="{FF2B5EF4-FFF2-40B4-BE49-F238E27FC236}">
                <a16:creationId xmlns:a16="http://schemas.microsoft.com/office/drawing/2014/main" id="{1456A6F7-0568-534B-9A03-C3FC0076925D}"/>
              </a:ext>
            </a:extLst>
          </p:cNvPr>
          <p:cNvGraphicFramePr>
            <a:graphicFrameLocks noGrp="1"/>
          </p:cNvGraphicFramePr>
          <p:nvPr>
            <p:extLst>
              <p:ext uri="{D42A27DB-BD31-4B8C-83A1-F6EECF244321}">
                <p14:modId xmlns:p14="http://schemas.microsoft.com/office/powerpoint/2010/main" val="796785634"/>
              </p:ext>
            </p:extLst>
          </p:nvPr>
        </p:nvGraphicFramePr>
        <p:xfrm>
          <a:off x="457200" y="1524000"/>
          <a:ext cx="8140080" cy="2108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latin typeface="+mn-lt"/>
                          <a:ea typeface="+mn-ea"/>
                          <a:cs typeface="+mn-cs"/>
                        </a:rPr>
                        <a:t>(</a:t>
                      </a:r>
                      <a:r>
                        <a:rPr kumimoji="1" lang="ja-JP" altLang="en-US" sz="1800" kern="1200">
                          <a:solidFill>
                            <a:schemeClr val="dk1"/>
                          </a:solidFill>
                          <a:latin typeface="+mn-lt"/>
                          <a:ea typeface="+mn-ea"/>
                          <a:cs typeface="+mn-cs"/>
                        </a:rPr>
                        <a:t>前ページから続く</a:t>
                      </a:r>
                      <a:r>
                        <a:rPr kumimoji="1" lang="en-US" altLang="ja-JP" sz="1800" kern="1200" dirty="0">
                          <a:solidFill>
                            <a:schemeClr val="dk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a:solidFill>
                            <a:schemeClr val="dk1"/>
                          </a:solidFill>
                          <a:latin typeface="+mn-lt"/>
                          <a:ea typeface="+mn-ea"/>
                          <a:cs typeface="+mn-cs"/>
                        </a:rPr>
                        <a:t>その際、新しい</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12345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1588378475"/>
              </p:ext>
            </p:extLst>
          </p:nvPr>
        </p:nvGraphicFramePr>
        <p:xfrm>
          <a:off x="611560" y="3347595"/>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graphicFrame>
        <p:nvGraphicFramePr>
          <p:cNvPr id="6" name="表 5">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3789499286"/>
              </p:ext>
            </p:extLst>
          </p:nvPr>
        </p:nvGraphicFramePr>
        <p:xfrm>
          <a:off x="611560" y="5157192"/>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Price/test.csv</a:t>
                      </a:r>
                      <a:endParaRPr kumimoji="1" lang="ja-JP" altLang="en-US" dirty="0"/>
                    </a:p>
                  </a:txBody>
                  <a:tcPr/>
                </a:tc>
                <a:tc>
                  <a:txBody>
                    <a:bodyPr/>
                    <a:lstStyle/>
                    <a:p>
                      <a:r>
                        <a:rPr kumimoji="1" lang="ja-JP" altLang="en-US" dirty="0"/>
                        <a:t>評価データ</a:t>
                      </a:r>
                    </a:p>
                  </a:txBody>
                  <a:tcPr/>
                </a:tc>
                <a:extLst>
                  <a:ext uri="{0D108BD9-81ED-4DB2-BD59-A6C34878D82A}">
                    <a16:rowId xmlns:a16="http://schemas.microsoft.com/office/drawing/2014/main" val="1470499847"/>
                  </a:ext>
                </a:extLst>
              </a:tr>
            </a:tbl>
          </a:graphicData>
        </a:graphic>
      </p:graphicFrame>
      <p:sp>
        <p:nvSpPr>
          <p:cNvPr id="7" name="テキスト ボックス 6"/>
          <p:cNvSpPr txBox="1"/>
          <p:nvPr/>
        </p:nvSpPr>
        <p:spPr>
          <a:xfrm>
            <a:off x="611560" y="2978263"/>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dirty="0"/>
              <a:t>分類</a:t>
            </a:r>
            <a:r>
              <a:rPr lang="en-US" altLang="ja-JP" dirty="0"/>
              <a:t>)</a:t>
            </a:r>
            <a:r>
              <a:rPr lang="ja-JP" altLang="en-US" dirty="0"/>
              <a:t>の例</a:t>
            </a:r>
            <a:endParaRPr kumimoji="1" lang="ja-JP" altLang="en-US" dirty="0"/>
          </a:p>
        </p:txBody>
      </p:sp>
      <p:sp>
        <p:nvSpPr>
          <p:cNvPr id="8" name="テキスト ボックス 7"/>
          <p:cNvSpPr txBox="1"/>
          <p:nvPr/>
        </p:nvSpPr>
        <p:spPr>
          <a:xfrm>
            <a:off x="611560" y="4849702"/>
            <a:ext cx="2574744" cy="369332"/>
          </a:xfrm>
          <a:prstGeom prst="rect">
            <a:avLst/>
          </a:prstGeom>
          <a:noFill/>
        </p:spPr>
        <p:txBody>
          <a:bodyPr wrap="none" rtlCol="0">
            <a:spAutoFit/>
          </a:bodyPr>
          <a:lstStyle/>
          <a:p>
            <a:r>
              <a:rPr lang="ja-JP" altLang="en-US" dirty="0"/>
              <a:t>教師あり学習</a:t>
            </a:r>
            <a:r>
              <a:rPr lang="en-US" altLang="ja-JP" dirty="0"/>
              <a:t>(</a:t>
            </a:r>
            <a:r>
              <a:rPr lang="ja-JP" altLang="en-US" dirty="0"/>
              <a:t>回帰</a:t>
            </a:r>
            <a:r>
              <a:rPr lang="en-US" altLang="ja-JP" dirty="0"/>
              <a:t>)</a:t>
            </a:r>
            <a:r>
              <a:rPr lang="ja-JP" altLang="en-US" dirty="0"/>
              <a:t>の例</a:t>
            </a:r>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目的</a:t>
            </a:r>
            <a:endParaRPr lang="en-US" altLang="ja-JP" dirty="0"/>
          </a:p>
          <a:p>
            <a:pPr marL="0" indent="0">
              <a:buNone/>
            </a:pPr>
            <a:r>
              <a:rPr lang="ja-JP" altLang="en-US" dirty="0"/>
              <a:t>線形回帰を考える場合、目的変数となる特性</a:t>
            </a:r>
            <a:r>
              <a:rPr lang="en-US" altLang="ja-JP" dirty="0"/>
              <a:t>(</a:t>
            </a:r>
            <a:r>
              <a:rPr lang="ja-JP" altLang="en-US" dirty="0"/>
              <a:t>数値</a:t>
            </a:r>
            <a:r>
              <a:rPr lang="en-US" altLang="ja-JP" dirty="0"/>
              <a:t>)</a:t>
            </a:r>
            <a:r>
              <a:rPr lang="ja-JP" altLang="en-US" dirty="0"/>
              <a:t>と、影響度が高そうな説明変数の特性</a:t>
            </a:r>
            <a:r>
              <a:rPr lang="en-US" altLang="ja-JP" dirty="0"/>
              <a:t>(</a:t>
            </a:r>
            <a:r>
              <a:rPr lang="ja-JP" altLang="en-US" dirty="0"/>
              <a:t>数値</a:t>
            </a:r>
            <a:r>
              <a:rPr lang="en-US" altLang="ja-JP" dirty="0"/>
              <a:t>)</a:t>
            </a:r>
            <a:r>
              <a:rPr lang="ja-JP" altLang="en-US" dirty="0"/>
              <a:t>との間で、訓練データを対象に、散布図を作成し、相関関係にあることを確認する。</a:t>
            </a:r>
            <a:endParaRPr lang="en-US" altLang="ja-JP" dirty="0"/>
          </a:p>
          <a:p>
            <a:pPr marL="0" indent="0">
              <a:buNone/>
            </a:pPr>
            <a:r>
              <a:rPr lang="ja-JP" altLang="en-US" dirty="0"/>
              <a:t>相関が認められる場合、散布図上で、外れ値の有無を確認する</a:t>
            </a:r>
            <a:r>
              <a:rPr lang="en-US" altLang="ja-JP" dirty="0"/>
              <a:t>(</a:t>
            </a:r>
            <a:r>
              <a:rPr lang="ja-JP" altLang="en-US" dirty="0"/>
              <a:t>外れ値と見なす範囲を決める</a:t>
            </a:r>
            <a:r>
              <a:rPr lang="en-US" altLang="ja-JP" dirty="0"/>
              <a:t>)</a:t>
            </a:r>
            <a:r>
              <a:rPr lang="ja-JP" altLang="en-US" dirty="0" err="1"/>
              <a:t>。</a:t>
            </a:r>
            <a:endParaRPr lang="en-US" altLang="ja-JP" dirty="0"/>
          </a:p>
          <a:p>
            <a:pPr marL="0" indent="0">
              <a:buNone/>
            </a:pPr>
            <a:r>
              <a:rPr lang="ja-JP" altLang="en-US" dirty="0"/>
              <a:t>そして、外れ値を、訓練データから削除する。</a:t>
            </a:r>
            <a:endParaRPr lang="en-US" altLang="ja-JP" dirty="0"/>
          </a:p>
          <a:p>
            <a:pPr marL="0" indent="0">
              <a:buNone/>
            </a:pPr>
            <a:r>
              <a:rPr lang="ja-JP" altLang="en-US" dirty="0"/>
              <a:t>一方、分類の場合には、</a:t>
            </a:r>
            <a:r>
              <a:rPr lang="en-US" altLang="ja-JP" dirty="0" err="1"/>
              <a:t>pairplot</a:t>
            </a:r>
            <a:r>
              <a:rPr lang="ja-JP" altLang="en-US" dirty="0"/>
              <a:t>や</a:t>
            </a:r>
            <a:r>
              <a:rPr lang="en-US" altLang="ja-JP" dirty="0" err="1"/>
              <a:t>factorplot</a:t>
            </a:r>
            <a:r>
              <a:rPr lang="ja-JP" altLang="en-US" dirty="0"/>
              <a:t>を使うことにより、各特性を対にして、分類との関係を可視化することにより、その関係性を把握する。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294628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3675</TotalTime>
  <Words>4235</Words>
  <Application>Microsoft Macintosh PowerPoint</Application>
  <PresentationFormat>On-screen Show (4:3)</PresentationFormat>
  <Paragraphs>500</Paragraphs>
  <Slides>40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ＭＳ Ｐゴシック</vt:lpstr>
      <vt:lpstr>Arial</vt:lpstr>
      <vt:lpstr>Calibri</vt:lpstr>
      <vt:lpstr>クラリティ</vt:lpstr>
      <vt:lpstr>Data Preprocessing</vt:lpstr>
      <vt:lpstr>デザインパターン</vt:lpstr>
      <vt:lpstr>実施手順</vt:lpstr>
      <vt:lpstr>1.データ構造を確認する (1)</vt:lpstr>
      <vt:lpstr>1.データ構造を確認する (2)</vt:lpstr>
      <vt:lpstr>1.データ構造を確認する (3)</vt:lpstr>
      <vt:lpstr>1.データ構造を確認する (4)</vt:lpstr>
      <vt:lpstr>1.データ構造を確認する (5)</vt:lpstr>
      <vt:lpstr>2. 目的変数・説明変数間の分布を確認する (1)</vt:lpstr>
      <vt:lpstr>2. 目的変数・説明変数間の分布を確認する (2)</vt:lpstr>
      <vt:lpstr>2. 目的変数・説明変数間の分布を確認する (3)</vt:lpstr>
      <vt:lpstr>2. 目的変数・説明変数間の分布を確認する (4)</vt:lpstr>
      <vt:lpstr>3.  説明変数間の多重共線性を確認する (1)</vt:lpstr>
      <vt:lpstr>3.  説明変数間の多重共線性を確認する (2)</vt:lpstr>
      <vt:lpstr>3.  説明変数間の多重共線性を確認する (3)</vt:lpstr>
      <vt:lpstr>3.  説明変数間の多重共線性を確認する (4)</vt:lpstr>
      <vt:lpstr>3.  説明変数間の多重共線性を確認する (5)</vt:lpstr>
      <vt:lpstr>4. データの欠損に対処する (1)</vt:lpstr>
      <vt:lpstr>4. データの欠損に対処する (2)</vt:lpstr>
      <vt:lpstr>4. データの欠損に対処する (3)</vt:lpstr>
      <vt:lpstr>4. データの欠損に対処する (4)</vt:lpstr>
      <vt:lpstr>4. データの欠損に対処する (5)</vt:lpstr>
      <vt:lpstr>5. データの尺度を正規化する (1)</vt:lpstr>
      <vt:lpstr>5. データの尺度を正規化する (2)</vt:lpstr>
      <vt:lpstr>5. データの尺度を正規化する (3)</vt:lpstr>
      <vt:lpstr>5. データの尺度を正規化する (4)</vt:lpstr>
      <vt:lpstr>6. 目的変数のデータ分布の偏りに対処する   (1)</vt:lpstr>
      <vt:lpstr>6. 目的変数のデータ分布の偏りに対処する (2)</vt:lpstr>
      <vt:lpstr>6. 目的変数のデータ分布の偏りに対処する (3)</vt:lpstr>
      <vt:lpstr>7. 質的データを変換する (1)</vt:lpstr>
      <vt:lpstr>7. 質的データを変換する  (2)</vt:lpstr>
      <vt:lpstr>7. 質的データを変換する  (3)</vt:lpstr>
      <vt:lpstr>7. 質的データを変換する  (4)</vt:lpstr>
      <vt:lpstr>7. 質的データを変換する  (5)</vt:lpstr>
      <vt:lpstr>7. 質的データを変換する  (6)</vt:lpstr>
      <vt:lpstr>出典</vt:lpstr>
      <vt:lpstr>関連するパターン</vt:lpstr>
      <vt:lpstr>PowerPoint Presentation</vt:lpstr>
      <vt:lpstr>問題: Titanic</vt:lpstr>
      <vt:lpstr>問題: House Prices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吉田和樹</dc:creator>
  <cp:lastModifiedBy>吉田 和樹</cp:lastModifiedBy>
  <cp:revision>184</cp:revision>
  <dcterms:created xsi:type="dcterms:W3CDTF">2018-10-24T01:37:26Z</dcterms:created>
  <dcterms:modified xsi:type="dcterms:W3CDTF">2018-12-19T17:33:53Z</dcterms:modified>
</cp:coreProperties>
</file>