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9" r:id="rId15"/>
    <p:sldId id="270" r:id="rId16"/>
    <p:sldId id="268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1AB0-152F-4944-8B0B-D6AC80456478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F2C3-264F-4862-99A9-63FB1A57D5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FDF-7161-450E-AA25-87B734D9927A}" type="datetime1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70B31-FCB0-4503-B8DD-4901361C2F6F}" type="datetime1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5A42D-9368-4BB8-90BE-0F899494FD93}" type="datetime1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D09-0C5E-431E-AADA-074A2AD145DD}" type="datetime1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55DD-B8CA-4C30-97FD-952368997C4F}" type="datetime1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BE7-B330-4BC3-BB4C-EE0029A16A41}" type="datetime1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24F7-1AF9-496C-9147-148D735ACB58}" type="datetime1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A0BA3-AB01-4609-88A0-55AAC0CC76BD}" type="datetime1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5D4-B5CC-4467-B796-C67F515DE3C5}" type="datetime1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3980-AAA3-47F9-A262-0D3864F1B223}" type="datetime1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59B9-DC56-434E-8346-7979ED5DF987}" type="datetime1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9F02A4-63CC-4654-A6E7-8D37C032D0CA}" type="datetime1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x.</a:t>
            </a:r>
            <a:r>
              <a:rPr kumimoji="1" lang="ja-JP" altLang="en-US"/>
              <a:t>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36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43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理論的背景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20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11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08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aaa</a:t>
            </a:r>
            <a:endParaRPr lang="en-US" altLang="ja-JP" dirty="0"/>
          </a:p>
          <a:p>
            <a:pPr lvl="1"/>
            <a:r>
              <a:rPr lang="en-US" altLang="ja-JP" dirty="0"/>
              <a:t>http://</a:t>
            </a:r>
          </a:p>
          <a:p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17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関連するパターン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パターン</a:t>
            </a:r>
            <a:endParaRPr kumimoji="1" lang="en-US" altLang="ja-JP" dirty="0"/>
          </a:p>
          <a:p>
            <a:pPr lvl="1"/>
            <a:r>
              <a:rPr lang="en-US" altLang="ja-JP" dirty="0"/>
              <a:t>xxx</a:t>
            </a: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89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理論的背景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52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デザインパターン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パターン名</a:t>
            </a:r>
            <a:r>
              <a:rPr lang="en-US" altLang="ja-JP" dirty="0"/>
              <a:t>:</a:t>
            </a:r>
          </a:p>
          <a:p>
            <a:r>
              <a:rPr kumimoji="1" lang="ja-JP" altLang="en-US" dirty="0"/>
              <a:t>分類名</a:t>
            </a:r>
            <a:r>
              <a:rPr kumimoji="1" lang="en-US" altLang="ja-JP" dirty="0"/>
              <a:t>:</a:t>
            </a:r>
          </a:p>
          <a:p>
            <a:r>
              <a:rPr kumimoji="1" lang="ja-JP" altLang="en-US" dirty="0"/>
              <a:t>目的：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9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問題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lang="en-US" altLang="ja-JP" dirty="0"/>
              <a:t>:</a:t>
            </a:r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内容</a:t>
            </a:r>
            <a:r>
              <a:rPr lang="en-US" altLang="ja-JP" dirty="0"/>
              <a:t>:</a:t>
            </a:r>
          </a:p>
          <a:p>
            <a:pPr lvl="1"/>
            <a:endParaRPr lang="en-US" altLang="ja-JP" dirty="0"/>
          </a:p>
          <a:p>
            <a:r>
              <a:rPr kumimoji="1" lang="ja-JP" altLang="en-US" dirty="0"/>
              <a:t>予測値の評価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適用条件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lang="ja-JP" altLang="en-US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適用手順</a:t>
            </a:r>
            <a:endParaRPr kumimoji="1" lang="ja-JP" altLang="en-US" dirty="0"/>
          </a:p>
        </p:txBody>
      </p:sp>
      <p:sp>
        <p:nvSpPr>
          <p:cNvPr id="1031" name="スライド番号プレースホルダー 10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適用手順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35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実装上の注意点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B05B2A-277B-4143-ABCD-C8941892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35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75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適用結果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625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444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677</TotalTime>
  <Words>66</Words>
  <Application>Microsoft Office PowerPoint</Application>
  <PresentationFormat>画面に合わせる 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9" baseType="lpstr">
      <vt:lpstr>Arial</vt:lpstr>
      <vt:lpstr>Calibri</vt:lpstr>
      <vt:lpstr>クラリティ</vt:lpstr>
      <vt:lpstr>x.Ｘ</vt:lpstr>
      <vt:lpstr>デザインパターン</vt:lpstr>
      <vt:lpstr>問題:</vt:lpstr>
      <vt:lpstr>適用条件</vt:lpstr>
      <vt:lpstr>適用手順</vt:lpstr>
      <vt:lpstr>適用手順</vt:lpstr>
      <vt:lpstr>実装上の注意点</vt:lpstr>
      <vt:lpstr>サンプルコード</vt:lpstr>
      <vt:lpstr>適用結果</vt:lpstr>
      <vt:lpstr>参考）</vt:lpstr>
      <vt:lpstr>理論的背景</vt:lpstr>
      <vt:lpstr>理論的背景</vt:lpstr>
      <vt:lpstr>理論的背景</vt:lpstr>
      <vt:lpstr>出典</vt:lpstr>
      <vt:lpstr>関連するパターン</vt:lpstr>
      <vt:lpstr>理論的背景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x.Ｘ</dc:title>
  <dc:creator/>
  <cp:lastModifiedBy>賢 松岡</cp:lastModifiedBy>
  <cp:revision>31</cp:revision>
  <dcterms:created xsi:type="dcterms:W3CDTF">2018-10-24T01:37:26Z</dcterms:created>
  <dcterms:modified xsi:type="dcterms:W3CDTF">2018-12-08T17:38:56Z</dcterms:modified>
</cp:coreProperties>
</file>