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6BE4-12B8-0B4B-A822-6765610A91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36EE0D-EFF2-8D40-B9E3-479580E8EB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912E51-BEBE-B043-A80A-6F18C7E64860}"/>
              </a:ext>
            </a:extLst>
          </p:cNvPr>
          <p:cNvSpPr>
            <a:spLocks noGrp="1"/>
          </p:cNvSpPr>
          <p:nvPr>
            <p:ph type="dt" sz="half" idx="10"/>
          </p:nvPr>
        </p:nvSpPr>
        <p:spPr/>
        <p:txBody>
          <a:bodyPr/>
          <a:lstStyle/>
          <a:p>
            <a:fld id="{9AE0E23A-18B0-EB41-8B93-E79FA6706EB2}" type="datetimeFigureOut">
              <a:rPr lang="en-US" smtClean="0"/>
              <a:t>1/1/19</a:t>
            </a:fld>
            <a:endParaRPr lang="en-US"/>
          </a:p>
        </p:txBody>
      </p:sp>
      <p:sp>
        <p:nvSpPr>
          <p:cNvPr id="5" name="Footer Placeholder 4">
            <a:extLst>
              <a:ext uri="{FF2B5EF4-FFF2-40B4-BE49-F238E27FC236}">
                <a16:creationId xmlns:a16="http://schemas.microsoft.com/office/drawing/2014/main" id="{AFD0A58E-2949-A148-A76E-8BC309F14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C36F4-063F-4849-B668-6B846302C5E5}"/>
              </a:ext>
            </a:extLst>
          </p:cNvPr>
          <p:cNvSpPr>
            <a:spLocks noGrp="1"/>
          </p:cNvSpPr>
          <p:nvPr>
            <p:ph type="sldNum" sz="quarter" idx="12"/>
          </p:nvPr>
        </p:nvSpPr>
        <p:spPr/>
        <p:txBody>
          <a:bodyPr/>
          <a:lstStyle/>
          <a:p>
            <a:fld id="{31CE48BB-DB95-884D-8662-910125326519}" type="slidenum">
              <a:rPr lang="en-US" smtClean="0"/>
              <a:t>‹#›</a:t>
            </a:fld>
            <a:endParaRPr lang="en-US"/>
          </a:p>
        </p:txBody>
      </p:sp>
    </p:spTree>
    <p:extLst>
      <p:ext uri="{BB962C8B-B14F-4D97-AF65-F5344CB8AC3E}">
        <p14:creationId xmlns:p14="http://schemas.microsoft.com/office/powerpoint/2010/main" val="16598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2CC8-FD35-3D40-8B80-EDDA4985E2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FD82D4-0AD3-574F-A516-763A93FCB4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818AF-B225-E548-B132-8125813CE31A}"/>
              </a:ext>
            </a:extLst>
          </p:cNvPr>
          <p:cNvSpPr>
            <a:spLocks noGrp="1"/>
          </p:cNvSpPr>
          <p:nvPr>
            <p:ph type="dt" sz="half" idx="10"/>
          </p:nvPr>
        </p:nvSpPr>
        <p:spPr/>
        <p:txBody>
          <a:bodyPr/>
          <a:lstStyle/>
          <a:p>
            <a:fld id="{9AE0E23A-18B0-EB41-8B93-E79FA6706EB2}" type="datetimeFigureOut">
              <a:rPr lang="en-US" smtClean="0"/>
              <a:t>1/1/19</a:t>
            </a:fld>
            <a:endParaRPr lang="en-US"/>
          </a:p>
        </p:txBody>
      </p:sp>
      <p:sp>
        <p:nvSpPr>
          <p:cNvPr id="5" name="Footer Placeholder 4">
            <a:extLst>
              <a:ext uri="{FF2B5EF4-FFF2-40B4-BE49-F238E27FC236}">
                <a16:creationId xmlns:a16="http://schemas.microsoft.com/office/drawing/2014/main" id="{3B0F03A6-35AD-7E41-9F50-1D45EA910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E57A2-DDA6-5542-B953-E3BD404E89AC}"/>
              </a:ext>
            </a:extLst>
          </p:cNvPr>
          <p:cNvSpPr>
            <a:spLocks noGrp="1"/>
          </p:cNvSpPr>
          <p:nvPr>
            <p:ph type="sldNum" sz="quarter" idx="12"/>
          </p:nvPr>
        </p:nvSpPr>
        <p:spPr/>
        <p:txBody>
          <a:bodyPr/>
          <a:lstStyle/>
          <a:p>
            <a:fld id="{31CE48BB-DB95-884D-8662-910125326519}" type="slidenum">
              <a:rPr lang="en-US" smtClean="0"/>
              <a:t>‹#›</a:t>
            </a:fld>
            <a:endParaRPr lang="en-US"/>
          </a:p>
        </p:txBody>
      </p:sp>
    </p:spTree>
    <p:extLst>
      <p:ext uri="{BB962C8B-B14F-4D97-AF65-F5344CB8AC3E}">
        <p14:creationId xmlns:p14="http://schemas.microsoft.com/office/powerpoint/2010/main" val="331009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870886-48E6-5A4C-AD1E-26AE34F49F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CF9F0F-9F0D-1349-865B-5131366FA3C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EFBE6-E51C-224B-9536-F85A5B410CEE}"/>
              </a:ext>
            </a:extLst>
          </p:cNvPr>
          <p:cNvSpPr>
            <a:spLocks noGrp="1"/>
          </p:cNvSpPr>
          <p:nvPr>
            <p:ph type="dt" sz="half" idx="10"/>
          </p:nvPr>
        </p:nvSpPr>
        <p:spPr/>
        <p:txBody>
          <a:bodyPr/>
          <a:lstStyle/>
          <a:p>
            <a:fld id="{9AE0E23A-18B0-EB41-8B93-E79FA6706EB2}" type="datetimeFigureOut">
              <a:rPr lang="en-US" smtClean="0"/>
              <a:t>1/1/19</a:t>
            </a:fld>
            <a:endParaRPr lang="en-US"/>
          </a:p>
        </p:txBody>
      </p:sp>
      <p:sp>
        <p:nvSpPr>
          <p:cNvPr id="5" name="Footer Placeholder 4">
            <a:extLst>
              <a:ext uri="{FF2B5EF4-FFF2-40B4-BE49-F238E27FC236}">
                <a16:creationId xmlns:a16="http://schemas.microsoft.com/office/drawing/2014/main" id="{488E4753-6C80-0747-9A24-01436800E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1C236-5CC5-1D4B-9720-DD06B964704F}"/>
              </a:ext>
            </a:extLst>
          </p:cNvPr>
          <p:cNvSpPr>
            <a:spLocks noGrp="1"/>
          </p:cNvSpPr>
          <p:nvPr>
            <p:ph type="sldNum" sz="quarter" idx="12"/>
          </p:nvPr>
        </p:nvSpPr>
        <p:spPr/>
        <p:txBody>
          <a:bodyPr/>
          <a:lstStyle/>
          <a:p>
            <a:fld id="{31CE48BB-DB95-884D-8662-910125326519}" type="slidenum">
              <a:rPr lang="en-US" smtClean="0"/>
              <a:t>‹#›</a:t>
            </a:fld>
            <a:endParaRPr lang="en-US"/>
          </a:p>
        </p:txBody>
      </p:sp>
    </p:spTree>
    <p:extLst>
      <p:ext uri="{BB962C8B-B14F-4D97-AF65-F5344CB8AC3E}">
        <p14:creationId xmlns:p14="http://schemas.microsoft.com/office/powerpoint/2010/main" val="271377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3E70-FBE3-D840-BD03-CCB2D176D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CD4FF4-665E-C348-A70A-1304E7864F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878DE-B207-B344-B6FF-DC8B37AE8E40}"/>
              </a:ext>
            </a:extLst>
          </p:cNvPr>
          <p:cNvSpPr>
            <a:spLocks noGrp="1"/>
          </p:cNvSpPr>
          <p:nvPr>
            <p:ph type="dt" sz="half" idx="10"/>
          </p:nvPr>
        </p:nvSpPr>
        <p:spPr/>
        <p:txBody>
          <a:bodyPr/>
          <a:lstStyle/>
          <a:p>
            <a:fld id="{9AE0E23A-18B0-EB41-8B93-E79FA6706EB2}" type="datetimeFigureOut">
              <a:rPr lang="en-US" smtClean="0"/>
              <a:t>1/1/19</a:t>
            </a:fld>
            <a:endParaRPr lang="en-US"/>
          </a:p>
        </p:txBody>
      </p:sp>
      <p:sp>
        <p:nvSpPr>
          <p:cNvPr id="5" name="Footer Placeholder 4">
            <a:extLst>
              <a:ext uri="{FF2B5EF4-FFF2-40B4-BE49-F238E27FC236}">
                <a16:creationId xmlns:a16="http://schemas.microsoft.com/office/drawing/2014/main" id="{0A9911D0-CB45-104D-BF25-18B539AAC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06809-C050-6145-884F-2E42E4A2D975}"/>
              </a:ext>
            </a:extLst>
          </p:cNvPr>
          <p:cNvSpPr>
            <a:spLocks noGrp="1"/>
          </p:cNvSpPr>
          <p:nvPr>
            <p:ph type="sldNum" sz="quarter" idx="12"/>
          </p:nvPr>
        </p:nvSpPr>
        <p:spPr/>
        <p:txBody>
          <a:bodyPr/>
          <a:lstStyle/>
          <a:p>
            <a:fld id="{31CE48BB-DB95-884D-8662-910125326519}" type="slidenum">
              <a:rPr lang="en-US" smtClean="0"/>
              <a:t>‹#›</a:t>
            </a:fld>
            <a:endParaRPr lang="en-US"/>
          </a:p>
        </p:txBody>
      </p:sp>
    </p:spTree>
    <p:extLst>
      <p:ext uri="{BB962C8B-B14F-4D97-AF65-F5344CB8AC3E}">
        <p14:creationId xmlns:p14="http://schemas.microsoft.com/office/powerpoint/2010/main" val="314510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3402-4304-D444-9144-90BED22FEC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28F443-DDDE-1643-9FE7-E07D1C2E3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1D7FBA-6784-2C4C-96D1-29FAD2E8770E}"/>
              </a:ext>
            </a:extLst>
          </p:cNvPr>
          <p:cNvSpPr>
            <a:spLocks noGrp="1"/>
          </p:cNvSpPr>
          <p:nvPr>
            <p:ph type="dt" sz="half" idx="10"/>
          </p:nvPr>
        </p:nvSpPr>
        <p:spPr/>
        <p:txBody>
          <a:bodyPr/>
          <a:lstStyle/>
          <a:p>
            <a:fld id="{9AE0E23A-18B0-EB41-8B93-E79FA6706EB2}" type="datetimeFigureOut">
              <a:rPr lang="en-US" smtClean="0"/>
              <a:t>1/1/19</a:t>
            </a:fld>
            <a:endParaRPr lang="en-US"/>
          </a:p>
        </p:txBody>
      </p:sp>
      <p:sp>
        <p:nvSpPr>
          <p:cNvPr id="5" name="Footer Placeholder 4">
            <a:extLst>
              <a:ext uri="{FF2B5EF4-FFF2-40B4-BE49-F238E27FC236}">
                <a16:creationId xmlns:a16="http://schemas.microsoft.com/office/drawing/2014/main" id="{A5A720B4-1616-E048-951F-E969C4EC8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D8B6A-EA7E-BD41-8588-1785826634F6}"/>
              </a:ext>
            </a:extLst>
          </p:cNvPr>
          <p:cNvSpPr>
            <a:spLocks noGrp="1"/>
          </p:cNvSpPr>
          <p:nvPr>
            <p:ph type="sldNum" sz="quarter" idx="12"/>
          </p:nvPr>
        </p:nvSpPr>
        <p:spPr/>
        <p:txBody>
          <a:bodyPr/>
          <a:lstStyle/>
          <a:p>
            <a:fld id="{31CE48BB-DB95-884D-8662-910125326519}" type="slidenum">
              <a:rPr lang="en-US" smtClean="0"/>
              <a:t>‹#›</a:t>
            </a:fld>
            <a:endParaRPr lang="en-US"/>
          </a:p>
        </p:txBody>
      </p:sp>
    </p:spTree>
    <p:extLst>
      <p:ext uri="{BB962C8B-B14F-4D97-AF65-F5344CB8AC3E}">
        <p14:creationId xmlns:p14="http://schemas.microsoft.com/office/powerpoint/2010/main" val="105837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25A1-0616-334C-8926-EBA4A9D3F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656C3F-C840-E44E-B22B-3822E81BAA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97CE39-CDA3-DD4E-8FA2-12277A3AF8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5C41BD-5A16-D84B-BA5B-1D2C454CEEFA}"/>
              </a:ext>
            </a:extLst>
          </p:cNvPr>
          <p:cNvSpPr>
            <a:spLocks noGrp="1"/>
          </p:cNvSpPr>
          <p:nvPr>
            <p:ph type="dt" sz="half" idx="10"/>
          </p:nvPr>
        </p:nvSpPr>
        <p:spPr/>
        <p:txBody>
          <a:bodyPr/>
          <a:lstStyle/>
          <a:p>
            <a:fld id="{9AE0E23A-18B0-EB41-8B93-E79FA6706EB2}" type="datetimeFigureOut">
              <a:rPr lang="en-US" smtClean="0"/>
              <a:t>1/1/19</a:t>
            </a:fld>
            <a:endParaRPr lang="en-US"/>
          </a:p>
        </p:txBody>
      </p:sp>
      <p:sp>
        <p:nvSpPr>
          <p:cNvPr id="6" name="Footer Placeholder 5">
            <a:extLst>
              <a:ext uri="{FF2B5EF4-FFF2-40B4-BE49-F238E27FC236}">
                <a16:creationId xmlns:a16="http://schemas.microsoft.com/office/drawing/2014/main" id="{C8FF5567-B0D1-4D4D-9A60-455FCF2E8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10479-486A-E94F-8182-B2344EC68F5E}"/>
              </a:ext>
            </a:extLst>
          </p:cNvPr>
          <p:cNvSpPr>
            <a:spLocks noGrp="1"/>
          </p:cNvSpPr>
          <p:nvPr>
            <p:ph type="sldNum" sz="quarter" idx="12"/>
          </p:nvPr>
        </p:nvSpPr>
        <p:spPr/>
        <p:txBody>
          <a:bodyPr/>
          <a:lstStyle/>
          <a:p>
            <a:fld id="{31CE48BB-DB95-884D-8662-910125326519}" type="slidenum">
              <a:rPr lang="en-US" smtClean="0"/>
              <a:t>‹#›</a:t>
            </a:fld>
            <a:endParaRPr lang="en-US"/>
          </a:p>
        </p:txBody>
      </p:sp>
    </p:spTree>
    <p:extLst>
      <p:ext uri="{BB962C8B-B14F-4D97-AF65-F5344CB8AC3E}">
        <p14:creationId xmlns:p14="http://schemas.microsoft.com/office/powerpoint/2010/main" val="318596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D09C-041A-9743-9232-916AE1FE73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6F6E8F-93B4-9F42-8551-E6916DDD1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8C2769-061A-9149-A6AD-E1793EF8C58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ECC08C-934C-014D-A255-FFCFEC70BB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79C0BA-7052-2D42-90E7-175CF59229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8E988-F131-F244-8CB2-1BAC27B87BDB}"/>
              </a:ext>
            </a:extLst>
          </p:cNvPr>
          <p:cNvSpPr>
            <a:spLocks noGrp="1"/>
          </p:cNvSpPr>
          <p:nvPr>
            <p:ph type="dt" sz="half" idx="10"/>
          </p:nvPr>
        </p:nvSpPr>
        <p:spPr/>
        <p:txBody>
          <a:bodyPr/>
          <a:lstStyle/>
          <a:p>
            <a:fld id="{9AE0E23A-18B0-EB41-8B93-E79FA6706EB2}" type="datetimeFigureOut">
              <a:rPr lang="en-US" smtClean="0"/>
              <a:t>1/1/19</a:t>
            </a:fld>
            <a:endParaRPr lang="en-US"/>
          </a:p>
        </p:txBody>
      </p:sp>
      <p:sp>
        <p:nvSpPr>
          <p:cNvPr id="8" name="Footer Placeholder 7">
            <a:extLst>
              <a:ext uri="{FF2B5EF4-FFF2-40B4-BE49-F238E27FC236}">
                <a16:creationId xmlns:a16="http://schemas.microsoft.com/office/drawing/2014/main" id="{5F61CD78-1558-DC48-BC15-AA7D991142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EAB05B-A0A9-0A4C-BF81-32C8016FFD5B}"/>
              </a:ext>
            </a:extLst>
          </p:cNvPr>
          <p:cNvSpPr>
            <a:spLocks noGrp="1"/>
          </p:cNvSpPr>
          <p:nvPr>
            <p:ph type="sldNum" sz="quarter" idx="12"/>
          </p:nvPr>
        </p:nvSpPr>
        <p:spPr/>
        <p:txBody>
          <a:bodyPr/>
          <a:lstStyle/>
          <a:p>
            <a:fld id="{31CE48BB-DB95-884D-8662-910125326519}" type="slidenum">
              <a:rPr lang="en-US" smtClean="0"/>
              <a:t>‹#›</a:t>
            </a:fld>
            <a:endParaRPr lang="en-US"/>
          </a:p>
        </p:txBody>
      </p:sp>
    </p:spTree>
    <p:extLst>
      <p:ext uri="{BB962C8B-B14F-4D97-AF65-F5344CB8AC3E}">
        <p14:creationId xmlns:p14="http://schemas.microsoft.com/office/powerpoint/2010/main" val="102445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2CA8-E6B7-3147-B653-F2800B16EC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0679D5-BE03-274B-951D-655F04CB0CA3}"/>
              </a:ext>
            </a:extLst>
          </p:cNvPr>
          <p:cNvSpPr>
            <a:spLocks noGrp="1"/>
          </p:cNvSpPr>
          <p:nvPr>
            <p:ph type="dt" sz="half" idx="10"/>
          </p:nvPr>
        </p:nvSpPr>
        <p:spPr/>
        <p:txBody>
          <a:bodyPr/>
          <a:lstStyle/>
          <a:p>
            <a:fld id="{9AE0E23A-18B0-EB41-8B93-E79FA6706EB2}" type="datetimeFigureOut">
              <a:rPr lang="en-US" smtClean="0"/>
              <a:t>1/1/19</a:t>
            </a:fld>
            <a:endParaRPr lang="en-US"/>
          </a:p>
        </p:txBody>
      </p:sp>
      <p:sp>
        <p:nvSpPr>
          <p:cNvPr id="4" name="Footer Placeholder 3">
            <a:extLst>
              <a:ext uri="{FF2B5EF4-FFF2-40B4-BE49-F238E27FC236}">
                <a16:creationId xmlns:a16="http://schemas.microsoft.com/office/drawing/2014/main" id="{ACCDBB35-029E-C24C-AD6D-C8AB6833EA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1285EA-F242-5E4F-9439-DE883E0CD985}"/>
              </a:ext>
            </a:extLst>
          </p:cNvPr>
          <p:cNvSpPr>
            <a:spLocks noGrp="1"/>
          </p:cNvSpPr>
          <p:nvPr>
            <p:ph type="sldNum" sz="quarter" idx="12"/>
          </p:nvPr>
        </p:nvSpPr>
        <p:spPr/>
        <p:txBody>
          <a:bodyPr/>
          <a:lstStyle/>
          <a:p>
            <a:fld id="{31CE48BB-DB95-884D-8662-910125326519}" type="slidenum">
              <a:rPr lang="en-US" smtClean="0"/>
              <a:t>‹#›</a:t>
            </a:fld>
            <a:endParaRPr lang="en-US"/>
          </a:p>
        </p:txBody>
      </p:sp>
    </p:spTree>
    <p:extLst>
      <p:ext uri="{BB962C8B-B14F-4D97-AF65-F5344CB8AC3E}">
        <p14:creationId xmlns:p14="http://schemas.microsoft.com/office/powerpoint/2010/main" val="367109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1D88A-C6C7-4B44-8BE1-FC1444A12D74}"/>
              </a:ext>
            </a:extLst>
          </p:cNvPr>
          <p:cNvSpPr>
            <a:spLocks noGrp="1"/>
          </p:cNvSpPr>
          <p:nvPr>
            <p:ph type="dt" sz="half" idx="10"/>
          </p:nvPr>
        </p:nvSpPr>
        <p:spPr/>
        <p:txBody>
          <a:bodyPr/>
          <a:lstStyle/>
          <a:p>
            <a:fld id="{9AE0E23A-18B0-EB41-8B93-E79FA6706EB2}" type="datetimeFigureOut">
              <a:rPr lang="en-US" smtClean="0"/>
              <a:t>1/1/19</a:t>
            </a:fld>
            <a:endParaRPr lang="en-US"/>
          </a:p>
        </p:txBody>
      </p:sp>
      <p:sp>
        <p:nvSpPr>
          <p:cNvPr id="3" name="Footer Placeholder 2">
            <a:extLst>
              <a:ext uri="{FF2B5EF4-FFF2-40B4-BE49-F238E27FC236}">
                <a16:creationId xmlns:a16="http://schemas.microsoft.com/office/drawing/2014/main" id="{AA5A5358-D501-704A-B0D8-E7DCBDC7B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33738B-C1CB-A545-A08E-043CE784BE2D}"/>
              </a:ext>
            </a:extLst>
          </p:cNvPr>
          <p:cNvSpPr>
            <a:spLocks noGrp="1"/>
          </p:cNvSpPr>
          <p:nvPr>
            <p:ph type="sldNum" sz="quarter" idx="12"/>
          </p:nvPr>
        </p:nvSpPr>
        <p:spPr/>
        <p:txBody>
          <a:bodyPr/>
          <a:lstStyle/>
          <a:p>
            <a:fld id="{31CE48BB-DB95-884D-8662-910125326519}" type="slidenum">
              <a:rPr lang="en-US" smtClean="0"/>
              <a:t>‹#›</a:t>
            </a:fld>
            <a:endParaRPr lang="en-US"/>
          </a:p>
        </p:txBody>
      </p:sp>
    </p:spTree>
    <p:extLst>
      <p:ext uri="{BB962C8B-B14F-4D97-AF65-F5344CB8AC3E}">
        <p14:creationId xmlns:p14="http://schemas.microsoft.com/office/powerpoint/2010/main" val="3820194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0E7E-D3AA-1445-8C39-299387F89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53A378-46A7-BB4B-BB45-BE2450075C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D7CDBD-C0B0-794E-AB32-277508B96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D5EA04-798D-554C-AEA4-1B4099048206}"/>
              </a:ext>
            </a:extLst>
          </p:cNvPr>
          <p:cNvSpPr>
            <a:spLocks noGrp="1"/>
          </p:cNvSpPr>
          <p:nvPr>
            <p:ph type="dt" sz="half" idx="10"/>
          </p:nvPr>
        </p:nvSpPr>
        <p:spPr/>
        <p:txBody>
          <a:bodyPr/>
          <a:lstStyle/>
          <a:p>
            <a:fld id="{9AE0E23A-18B0-EB41-8B93-E79FA6706EB2}" type="datetimeFigureOut">
              <a:rPr lang="en-US" smtClean="0"/>
              <a:t>1/1/19</a:t>
            </a:fld>
            <a:endParaRPr lang="en-US"/>
          </a:p>
        </p:txBody>
      </p:sp>
      <p:sp>
        <p:nvSpPr>
          <p:cNvPr id="6" name="Footer Placeholder 5">
            <a:extLst>
              <a:ext uri="{FF2B5EF4-FFF2-40B4-BE49-F238E27FC236}">
                <a16:creationId xmlns:a16="http://schemas.microsoft.com/office/drawing/2014/main" id="{50BE2BB5-DDE0-B74F-BE97-2365B7FEB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9A56C-54ED-D842-8795-69B5D4B9E83B}"/>
              </a:ext>
            </a:extLst>
          </p:cNvPr>
          <p:cNvSpPr>
            <a:spLocks noGrp="1"/>
          </p:cNvSpPr>
          <p:nvPr>
            <p:ph type="sldNum" sz="quarter" idx="12"/>
          </p:nvPr>
        </p:nvSpPr>
        <p:spPr/>
        <p:txBody>
          <a:bodyPr/>
          <a:lstStyle/>
          <a:p>
            <a:fld id="{31CE48BB-DB95-884D-8662-910125326519}" type="slidenum">
              <a:rPr lang="en-US" smtClean="0"/>
              <a:t>‹#›</a:t>
            </a:fld>
            <a:endParaRPr lang="en-US"/>
          </a:p>
        </p:txBody>
      </p:sp>
    </p:spTree>
    <p:extLst>
      <p:ext uri="{BB962C8B-B14F-4D97-AF65-F5344CB8AC3E}">
        <p14:creationId xmlns:p14="http://schemas.microsoft.com/office/powerpoint/2010/main" val="154295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D506-486F-064C-BF3C-E74E46EFC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BB38D3-3AC0-F042-B57F-6CEC2A29F6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20346C-9D3B-2441-86E9-533A9F9F3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AE5321-C6F1-5F45-9354-C9E80DD1B901}"/>
              </a:ext>
            </a:extLst>
          </p:cNvPr>
          <p:cNvSpPr>
            <a:spLocks noGrp="1"/>
          </p:cNvSpPr>
          <p:nvPr>
            <p:ph type="dt" sz="half" idx="10"/>
          </p:nvPr>
        </p:nvSpPr>
        <p:spPr/>
        <p:txBody>
          <a:bodyPr/>
          <a:lstStyle/>
          <a:p>
            <a:fld id="{9AE0E23A-18B0-EB41-8B93-E79FA6706EB2}" type="datetimeFigureOut">
              <a:rPr lang="en-US" smtClean="0"/>
              <a:t>1/1/19</a:t>
            </a:fld>
            <a:endParaRPr lang="en-US"/>
          </a:p>
        </p:txBody>
      </p:sp>
      <p:sp>
        <p:nvSpPr>
          <p:cNvPr id="6" name="Footer Placeholder 5">
            <a:extLst>
              <a:ext uri="{FF2B5EF4-FFF2-40B4-BE49-F238E27FC236}">
                <a16:creationId xmlns:a16="http://schemas.microsoft.com/office/drawing/2014/main" id="{B89E84BF-B044-3D4D-9CDD-0266CC9EB2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4F1DF-544F-1F47-AD20-5F992044914C}"/>
              </a:ext>
            </a:extLst>
          </p:cNvPr>
          <p:cNvSpPr>
            <a:spLocks noGrp="1"/>
          </p:cNvSpPr>
          <p:nvPr>
            <p:ph type="sldNum" sz="quarter" idx="12"/>
          </p:nvPr>
        </p:nvSpPr>
        <p:spPr/>
        <p:txBody>
          <a:bodyPr/>
          <a:lstStyle/>
          <a:p>
            <a:fld id="{31CE48BB-DB95-884D-8662-910125326519}" type="slidenum">
              <a:rPr lang="en-US" smtClean="0"/>
              <a:t>‹#›</a:t>
            </a:fld>
            <a:endParaRPr lang="en-US"/>
          </a:p>
        </p:txBody>
      </p:sp>
    </p:spTree>
    <p:extLst>
      <p:ext uri="{BB962C8B-B14F-4D97-AF65-F5344CB8AC3E}">
        <p14:creationId xmlns:p14="http://schemas.microsoft.com/office/powerpoint/2010/main" val="3542504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F9E18-8AF7-0241-9BFB-AB0BDA089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F286AD-192B-B44E-8E79-748AF1294A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CA222-3028-9446-9B5E-22EA83CF7D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0E23A-18B0-EB41-8B93-E79FA6706EB2}" type="datetimeFigureOut">
              <a:rPr lang="en-US" smtClean="0"/>
              <a:t>1/1/19</a:t>
            </a:fld>
            <a:endParaRPr lang="en-US"/>
          </a:p>
        </p:txBody>
      </p:sp>
      <p:sp>
        <p:nvSpPr>
          <p:cNvPr id="5" name="Footer Placeholder 4">
            <a:extLst>
              <a:ext uri="{FF2B5EF4-FFF2-40B4-BE49-F238E27FC236}">
                <a16:creationId xmlns:a16="http://schemas.microsoft.com/office/drawing/2014/main" id="{BE7DD8F3-7E0E-084D-90AA-68A9D9027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140BDB-3B3D-844B-8B55-B9E80C727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E48BB-DB95-884D-8662-910125326519}" type="slidenum">
              <a:rPr lang="en-US" smtClean="0"/>
              <a:t>‹#›</a:t>
            </a:fld>
            <a:endParaRPr lang="en-US"/>
          </a:p>
        </p:txBody>
      </p:sp>
    </p:spTree>
    <p:extLst>
      <p:ext uri="{BB962C8B-B14F-4D97-AF65-F5344CB8AC3E}">
        <p14:creationId xmlns:p14="http://schemas.microsoft.com/office/powerpoint/2010/main" val="196858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79AB-13B8-884F-8AAE-DBCDEB3063B8}"/>
              </a:ext>
            </a:extLst>
          </p:cNvPr>
          <p:cNvSpPr>
            <a:spLocks noGrp="1"/>
          </p:cNvSpPr>
          <p:nvPr>
            <p:ph type="title"/>
          </p:nvPr>
        </p:nvSpPr>
        <p:spPr>
          <a:xfrm>
            <a:off x="759621" y="85730"/>
            <a:ext cx="10515600" cy="900117"/>
          </a:xfrm>
        </p:spPr>
        <p:txBody>
          <a:bodyPr>
            <a:normAutofit/>
          </a:bodyPr>
          <a:lstStyle/>
          <a:p>
            <a:r>
              <a:rPr lang="ja-JP" altLang="en-US" sz="3200"/>
              <a:t>新たな実験案</a:t>
            </a:r>
            <a:r>
              <a:rPr lang="en-US" altLang="ja-JP" sz="3200" dirty="0"/>
              <a:t>(1)</a:t>
            </a:r>
            <a:endParaRPr lang="en-US" sz="3200" dirty="0"/>
          </a:p>
        </p:txBody>
      </p:sp>
      <p:sp>
        <p:nvSpPr>
          <p:cNvPr id="3" name="Content Placeholder 2">
            <a:extLst>
              <a:ext uri="{FF2B5EF4-FFF2-40B4-BE49-F238E27FC236}">
                <a16:creationId xmlns:a16="http://schemas.microsoft.com/office/drawing/2014/main" id="{AE56CF46-18AD-F94E-A85F-2A6242B38047}"/>
              </a:ext>
            </a:extLst>
          </p:cNvPr>
          <p:cNvSpPr>
            <a:spLocks noGrp="1"/>
          </p:cNvSpPr>
          <p:nvPr>
            <p:ph idx="1"/>
          </p:nvPr>
        </p:nvSpPr>
        <p:spPr>
          <a:xfrm>
            <a:off x="759621" y="985847"/>
            <a:ext cx="11013282" cy="5657842"/>
          </a:xfrm>
        </p:spPr>
        <p:txBody>
          <a:bodyPr>
            <a:normAutofit/>
          </a:bodyPr>
          <a:lstStyle/>
          <a:p>
            <a:pPr marL="0" indent="0">
              <a:buNone/>
            </a:pPr>
            <a:r>
              <a:rPr lang="ja-JP" altLang="en-US" sz="2000" u="sng"/>
              <a:t>準備</a:t>
            </a:r>
            <a:endParaRPr lang="en-US" altLang="ja-JP" sz="2000" u="sng" dirty="0"/>
          </a:p>
          <a:p>
            <a:r>
              <a:rPr lang="ja-JP" altLang="en-US" sz="2000"/>
              <a:t>各メンバが、</a:t>
            </a:r>
            <a:r>
              <a:rPr lang="en-US" altLang="ja-JP" sz="2000" dirty="0"/>
              <a:t>UCI</a:t>
            </a:r>
            <a:r>
              <a:rPr lang="ja-JP" altLang="en-US" sz="2000"/>
              <a:t>リポジトリで選択したデータセットを対象に、自身が担当したアルゴリズム適用の模範解答プログラムを作成する。</a:t>
            </a:r>
            <a:endParaRPr lang="en-US" altLang="ja-JP" sz="2000" dirty="0"/>
          </a:p>
          <a:p>
            <a:pPr marL="0" indent="0">
              <a:buNone/>
            </a:pPr>
            <a:endParaRPr lang="en-US" altLang="ja-JP" sz="2000" dirty="0"/>
          </a:p>
          <a:p>
            <a:pPr marL="0" indent="0">
              <a:buNone/>
            </a:pPr>
            <a:r>
              <a:rPr lang="ja-JP" altLang="en-US" sz="2000" u="sng"/>
              <a:t>実験</a:t>
            </a:r>
            <a:endParaRPr lang="en-US" altLang="ja-JP" sz="2000" u="sng" dirty="0"/>
          </a:p>
          <a:p>
            <a:r>
              <a:rPr lang="ja-JP" altLang="en-US" sz="2000"/>
              <a:t>各メンバは、他者が担当したアルゴリズムと</a:t>
            </a:r>
            <a:r>
              <a:rPr lang="en-US" altLang="ja-JP" sz="2000" dirty="0"/>
              <a:t>UCI</a:t>
            </a:r>
            <a:r>
              <a:rPr lang="ja-JP" altLang="en-US" sz="2000"/>
              <a:t>リポジトリから選択したデータセットを対象にして、該当するアルゴリズムのパターンを参照しながら、アルゴリズム適用のプログラムを作成する。その際、作成に要した時間も記録しておく。</a:t>
            </a:r>
            <a:endParaRPr lang="en-US" altLang="ja-JP" sz="2000" dirty="0"/>
          </a:p>
          <a:p>
            <a:r>
              <a:rPr lang="ja-JP" altLang="en-US" sz="2000"/>
              <a:t>上記プログラムが完成したならば、アルゴリズムの担当者が、自身が作成した模範解答プログラムと、上記プログラムを付き合わせて、模範解答プログラムとは異なる点、足りない点を箇条書きで列挙していく。</a:t>
            </a:r>
            <a:endParaRPr lang="en-US" altLang="ja-JP" sz="2000" dirty="0"/>
          </a:p>
        </p:txBody>
      </p:sp>
    </p:spTree>
    <p:extLst>
      <p:ext uri="{BB962C8B-B14F-4D97-AF65-F5344CB8AC3E}">
        <p14:creationId xmlns:p14="http://schemas.microsoft.com/office/powerpoint/2010/main" val="243151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B063-7751-2342-A229-B3ABA803F1A3}"/>
              </a:ext>
            </a:extLst>
          </p:cNvPr>
          <p:cNvSpPr>
            <a:spLocks noGrp="1"/>
          </p:cNvSpPr>
          <p:nvPr>
            <p:ph type="title"/>
          </p:nvPr>
        </p:nvSpPr>
        <p:spPr>
          <a:xfrm>
            <a:off x="823912" y="104775"/>
            <a:ext cx="10515600" cy="892175"/>
          </a:xfrm>
        </p:spPr>
        <p:txBody>
          <a:bodyPr>
            <a:normAutofit/>
          </a:bodyPr>
          <a:lstStyle/>
          <a:p>
            <a:r>
              <a:rPr lang="ja-JP" altLang="en-US" sz="3200"/>
              <a:t>新たな実験案</a:t>
            </a:r>
            <a:r>
              <a:rPr lang="en-US" altLang="ja-JP" sz="3200" dirty="0"/>
              <a:t>(2)</a:t>
            </a:r>
            <a:endParaRPr lang="en-US" sz="3200" dirty="0"/>
          </a:p>
        </p:txBody>
      </p:sp>
      <p:sp>
        <p:nvSpPr>
          <p:cNvPr id="3" name="Content Placeholder 2">
            <a:extLst>
              <a:ext uri="{FF2B5EF4-FFF2-40B4-BE49-F238E27FC236}">
                <a16:creationId xmlns:a16="http://schemas.microsoft.com/office/drawing/2014/main" id="{4D927560-35F0-D249-A1FB-86D64A09FFB5}"/>
              </a:ext>
            </a:extLst>
          </p:cNvPr>
          <p:cNvSpPr>
            <a:spLocks noGrp="1"/>
          </p:cNvSpPr>
          <p:nvPr>
            <p:ph idx="1"/>
          </p:nvPr>
        </p:nvSpPr>
        <p:spPr>
          <a:xfrm>
            <a:off x="823912" y="996950"/>
            <a:ext cx="10677526" cy="5632449"/>
          </a:xfrm>
        </p:spPr>
        <p:txBody>
          <a:bodyPr>
            <a:noAutofit/>
          </a:bodyPr>
          <a:lstStyle/>
          <a:p>
            <a:pPr marL="0" indent="0">
              <a:buNone/>
            </a:pPr>
            <a:r>
              <a:rPr lang="ja-JP" altLang="en-US" sz="2000" u="sng"/>
              <a:t>評価</a:t>
            </a:r>
            <a:endParaRPr lang="en-US" altLang="ja-JP" sz="2000" u="sng" dirty="0"/>
          </a:p>
          <a:p>
            <a:pPr marL="0" indent="0">
              <a:buNone/>
            </a:pPr>
            <a:r>
              <a:rPr lang="en-US" altLang="ja-JP" sz="2000" dirty="0"/>
              <a:t>(</a:t>
            </a:r>
            <a:r>
              <a:rPr lang="ja-JP" altLang="en-US" sz="2000"/>
              <a:t>模範解答プログラムを構成する実装項目は、すべてパターンに記述されているという仮定に基づく</a:t>
            </a:r>
            <a:r>
              <a:rPr lang="en-US" altLang="ja-JP" sz="2000" dirty="0"/>
              <a:t>)</a:t>
            </a:r>
          </a:p>
          <a:p>
            <a:r>
              <a:rPr lang="ja-JP" altLang="en-US" sz="2000"/>
              <a:t>短い時間で、模範解答と同じ内容のプログラムが作成されたときに、パターンにノウハウが適切に記述され、その記述がプログラム作成者に正しく伝わり、パターンが効果を発揮したと評価する。</a:t>
            </a:r>
            <a:endParaRPr lang="en-US" altLang="ja-JP" sz="2000" dirty="0"/>
          </a:p>
          <a:p>
            <a:r>
              <a:rPr lang="ja-JP" altLang="en-US" sz="2000"/>
              <a:t>模範解答と同じ内容のプログラムが作成されたが、長い時間がかかった場合には、その理由を、プログラム作成者に確認する。</a:t>
            </a:r>
            <a:endParaRPr lang="en-US" altLang="ja-JP" sz="2000" dirty="0"/>
          </a:p>
          <a:p>
            <a:pPr lvl="1">
              <a:buFont typeface="Wingdings" pitchFamily="2" charset="2"/>
              <a:buChar char="Ø"/>
            </a:pPr>
            <a:r>
              <a:rPr lang="ja-JP" altLang="en-US" sz="2000"/>
              <a:t>記述がわかりにくいことが理由であれば、改良すべき点として、後に対応する。</a:t>
            </a:r>
            <a:endParaRPr lang="en-US" altLang="ja-JP" sz="2000" dirty="0"/>
          </a:p>
          <a:p>
            <a:pPr lvl="1">
              <a:buFont typeface="Wingdings" pitchFamily="2" charset="2"/>
              <a:buChar char="Ø"/>
            </a:pPr>
            <a:r>
              <a:rPr lang="ja-JP" altLang="en-US" sz="2000"/>
              <a:t>プログラム作成者が、プログラミングに習熟できていなかったことが理由であれば、別の観点で考察する。</a:t>
            </a:r>
            <a:endParaRPr lang="en-US" altLang="ja-JP" sz="2000" dirty="0"/>
          </a:p>
          <a:p>
            <a:r>
              <a:rPr lang="ja-JP" altLang="en-US" sz="2000"/>
              <a:t>作成されたプログラムに、模範解答プログラムとの間で、異なる点、足りない点があれば、その理由を、プログラム作成者に確認する。</a:t>
            </a:r>
            <a:endParaRPr lang="en-US" altLang="ja-JP" sz="2000" dirty="0"/>
          </a:p>
          <a:p>
            <a:pPr lvl="1">
              <a:buFont typeface="Wingdings" pitchFamily="2" charset="2"/>
              <a:buChar char="Ø"/>
            </a:pPr>
            <a:r>
              <a:rPr lang="ja-JP" altLang="en-US" sz="2000"/>
              <a:t>足りない点について、パターンの記述が完全に伝わっていなかったためであれば、改良すべき点として、後に対応する。</a:t>
            </a:r>
            <a:endParaRPr lang="en-US" altLang="ja-JP" sz="2000" dirty="0"/>
          </a:p>
          <a:p>
            <a:pPr lvl="1">
              <a:buFont typeface="Wingdings" pitchFamily="2" charset="2"/>
              <a:buChar char="Ø"/>
            </a:pPr>
            <a:r>
              <a:rPr lang="ja-JP" altLang="en-US" sz="2000"/>
              <a:t>異なる点について、その理由に技術的な根拠があれば、パターンの記述に追加・変更すべき点として、後に対応する。</a:t>
            </a:r>
            <a:endParaRPr lang="en-US" altLang="ja-JP" sz="2000" dirty="0"/>
          </a:p>
        </p:txBody>
      </p:sp>
    </p:spTree>
    <p:extLst>
      <p:ext uri="{BB962C8B-B14F-4D97-AF65-F5344CB8AC3E}">
        <p14:creationId xmlns:p14="http://schemas.microsoft.com/office/powerpoint/2010/main" val="70298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931C-C6E5-5646-9587-9C73D7C0E967}"/>
              </a:ext>
            </a:extLst>
          </p:cNvPr>
          <p:cNvSpPr>
            <a:spLocks noGrp="1"/>
          </p:cNvSpPr>
          <p:nvPr>
            <p:ph type="title"/>
          </p:nvPr>
        </p:nvSpPr>
        <p:spPr>
          <a:xfrm>
            <a:off x="838200" y="222251"/>
            <a:ext cx="10515600" cy="763588"/>
          </a:xfrm>
        </p:spPr>
        <p:txBody>
          <a:bodyPr>
            <a:normAutofit/>
          </a:bodyPr>
          <a:lstStyle/>
          <a:p>
            <a:r>
              <a:rPr lang="ja-JP" altLang="en-US" sz="3200"/>
              <a:t>新たな実験案</a:t>
            </a:r>
            <a:r>
              <a:rPr lang="en-US" altLang="ja-JP" sz="3200" dirty="0"/>
              <a:t>(3)</a:t>
            </a:r>
            <a:endParaRPr lang="en-US" sz="3200" dirty="0"/>
          </a:p>
        </p:txBody>
      </p:sp>
      <p:sp>
        <p:nvSpPr>
          <p:cNvPr id="3" name="Content Placeholder 2">
            <a:extLst>
              <a:ext uri="{FF2B5EF4-FFF2-40B4-BE49-F238E27FC236}">
                <a16:creationId xmlns:a16="http://schemas.microsoft.com/office/drawing/2014/main" id="{EB46E782-8497-474A-85A8-983D3D633BE2}"/>
              </a:ext>
            </a:extLst>
          </p:cNvPr>
          <p:cNvSpPr>
            <a:spLocks noGrp="1"/>
          </p:cNvSpPr>
          <p:nvPr>
            <p:ph idx="1"/>
          </p:nvPr>
        </p:nvSpPr>
        <p:spPr>
          <a:xfrm>
            <a:off x="838199" y="1128714"/>
            <a:ext cx="10677525" cy="4351338"/>
          </a:xfrm>
        </p:spPr>
        <p:txBody>
          <a:bodyPr>
            <a:normAutofit/>
          </a:bodyPr>
          <a:lstStyle/>
          <a:p>
            <a:pPr marL="0" indent="0">
              <a:buNone/>
            </a:pPr>
            <a:r>
              <a:rPr lang="ja-JP" altLang="en-US" sz="2000" u="sng"/>
              <a:t>備考</a:t>
            </a:r>
            <a:endParaRPr lang="en-US" altLang="ja-JP" sz="2000" u="sng" dirty="0"/>
          </a:p>
          <a:p>
            <a:r>
              <a:rPr lang="ja-JP" altLang="en-US" sz="2000"/>
              <a:t>模範解答プログラムの</a:t>
            </a:r>
            <a:r>
              <a:rPr lang="en-US" altLang="ja-JP" sz="2000" dirty="0" err="1"/>
              <a:t>ipynb</a:t>
            </a:r>
            <a:r>
              <a:rPr lang="ja-JP" altLang="en-US" sz="2000"/>
              <a:t>ファイルは、</a:t>
            </a:r>
            <a:r>
              <a:rPr lang="en-US" altLang="ja-JP" sz="2000" dirty="0"/>
              <a:t>Git-Hub</a:t>
            </a:r>
            <a:r>
              <a:rPr lang="ja-JP" altLang="en-US" sz="2000"/>
              <a:t>にはコミットせずに、吉田に提出してもらう。</a:t>
            </a:r>
            <a:endParaRPr lang="en-US" altLang="ja-JP" sz="2000" dirty="0"/>
          </a:p>
          <a:p>
            <a:r>
              <a:rPr lang="ja-JP" altLang="en-US" sz="2000"/>
              <a:t>アルゴリズムの適用プログラム作成において、各メンバの希望に応じて、一つのアルゴリズムをメンバ一人が担当するように振り分ける。アルゴリズムの担当者には、誰がそのアルゴリズムの適用プログラムを作成しているかは知らせない。</a:t>
            </a:r>
            <a:endParaRPr lang="en-US" altLang="ja-JP" sz="2000" dirty="0"/>
          </a:p>
          <a:p>
            <a:r>
              <a:rPr lang="ja-JP" altLang="en-US" sz="2000"/>
              <a:t>プログラム作成者は、パターン以外にも、書籍や</a:t>
            </a:r>
            <a:r>
              <a:rPr lang="en-US" altLang="ja-JP" sz="2000" dirty="0"/>
              <a:t>Web</a:t>
            </a:r>
            <a:r>
              <a:rPr lang="ja-JP" altLang="en-US" sz="2000"/>
              <a:t>情報を参照してよいことにする。</a:t>
            </a:r>
            <a:endParaRPr lang="en-US" altLang="ja-JP" sz="2000" dirty="0"/>
          </a:p>
          <a:p>
            <a:r>
              <a:rPr lang="ja-JP" altLang="en-US" sz="2000"/>
              <a:t>プログラムを作成し終えたならば、その</a:t>
            </a:r>
            <a:r>
              <a:rPr lang="en-US" altLang="ja-JP" sz="2000" dirty="0" err="1"/>
              <a:t>ipynb</a:t>
            </a:r>
            <a:r>
              <a:rPr lang="ja-JP" altLang="en-US" sz="2000"/>
              <a:t>ファイルは、</a:t>
            </a:r>
            <a:r>
              <a:rPr lang="en-US" altLang="ja-JP" sz="2000" dirty="0"/>
              <a:t>Git-Hub</a:t>
            </a:r>
            <a:r>
              <a:rPr lang="ja-JP" altLang="en-US" sz="2000"/>
              <a:t>にコミットせずに、吉田に提出してもらう。</a:t>
            </a:r>
            <a:endParaRPr lang="en-US" altLang="ja-JP" sz="2000" dirty="0"/>
          </a:p>
          <a:p>
            <a:r>
              <a:rPr lang="ja-JP" altLang="en-US" sz="2000"/>
              <a:t>プログラム作成者が、技術的根拠を持って採用したパターンの記述とは異なる点について、プログラム作成者は、何を参考にして採用に至ったかを明確にする</a:t>
            </a:r>
            <a:r>
              <a:rPr lang="en-US" altLang="ja-JP" sz="2000" dirty="0"/>
              <a:t>(</a:t>
            </a:r>
            <a:r>
              <a:rPr lang="ja-JP" altLang="en-US" sz="2000"/>
              <a:t>自身が作成したパターン</a:t>
            </a:r>
            <a:r>
              <a:rPr lang="en-US" altLang="ja-JP" sz="2000" dirty="0"/>
              <a:t>/</a:t>
            </a:r>
            <a:r>
              <a:rPr lang="ja-JP" altLang="en-US" sz="2000"/>
              <a:t>ミーティングでの議論</a:t>
            </a:r>
            <a:r>
              <a:rPr lang="en-US" altLang="ja-JP" sz="2000" dirty="0"/>
              <a:t>/</a:t>
            </a:r>
            <a:r>
              <a:rPr lang="ja-JP" altLang="en-US" sz="2000"/>
              <a:t>書籍</a:t>
            </a:r>
            <a:r>
              <a:rPr lang="en-US" altLang="ja-JP" sz="2000" dirty="0"/>
              <a:t>/Web</a:t>
            </a:r>
            <a:r>
              <a:rPr lang="ja-JP" altLang="en-US" sz="2000"/>
              <a:t>情報、等</a:t>
            </a:r>
            <a:r>
              <a:rPr lang="en-US" altLang="ja-JP" sz="2000" dirty="0"/>
              <a:t>)</a:t>
            </a:r>
            <a:r>
              <a:rPr lang="ja-JP" altLang="en-US" sz="2000"/>
              <a:t>。</a:t>
            </a:r>
            <a:endParaRPr lang="en-US" altLang="ja-JP" sz="2000" dirty="0"/>
          </a:p>
          <a:p>
            <a:endParaRPr lang="en-US" sz="2000" dirty="0"/>
          </a:p>
        </p:txBody>
      </p:sp>
    </p:spTree>
    <p:extLst>
      <p:ext uri="{BB962C8B-B14F-4D97-AF65-F5344CB8AC3E}">
        <p14:creationId xmlns:p14="http://schemas.microsoft.com/office/powerpoint/2010/main" val="4029523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4516</TotalTime>
  <Words>546</Words>
  <Application>Microsoft Macintosh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游ゴシック</vt:lpstr>
      <vt:lpstr>游ゴシック Light</vt:lpstr>
      <vt:lpstr>Arial</vt:lpstr>
      <vt:lpstr>Calibri</vt:lpstr>
      <vt:lpstr>Calibri Light</vt:lpstr>
      <vt:lpstr>Wingdings</vt:lpstr>
      <vt:lpstr>Office Theme</vt:lpstr>
      <vt:lpstr>新たな実験案(1)</vt:lpstr>
      <vt:lpstr>新たな実験案(2)</vt:lpstr>
      <vt:lpstr>新たな実験案(3)</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31</cp:revision>
  <dcterms:created xsi:type="dcterms:W3CDTF">2018-12-28T11:52:46Z</dcterms:created>
  <dcterms:modified xsi:type="dcterms:W3CDTF">2019-01-01T03:04:21Z</dcterms:modified>
</cp:coreProperties>
</file>