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7" r:id="rId2"/>
    <p:sldId id="274" r:id="rId3"/>
    <p:sldId id="264" r:id="rId4"/>
    <p:sldId id="270" r:id="rId5"/>
    <p:sldId id="271" r:id="rId6"/>
    <p:sldId id="278" r:id="rId7"/>
    <p:sldId id="275" r:id="rId8"/>
    <p:sldId id="266" r:id="rId9"/>
    <p:sldId id="267" r:id="rId10"/>
    <p:sldId id="268" r:id="rId11"/>
    <p:sldId id="276" r:id="rId12"/>
    <p:sldId id="269" r:id="rId13"/>
    <p:sldId id="27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571" autoAdjust="0"/>
  </p:normalViewPr>
  <p:slideViewPr>
    <p:cSldViewPr snapToGrid="0" snapToObjects="1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CD54-9785-3746-B9D8-5D5EE8C012E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DEF3F-4472-E04B-AEAF-E20F7D9B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8DC6-652C-B648-BF43-CFA3B6384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CB19-D367-B843-89D6-535AA32B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4A4E-3089-CB47-8B06-EF724BB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5254-A06F-994D-A817-813BCB21F567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071C-6139-4947-9DCB-CD224EB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47BC-2FF6-E743-AF86-3153A46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FE88-2B11-E747-AFC1-8E02279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767B-42D4-C443-BD73-34BCDD108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E927-A354-E94A-A976-D09BCCC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15D4-9EE5-7343-B788-2D764196675B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9C73-2EFA-1245-92F3-1C1E4EFC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D3F2-13F4-0A4C-B298-1204AE5F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2F7F6-4670-2C43-819B-A9C4E6914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FB18-D23F-4E43-8C86-EA92705C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3640-16F9-D54F-88FF-DA8AF7E3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FAC-454A-264F-9568-6C518B70A249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B5FB-30AC-0E4D-AC5C-AA4EF610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19B1-EA9C-A042-A067-EB8068E8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2F5-64FB-744F-AFB2-07CC85E8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A60-8F7D-5445-A53E-62798665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45AD-DB27-C44D-BFD5-24AE6F4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ABB1-FE5C-CD49-9DA1-2DA9F56F06B0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2D2C-6FC3-1F4C-B6A4-C2D2B3AC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4B77-45FF-C843-8904-34B466F6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20F7-0B9E-864A-ACAF-E2AB76E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C1EF-5999-1846-92C9-AA47F621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3FA8-5862-0E4B-B394-2BF11D8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1559-D34E-C947-9CFF-1EB8A665BF31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6149-FC43-3E45-9BC3-F62CD27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5637-7806-0A48-B6A6-08A8544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9CE7-AA99-9D40-BC72-D254B91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489B-A7DC-6143-B71D-E71371D58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1CE01-ECA8-244C-B8DF-493B648D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AD04-85C0-F14A-902A-9061AE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2275-7644-2145-A876-8DDF271BE7E3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BFD52-6B12-8D42-8F1A-ABF1FCA5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A12B-3DF0-8C4D-96BB-2307683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54B-A7B2-8349-9C11-A8F2B4E3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5BAF-BC72-444A-977F-DDDB7995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0D72-ECB4-A64E-9B9E-5146503E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BDC0B-80BB-8040-AB0C-2C378E0A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F4D66-C208-0A40-9ECB-9F40C5EF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EF0D5-205A-5643-804E-FBF849D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E0D5-F6B2-974E-A255-BD9AB7E4AEF7}" type="datetime1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32C6-7F11-9A4D-868B-3C9F009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612C7-48F4-7A49-8966-75491F98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325-91DD-524D-AA43-A6C8020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B530-3555-4A4F-B6B1-15F4936A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5F6-2A73-7845-9F47-4B720527290A}" type="datetime1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3D30-2E3C-CF49-923D-8CBF9F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F75F4-1F78-8B44-BBE5-FBE6EDB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C7F45-8B2C-2D47-82E6-A1D7DF27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B38-61E6-E54C-AA04-FD5E498840F5}" type="datetime1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C48FB-F81C-434F-BFED-5C6B36F1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5804-4BCD-4F48-B223-F7FE9CB7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E8D-C784-3F49-A7F7-6A8D08BE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783-E794-D543-98A7-651D20B7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74F6-22A7-4540-808A-48D2B6A22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2D09-BDB2-EE42-8646-8BFE5C8F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75D-A66E-2741-8758-6795605E4087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C445-E9AD-CD40-A287-03B43CC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19F0-DA0D-5844-821B-100C4C90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5265-E428-364E-AC59-186F909D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886D6-A6BB-304A-AC7E-978A8AB3D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A96F-A119-6E44-88CB-301F6433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C5A2-D0CD-0C4E-AC8C-6B6A4FE3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47CF-6606-9942-B33E-09A8320642E7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CBFE-DC26-D34F-9011-CF103D11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E7F1-2A2E-2F43-8530-27596CA7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15696-4979-AA41-8E6E-4DE1C146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9180-7B29-5D44-9DC3-8EB7405F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2360-25FB-0749-999F-BE627DA1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E61E-ECB4-7D42-85A0-74C55A44BCA8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E9CF-2E35-BA4F-AE7E-8A92880C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7920-91A3-8642-867C-81F7E2BB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MuAuan/items/86a56637a1ebf455e180" TargetMode="External"/><Relationship Id="rId7" Type="http://schemas.openxmlformats.org/officeDocument/2006/relationships/hyperlink" Target="https://nori-life-log.com/nn%E3%81%AE%E5%AD%A6%E7%BF%92%E3%81%A7%E5%BF%85%E8%A6%81%E3%81%AAgpu%E3%83%A1%E3%83%A2%E3%83%AA%E3%82%92%E7%AE%97%E5%87%BA%E3%81%99%E3%82%8B" TargetMode="External"/><Relationship Id="rId2" Type="http://schemas.openxmlformats.org/officeDocument/2006/relationships/hyperlink" Target="https://qiita.com/ikeyasu/items/c84049e47aee745fde1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.stackoverflow.com/questions/46893/google-colaboratory%E3%81%A7gpu%E4%BD%BF%E3%81%A3%E3%81%9F%E3%82%89-resourceexhaustederror%E3%81%A8%E8%A1%A8%E7%A4%BA" TargetMode="External"/><Relationship Id="rId5" Type="http://schemas.openxmlformats.org/officeDocument/2006/relationships/hyperlink" Target="https://qiita.com/Mco7777/items/158296ed7f66aed2ffc3" TargetMode="External"/><Relationship Id="rId4" Type="http://schemas.openxmlformats.org/officeDocument/2006/relationships/hyperlink" Target="http://blog.abars.biz/archives/52428158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atail.com/questions/12549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hivamb/cnn-architectures-vgg-resnet-inception-t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0687385" cy="5949996"/>
          </a:xfrm>
        </p:spPr>
        <p:txBody>
          <a:bodyPr anchor="t">
            <a:noAutofit/>
          </a:bodyPr>
          <a:lstStyle/>
          <a:p>
            <a:pPr algn="l"/>
            <a:r>
              <a:rPr lang="en-US" altLang="ja-JP" sz="2000" b="1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[2019/12/24]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b="1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br>
              <a:rPr lang="en-US" altLang="ja-JP" sz="2000" b="1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: Visual Geometry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Group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・コンペでの成績は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位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・畳み込み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ネットワークの層を深くしたアーキテクチャ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～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19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層で性能が良好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層の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VGG-16, 19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層の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VGG-19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と表記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・画像の入力サイズは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224x224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・フィルタサイズは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3x3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・活性化関数は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ReLu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13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～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層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畳み込みレイヤの後に完全結合層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x3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・最終層は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soft-max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・ネットワークが深いため演算は重い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画像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の特徴量を抽出するには有用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・ある画像に対して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の畳み込みレイヤまでの計算をすれば、その画像の特徴量が得られる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・画像クラスごとに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、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計算によって得られたベクトルを保持しておけば、新たな画像クラスを追加したい場合には、追加したいクラスの画像に対して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の計算をして得られたベクトルをデータベースに追加すればよい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(?)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924777" cy="1404372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・ミニバッチサイズを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小さくすると、リソース不足エラーは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発生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せず学習が進行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　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NG(error): batch=256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　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OK(no error): batch=128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altLang="ja-JP" sz="20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82" y="1603131"/>
            <a:ext cx="85534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4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0687385" cy="2802349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32x32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のときよりもかなり学習に時間がかかる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1-epoch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当たり約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13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秒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約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360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秒 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約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27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倍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・精度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batch_size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=128, 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without data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augmentation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batch_size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=128,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with 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data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augmentation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89" y="3535491"/>
            <a:ext cx="5729654" cy="651829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78169" y="2321170"/>
            <a:ext cx="8607669" cy="10550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時間切れ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78169" y="4475285"/>
            <a:ext cx="8607669" cy="10550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時間切れ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3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986323" cy="598516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残課題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Kaggle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 Kernel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モデルと、ネット検索で出てくる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モデルには差がある。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としての定義ポイントはどこまでなのか？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・例えば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Dropout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層を勝手に追加していっても問題ない（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を使っていることになる）のか？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224x224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ではないサイズの画像を入力として与えるのは問題ないか？（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32x32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ならギリギリ突っ込める）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と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19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の差を見てみようと思ったがそこまでできなかった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データセットを</a:t>
            </a:r>
            <a:r>
              <a:rPr lang="en-US" altLang="ja-JP" sz="20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TinyImageNet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にしたバージョンも試そうと思ったがそこまでできなかった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・転移学習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ファインチューニングを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試そうと思ったがそこまでできなかった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ja-JP" alt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66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037619" cy="582641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参考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メモ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/>
              </a:rPr>
              <a:t>https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/>
              </a:rPr>
              <a:t>qiita.com/ikeyasu/items/c84049e47aee745fde1b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&gt;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&lt;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/>
              </a:rPr>
              <a:t>qiita.com/MuAuan/items/86a56637a1ebf455e180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&gt;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://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blog.abars.biz/archives/52428158.html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&gt;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Lambda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/>
              </a:rPr>
              <a:t>https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/>
              </a:rPr>
              <a:t>://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/>
              </a:rPr>
              <a:t>qiita.com/Mco7777/items/158296ed7f66aed2ffc3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&gt;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・リソース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不足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6"/>
              </a:rPr>
              <a:t>https://ja.stackoverflow.com/questions/46893/google-colaboratory%E3%81%A7gpu%E4%BD%BF%E3%81%A3%E3%81%9F%E3%82%89-resourceexhaustederror%E3%81%A8%E8%A1%A8%E7%A4%BA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&gt;</a:t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&lt;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7"/>
              </a:rPr>
              <a:t>https://nori-life-log.com/nn%E3%81%AE%E5%AD%A6%E7%BF%92%E3%81%A7%E5%BF%85%E8%A6%81%E3%81%AAgpu%E3%83%A1%E3%83%A2%E3%83%AA%E3%82%92%E7%AE%97%E5%87%BA%E3%81%99%E3%82%8B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&gt;</a:t>
            </a:r>
            <a:endParaRPr lang="en-US" altLang="ja-JP" sz="20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430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037619" cy="582641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参考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メモ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・転移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学習：既存の学習済モデル（出力層以外の部分）を、重みデータは変更せずに特徴量抽出機として利用する。</a:t>
            </a:r>
            <a:b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・ファインチューニング：既存の学習済モデル（出力層以外の部分）を、重みデータを一部再学習して特徴量抽出機として利用する。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/>
              </a:rPr>
              <a:t>https://teratail.com/questions/125496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&gt;</a:t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endParaRPr lang="en-US" altLang="ja-JP" sz="20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556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0" y="529935"/>
            <a:ext cx="10687385" cy="6046712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VGG16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層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畳み込み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x13+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全結合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x3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VGG19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19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層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畳み込み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x16+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全結合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x3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2</a:t>
            </a:fld>
            <a:endParaRPr 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8" y="476349"/>
            <a:ext cx="7620000" cy="28479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17059" r="2801" b="8547"/>
          <a:stretch/>
        </p:blipFill>
        <p:spPr>
          <a:xfrm>
            <a:off x="4897315" y="3359438"/>
            <a:ext cx="5486400" cy="32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1153377" cy="2828727"/>
          </a:xfrm>
        </p:spPr>
        <p:txBody>
          <a:bodyPr anchor="t">
            <a:noAutofit/>
          </a:bodyPr>
          <a:lstStyle/>
          <a:p>
            <a:pPr algn="l"/>
            <a:r>
              <a:rPr lang="en-US" altLang="ja-JP" sz="2000" b="1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[</a:t>
            </a:r>
            <a:r>
              <a:rPr lang="en-US" altLang="ja-JP" sz="2000" b="1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2019/12/24]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VGG16</a:t>
            </a:r>
            <a:r>
              <a:rPr lang="ja-JP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x Keras x CIFAR-10 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で実装を試みる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の入力サイズは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224x224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CIFAR-10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の画像サイズは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32x32(x3)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・サイズ変換に苦戦したため、一旦諦めて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32x32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のまま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に投入。</a:t>
            </a:r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（サイズ変換はそもそもナンセンス？）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＃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のモデルは自作だが、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Keras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VGG16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と同等。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＃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/>
              </a:rPr>
              <a:t>https://www.kaggle.com/shivamb/cnn-architectures-vgg-resnet-inception-tl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3</a:t>
            </a:fld>
            <a:endParaRPr 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8" y="2919046"/>
            <a:ext cx="4840532" cy="38288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34" y="2919046"/>
            <a:ext cx="3950112" cy="38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0687385" cy="1009821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Optimizer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に</a:t>
            </a:r>
            <a:r>
              <a:rPr lang="en-US" altLang="ja-JP" sz="20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RMSprop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を使うと上手く学習できなかった。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SGD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にすると学習できた。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（なぜ？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）</a:t>
            </a: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62" y="2340956"/>
            <a:ext cx="5400000" cy="3090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 txBox="1">
            <a:spLocks/>
          </p:cNvSpPr>
          <p:nvPr/>
        </p:nvSpPr>
        <p:spPr>
          <a:xfrm>
            <a:off x="8483816" y="1873864"/>
            <a:ext cx="931985" cy="430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b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SGD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858499" y="3411415"/>
            <a:ext cx="756139" cy="204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8" y="2340956"/>
            <a:ext cx="5400000" cy="3681547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222631" y="3411414"/>
            <a:ext cx="738553" cy="2453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 txBox="1">
            <a:spLocks/>
          </p:cNvSpPr>
          <p:nvPr/>
        </p:nvSpPr>
        <p:spPr>
          <a:xfrm>
            <a:off x="2531350" y="1873864"/>
            <a:ext cx="1627338" cy="430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0687385" cy="3336882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・精度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batch_size=256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, </a:t>
            </a:r>
            <a:r>
              <a:rPr lang="en-US" altLang="ja-JP" sz="2000" u="sng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without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data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augmentation</a:t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batch_size=256, </a:t>
            </a:r>
            <a:r>
              <a:rPr lang="en-US" altLang="ja-JP" sz="2000" u="sng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with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data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augmentation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77" y="1507796"/>
            <a:ext cx="7221415" cy="685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28" y="3314135"/>
            <a:ext cx="4614496" cy="52496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 txBox="1">
            <a:spLocks/>
          </p:cNvSpPr>
          <p:nvPr/>
        </p:nvSpPr>
        <p:spPr>
          <a:xfrm>
            <a:off x="780150" y="2176011"/>
            <a:ext cx="2807112" cy="472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%%time</a:t>
            </a:r>
          </a:p>
          <a:p>
            <a:pPr algn="l"/>
            <a:r>
              <a:rPr lang="ja-JP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とコード上で打っておく</a:t>
            </a:r>
            <a:r>
              <a:rPr lang="ja-JP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と実行時間</a:t>
            </a:r>
            <a:r>
              <a:rPr lang="ja-JP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を計測可能</a:t>
            </a: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788377" y="2171700"/>
            <a:ext cx="11547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7" y="4087968"/>
            <a:ext cx="7646377" cy="695325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7095393" y="1617784"/>
            <a:ext cx="896816" cy="2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420709" y="4210754"/>
            <a:ext cx="984738" cy="2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439" y="4087968"/>
            <a:ext cx="3544391" cy="225055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3413" y="6411233"/>
            <a:ext cx="294711" cy="25535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439" y="366875"/>
            <a:ext cx="3542375" cy="228184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389" y="2711736"/>
            <a:ext cx="290128" cy="2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0687385" cy="718573"/>
          </a:xfrm>
        </p:spPr>
        <p:txBody>
          <a:bodyPr anchor="t">
            <a:noAutofit/>
          </a:bodyPr>
          <a:lstStyle/>
          <a:p>
            <a:pPr algn="l"/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※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誤判定リストで変なものを見てしまったため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調査中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frog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にしか見えない画像に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cat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のラベルがついている？）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4224" b="51930"/>
          <a:stretch/>
        </p:blipFill>
        <p:spPr>
          <a:xfrm>
            <a:off x="1521070" y="2004688"/>
            <a:ext cx="5600700" cy="35954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t="53603" r="61509"/>
          <a:stretch/>
        </p:blipFill>
        <p:spPr>
          <a:xfrm>
            <a:off x="7948247" y="2004688"/>
            <a:ext cx="2332027" cy="3595482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020409" y="4100698"/>
            <a:ext cx="931984" cy="1186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948246" y="4100699"/>
            <a:ext cx="1142999" cy="395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948246" y="3097503"/>
            <a:ext cx="1142999" cy="395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5"/>
            <a:ext cx="10687385" cy="718573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・畳み込み層の入力サイズを無理矢理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224x224</a:t>
            </a:r>
            <a:r>
              <a:rPr lang="ja-JP" altLang="en-US" sz="20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に拡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大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480924"/>
            <a:ext cx="5679463" cy="46406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96" y="1480924"/>
            <a:ext cx="4146282" cy="4620771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29762" y="2039815"/>
            <a:ext cx="5697414" cy="465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93368" y="1611922"/>
            <a:ext cx="1441939" cy="507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84" y="1600687"/>
            <a:ext cx="10221854" cy="4764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687385" cy="1070752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・リソース不足のエラー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ja-JP" sz="2000" dirty="0" err="1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ResourceExhaustedError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が発生し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学習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が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停止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GPU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のリソース不足の模様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＃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VGG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は計算が重い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、が顕在化した？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他のアーキテクチャ等で試していないため比較対象無し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8</a:t>
            </a:fld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668215" y="1696916"/>
            <a:ext cx="1477108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372599" y="4273062"/>
            <a:ext cx="1512278" cy="351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8215" y="4114801"/>
            <a:ext cx="1477108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372599" y="5314706"/>
            <a:ext cx="1512278" cy="351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037619" cy="462299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・かといって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GPU</a:t>
            </a:r>
            <a:r>
              <a:rPr lang="ja-JP" altLang="en-US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を使わずに学習を試みると、セッションがクラッシュして再起動発生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9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49" y="1173830"/>
            <a:ext cx="9035959" cy="319019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r="13511" b="3943"/>
          <a:stretch/>
        </p:blipFill>
        <p:spPr>
          <a:xfrm>
            <a:off x="9634904" y="937786"/>
            <a:ext cx="1285142" cy="30193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9634905" y="926794"/>
            <a:ext cx="1285142" cy="330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49" y="5098591"/>
            <a:ext cx="9035959" cy="150186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165231" y="5310553"/>
            <a:ext cx="3789483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299439" y="4545624"/>
            <a:ext cx="3446584" cy="3537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904" y="1345797"/>
            <a:ext cx="1266825" cy="381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634905" y="1354589"/>
            <a:ext cx="1285142" cy="330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562" y="4977574"/>
            <a:ext cx="3971191" cy="35508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7511562" y="4977572"/>
            <a:ext cx="3979984" cy="332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53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7288</TotalTime>
  <Words>144</Words>
  <Application>Microsoft Office PowerPoint</Application>
  <PresentationFormat>ワイド画面</PresentationFormat>
  <Paragraphs>34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[2019/12/24] VGG  ・VGG: Visual Geometry Group ・コンペでの成績は2位 ・畳み込みネットワークの層を深くしたアーキテクチャ ・16～19層で性能が良好 ・16層のVGGはVGG-16, 19層のVGGはVGG-19と表記 ・画像の入力サイズは224x224 ・フィルタサイズは3x3 ・活性化関数はReLu ・13～16層の畳み込みレイヤの後に完全結合層x3 ・最終層はsoft-max  ・ネットワークが深いため演算は重い ・画像の特徴量を抽出するには有用 ・ある画像に対してVGGの畳み込みレイヤまでの計算をすれば、その画像の特徴量が得られる ・画像クラスごとに、VGGの計算によって得られたベクトルを保持しておけば、新たな画像クラスを追加したい場合には、追加したいクラスの画像に対してVGGの計算をして得られたベクトルをデータベースに追加すればよい(?) </vt:lpstr>
      <vt:lpstr>・VGG16 16層=畳み込みx13+全結合x3         ・VGG19 19層=畳み込みx16+全結合x3 </vt:lpstr>
      <vt:lpstr>[2019/12/24] ・VGG16 x Keras x CIFAR-10 で実装を試みる  ・VGG16の入力サイズは224x224 ・CIFAR-10の画像サイズは32x32(x3) ・サイズ変換に苦戦したため、一旦諦めて32x32のままVGG16に投入。（サイズ変換はそもそもナンセンス？）  ＃VGG16のモデルは自作だが、KerasのVGG16と同等。  ＃(https://www.kaggle.com/shivamb/cnn-architectures-vgg-resnet-inception-tl) </vt:lpstr>
      <vt:lpstr>・OptimizerにRMSpropを使うと上手く学習できなかった。 ・SGDにすると学習できた。 （なぜ？）</vt:lpstr>
      <vt:lpstr>・精度  ・batch_size=256, without data augmentation        ・batch_size=256, with data augmentation  </vt:lpstr>
      <vt:lpstr>※誤判定リストで変なものを見てしまったため調査中 （frogにしか見えない画像にcatのラベルがついている？）   </vt:lpstr>
      <vt:lpstr>・畳み込み層の入力サイズを無理矢理224x224に拡大   </vt:lpstr>
      <vt:lpstr>・リソース不足のエラー (ResourceExhaustedError)が発生し学習が停止 ・GPUのリソース不足の模様 ＃VGGは計算が重い、が顕在化した？(他のアーキテクチャ等で試していないため比較対象無し)</vt:lpstr>
      <vt:lpstr>・かといってGPUを使わずに学習を試みると、セッションがクラッシュして再起動発生 </vt:lpstr>
      <vt:lpstr>・ミニバッチサイズを小さくすると、リソース不足エラーは発生せず学習が進行 　・NG(error): batch=256 　・OK(no error): batch=128  </vt:lpstr>
      <vt:lpstr>・32x32のときよりもかなり学習に時間がかかる ・1-epoch当たり約13秒約360秒 (約27倍)  ・精度  ・batch_size=128, without data augmentation      ・batch_size=128, with data augmentation  </vt:lpstr>
      <vt:lpstr>残課題  ・Kaggle KernelのVGG16モデルと、ネット検索で出てくるVGG16モデルには差がある。VGG16としての定義ポイントはどこまでなのか？ ・例えばDropout層を勝手に追加していっても問題ない（VGG16を使っていることになる）のか？ ・224x224ではないサイズの画像を入力として与えるのは問題ないか？（32x32ならギリギリ突っ込める）  ・VGG16と19の差を見てみようと思ったがそこまでできなかった ・データセットをTinyImageNetにしたバージョンも試そうと思ったがそこまでできなかった ・転移学習/ファインチューニングを試そうと思ったがそこまでできなかった  </vt:lpstr>
      <vt:lpstr>参考/メモ  ・VGG &lt;https://qiita.com/ikeyasu/items/c84049e47aee745fde1b&gt; &lt;https://qiita.com/MuAuan/items/86a56637a1ebf455e180&gt; &lt;http://blog.abars.biz/archives/52428158.html&gt;  ・Lambda &lt;https://qiita.com/Mco7777/items/158296ed7f66aed2ffc3&gt;  ・リソース不足 &lt;https://ja.stackoverflow.com/questions/46893/google-colaboratory%E3%81%A7gpu%E4%BD%BF%E3%81%A3%E3%81%9F%E3%82%89-resourceexhaustederror%E3%81%A8%E8%A1%A8%E7%A4%BA&gt; &lt;https://nori-life-log.com/nn%E3%81%AE%E5%AD%A6%E7%BF%92%E3%81%A7%E5%BF%85%E8%A6%81%E3%81%AAgpu%E3%83%A1%E3%83%A2%E3%83%AA%E3%82%92%E7%AE%97%E5%87%BA%E3%81%99%E3%82%8B&gt;</vt:lpstr>
      <vt:lpstr>参考/メモ  ・転移学習：既存の学習済モデル（出力層以外の部分）を、重みデータは変更せずに特徴量抽出機として利用する。 ・ファインチューニング：既存の学習済モデル（出力層以外の部分）を、重みデータを一部再学習して特徴量抽出機として利用する。 &lt;https://teratail.com/questions/125496&gt;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ソフトウェア開発実践演習2019 機械学習アルゴリズムの 適用パターンの抽出</dc:title>
  <dc:creator>Microsoft Office User</dc:creator>
  <cp:lastModifiedBy>Windows ユーザー</cp:lastModifiedBy>
  <cp:revision>195</cp:revision>
  <dcterms:created xsi:type="dcterms:W3CDTF">2019-10-20T02:54:40Z</dcterms:created>
  <dcterms:modified xsi:type="dcterms:W3CDTF">2019-12-23T07:03:06Z</dcterms:modified>
</cp:coreProperties>
</file>