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4" r:id="rId2"/>
    <p:sldId id="269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571" autoAdjust="0"/>
  </p:normalViewPr>
  <p:slideViewPr>
    <p:cSldViewPr snapToGrid="0" snapToObjects="1">
      <p:cViewPr varScale="1">
        <p:scale>
          <a:sx n="100" d="100"/>
          <a:sy n="100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0CD54-9785-3746-B9D8-5D5EE8C012EC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DEF3F-4472-E04B-AEAF-E20F7D9B4E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3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8DC6-652C-B648-BF43-CFA3B6384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6CB19-D367-B843-89D6-535AA32B6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94A4E-3089-CB47-8B06-EF724BB8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5254-A06F-994D-A817-813BCB21F567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F071C-6139-4947-9DCB-CD224EB8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847BC-2FF6-E743-AF86-3153A4696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05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9FE88-2B11-E747-AFC1-8E02279B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2767B-42D4-C443-BD73-34BCDD108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5E927-A354-E94A-A976-D09BCCCB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15D4-9EE5-7343-B788-2D764196675B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99C73-2EFA-1245-92F3-1C1E4EFCF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AD3F2-13F4-0A4C-B298-1204AE5FB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B2F7F6-4670-2C43-819B-A9C4E6914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9FB18-D23F-4E43-8C86-EA92705CA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A3640-16F9-D54F-88FF-DA8AF7E37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CFAC-454A-264F-9568-6C518B70A249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6B5FB-30AC-0E4D-AC5C-AA4EF610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F19B1-EA9C-A042-A067-EB8068E8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1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A82F5-64FB-744F-AFB2-07CC85E8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2AA60-8F7D-5445-A53E-627986653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D45AD-DB27-C44D-BFD5-24AE6F46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ABB1-FE5C-CD49-9DA1-2DA9F56F06B0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C2D2C-6FC3-1F4C-B6A4-C2D2B3AC4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A4B77-45FF-C843-8904-34B466F6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50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20F7-0B9E-864A-ACAF-E2AB76E4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2C1EF-5999-1846-92C9-AA47F6214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83FA8-5862-0E4B-B394-2BF11D85D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1559-D34E-C947-9CFF-1EB8A665BF31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26149-FC43-3E45-9BC3-F62CD273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25637-7806-0A48-B6A6-08A85442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4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9CE7-AA99-9D40-BC72-D254B912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8489B-A7DC-6143-B71D-E71371D58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1CE01-ECA8-244C-B8DF-493B648D8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DAD04-85C0-F14A-902A-9061AE25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72275-7644-2145-A876-8DDF271BE7E3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BFD52-6B12-8D42-8F1A-ABF1FCA59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6A12B-3DF0-8C4D-96BB-23076832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9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854B-A7B2-8349-9C11-A8F2B4E3B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25BAF-BC72-444A-977F-DDDB7995E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F0D72-ECB4-A64E-9B9E-5146503EC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BDC0B-80BB-8040-AB0C-2C378E0A7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5F4D66-C208-0A40-9ECB-9F40C5EF5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2EF0D5-205A-5643-804E-FBF849D8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E0D5-F6B2-974E-A255-BD9AB7E4AEF7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A32C6-7F11-9A4D-868B-3C9F0093A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4612C7-48F4-7A49-8966-75491F98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8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D325-91DD-524D-AA43-A6C80208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DB530-3555-4A4F-B6B1-15F4936AA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5F6-2A73-7845-9F47-4B720527290A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3D30-2E3C-CF49-923D-8CBF9FE9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F75F4-1F78-8B44-BBE5-FBE6EDB8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32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5C7F45-8B2C-2D47-82E6-A1D7DF27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3B38-61E6-E54C-AA04-FD5E498840F5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C48FB-F81C-434F-BFED-5C6B36F1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35804-4BCD-4F48-B223-F7FE9CB72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76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2BE8D-C784-3F49-A7F7-6A8D08BEE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E4783-E794-D543-98A7-651D20B77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B74F6-22A7-4540-808A-48D2B6A22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C2D09-BDB2-EE42-8646-8BFE5C8FF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775D-A66E-2741-8758-6795605E4087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4C445-E9AD-CD40-A287-03B43CCA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019F0-DA0D-5844-821B-100C4C90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4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E5265-E428-364E-AC59-186F909D8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8886D6-A6BB-304A-AC7E-978A8AB3D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7A96F-A119-6E44-88CB-301F64335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2C5A2-D0CD-0C4E-AC8C-6B6A4FE3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47CF-6606-9942-B33E-09A8320642E7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3CBFE-DC26-D34F-9011-CF103D119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EE7F1-2A2E-2F43-8530-27596CA7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9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815696-4979-AA41-8E6E-4DE1C146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59180-7B29-5D44-9DC3-8EB7405FA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72360-25FB-0749-999F-BE627DA1E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4E61E-ECB4-7D42-85A0-74C55A44BCA8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1E9CF-2E35-BA4F-AE7E-8A92880C8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37920-91A3-8642-867C-81F7E2BBD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294BD-308F-3847-B3AF-298B06982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24AA1-7851-BC43-8DBC-0EBC05131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146" y="529936"/>
            <a:ext cx="10037619" cy="5737514"/>
          </a:xfrm>
        </p:spPr>
        <p:txBody>
          <a:bodyPr anchor="t">
            <a:noAutofit/>
          </a:bodyPr>
          <a:lstStyle/>
          <a:p>
            <a:pPr algn="l"/>
            <a:r>
              <a:rPr lang="en-US" altLang="ja-JP" sz="2000" dirty="0"/>
              <a:t>[2019/11/19]</a:t>
            </a:r>
            <a:br>
              <a:rPr lang="en-US" altLang="ja-JP" sz="2000" dirty="0"/>
            </a:br>
            <a:r>
              <a:rPr lang="ja-JP" altLang="en-US" sz="2000" dirty="0"/>
              <a:t>・</a:t>
            </a:r>
            <a:r>
              <a:rPr lang="en-US" altLang="ja-JP" sz="2000" dirty="0"/>
              <a:t>Kaggle</a:t>
            </a:r>
            <a:r>
              <a:rPr lang="ja-JP" altLang="en-US" sz="2000" dirty="0"/>
              <a:t>の</a:t>
            </a:r>
            <a:r>
              <a:rPr lang="en-US" altLang="ja-JP" sz="2000" dirty="0"/>
              <a:t>Kernel</a:t>
            </a:r>
            <a:r>
              <a:rPr lang="ja-JP" altLang="en-US" sz="2000" dirty="0"/>
              <a:t>の</a:t>
            </a:r>
            <a:r>
              <a:rPr lang="en-US" altLang="ja-JP" sz="2000" dirty="0"/>
              <a:t>CNN</a:t>
            </a:r>
            <a:r>
              <a:rPr lang="ja-JP" altLang="en-US" sz="2000" dirty="0"/>
              <a:t>モデルを写経。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sz="2000" dirty="0"/>
              <a:t>[2019/12/03]</a:t>
            </a:r>
            <a:br>
              <a:rPr lang="en-US" sz="2000" dirty="0"/>
            </a:br>
            <a:r>
              <a:rPr lang="ja-JP" altLang="en-US" sz="2000" dirty="0"/>
              <a:t>・</a:t>
            </a:r>
            <a:r>
              <a:rPr lang="en-US" sz="2000" dirty="0"/>
              <a:t>Kaggle</a:t>
            </a:r>
            <a:r>
              <a:rPr lang="ja-JP" altLang="en-US" sz="2000" dirty="0"/>
              <a:t>の</a:t>
            </a:r>
            <a:r>
              <a:rPr lang="en-US" altLang="ja-JP" sz="2000" dirty="0"/>
              <a:t>Kernel</a:t>
            </a:r>
            <a:r>
              <a:rPr lang="ja-JP" altLang="en-US" sz="2000" dirty="0"/>
              <a:t>の</a:t>
            </a:r>
            <a:r>
              <a:rPr lang="en-US" altLang="ja-JP" sz="2000" dirty="0"/>
              <a:t>CNN</a:t>
            </a:r>
            <a:r>
              <a:rPr lang="ja-JP" altLang="en-US" sz="2000" dirty="0"/>
              <a:t>モデルを写経。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ja-JP" altLang="en-US" sz="2000" dirty="0"/>
              <a:t>・</a:t>
            </a:r>
            <a:r>
              <a:rPr lang="en-US" altLang="ja-JP" sz="2000" dirty="0"/>
              <a:t>VGG16</a:t>
            </a:r>
            <a:r>
              <a:rPr lang="ja-JP" altLang="en-US" sz="2000" dirty="0"/>
              <a:t>の適用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>[2019/12/10]</a:t>
            </a:r>
            <a:br>
              <a:rPr lang="en-US" altLang="ja-JP" sz="2000" dirty="0" smtClean="0"/>
            </a:br>
            <a:r>
              <a:rPr lang="ja-JP" altLang="en-US" sz="2000" dirty="0" smtClean="0"/>
              <a:t>・</a:t>
            </a:r>
            <a:r>
              <a:rPr lang="en-US" altLang="ja-JP" sz="2000" dirty="0" smtClean="0"/>
              <a:t>CNN</a:t>
            </a:r>
            <a:r>
              <a:rPr lang="ja-JP" altLang="en-US" sz="2000" dirty="0" smtClean="0"/>
              <a:t>でつまづきやすいところを箇条書きレベルで書き出す。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/>
              <a:t/>
            </a:r>
            <a:br>
              <a:rPr lang="en-US" altLang="ja-JP" sz="2000" dirty="0"/>
            </a:b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8FAFF-590B-6740-BE43-8A196481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89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8FAFF-590B-6740-BE43-8A196481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295" name="グループ化 294"/>
          <p:cNvGrpSpPr/>
          <p:nvPr/>
        </p:nvGrpSpPr>
        <p:grpSpPr>
          <a:xfrm>
            <a:off x="2344576" y="861186"/>
            <a:ext cx="1863454" cy="1894381"/>
            <a:chOff x="1785640" y="-610161"/>
            <a:chExt cx="2379450" cy="2418941"/>
          </a:xfrm>
        </p:grpSpPr>
        <p:sp>
          <p:nvSpPr>
            <p:cNvPr id="116" name="正方形/長方形 115"/>
            <p:cNvSpPr/>
            <p:nvPr/>
          </p:nvSpPr>
          <p:spPr>
            <a:xfrm>
              <a:off x="3083140" y="102390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17" name="正方形/長方形 116"/>
            <p:cNvSpPr/>
            <p:nvPr/>
          </p:nvSpPr>
          <p:spPr>
            <a:xfrm>
              <a:off x="3445090" y="148065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18" name="正方形/長方形 117"/>
            <p:cNvSpPr/>
            <p:nvPr/>
          </p:nvSpPr>
          <p:spPr>
            <a:xfrm>
              <a:off x="3805090" y="195690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19" name="正方形/長方形 118"/>
            <p:cNvSpPr/>
            <p:nvPr/>
          </p:nvSpPr>
          <p:spPr>
            <a:xfrm>
              <a:off x="3083140" y="-248424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20" name="正方形/長方形 119"/>
            <p:cNvSpPr/>
            <p:nvPr/>
          </p:nvSpPr>
          <p:spPr>
            <a:xfrm>
              <a:off x="3445090" y="-202749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21" name="正方形/長方形 120"/>
            <p:cNvSpPr/>
            <p:nvPr/>
          </p:nvSpPr>
          <p:spPr>
            <a:xfrm>
              <a:off x="3805090" y="-155124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22" name="正方形/長方形 121"/>
            <p:cNvSpPr/>
            <p:nvPr/>
          </p:nvSpPr>
          <p:spPr>
            <a:xfrm>
              <a:off x="3083140" y="-610161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23" name="正方形/長方形 122"/>
            <p:cNvSpPr/>
            <p:nvPr/>
          </p:nvSpPr>
          <p:spPr>
            <a:xfrm>
              <a:off x="3445090" y="-564486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3805090" y="-516861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4" name="正方形/長方形 133"/>
            <p:cNvSpPr/>
            <p:nvPr/>
          </p:nvSpPr>
          <p:spPr>
            <a:xfrm>
              <a:off x="2895565" y="284127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5" name="正方形/長方形 134"/>
            <p:cNvSpPr/>
            <p:nvPr/>
          </p:nvSpPr>
          <p:spPr>
            <a:xfrm>
              <a:off x="3257515" y="329802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6" name="正方形/長方形 135"/>
            <p:cNvSpPr/>
            <p:nvPr/>
          </p:nvSpPr>
          <p:spPr>
            <a:xfrm>
              <a:off x="3617515" y="377427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7" name="正方形/長方形 136"/>
            <p:cNvSpPr/>
            <p:nvPr/>
          </p:nvSpPr>
          <p:spPr>
            <a:xfrm>
              <a:off x="2895565" y="-66687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8" name="正方形/長方形 137"/>
            <p:cNvSpPr/>
            <p:nvPr/>
          </p:nvSpPr>
          <p:spPr>
            <a:xfrm>
              <a:off x="3257515" y="-21012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9" name="正方形/長方形 138"/>
            <p:cNvSpPr/>
            <p:nvPr/>
          </p:nvSpPr>
          <p:spPr>
            <a:xfrm>
              <a:off x="3617515" y="26613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0" name="正方形/長方形 139"/>
            <p:cNvSpPr/>
            <p:nvPr/>
          </p:nvSpPr>
          <p:spPr>
            <a:xfrm>
              <a:off x="2895565" y="-428424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1" name="正方形/長方形 140"/>
            <p:cNvSpPr/>
            <p:nvPr/>
          </p:nvSpPr>
          <p:spPr>
            <a:xfrm>
              <a:off x="3257515" y="-382749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3617515" y="-335124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2713615" y="454941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3075565" y="500616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5" name="正方形/長方形 144"/>
            <p:cNvSpPr/>
            <p:nvPr/>
          </p:nvSpPr>
          <p:spPr>
            <a:xfrm>
              <a:off x="3435565" y="548241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6" name="正方形/長方形 145"/>
            <p:cNvSpPr/>
            <p:nvPr/>
          </p:nvSpPr>
          <p:spPr>
            <a:xfrm>
              <a:off x="2713615" y="104127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7" name="正方形/長方形 146"/>
            <p:cNvSpPr/>
            <p:nvPr/>
          </p:nvSpPr>
          <p:spPr>
            <a:xfrm>
              <a:off x="3075565" y="149802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8" name="正方形/長方形 147"/>
            <p:cNvSpPr/>
            <p:nvPr/>
          </p:nvSpPr>
          <p:spPr>
            <a:xfrm>
              <a:off x="3435565" y="197427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9" name="正方形/長方形 148"/>
            <p:cNvSpPr/>
            <p:nvPr/>
          </p:nvSpPr>
          <p:spPr>
            <a:xfrm>
              <a:off x="2713615" y="-257610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0" name="正方形/長方形 149"/>
            <p:cNvSpPr/>
            <p:nvPr/>
          </p:nvSpPr>
          <p:spPr>
            <a:xfrm>
              <a:off x="3075565" y="-211935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1" name="正方形/長方形 150"/>
            <p:cNvSpPr/>
            <p:nvPr/>
          </p:nvSpPr>
          <p:spPr>
            <a:xfrm>
              <a:off x="3435565" y="-164310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2" name="正方形/長方形 151"/>
            <p:cNvSpPr/>
            <p:nvPr/>
          </p:nvSpPr>
          <p:spPr>
            <a:xfrm>
              <a:off x="2526040" y="636678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3" name="正方形/長方形 152"/>
            <p:cNvSpPr/>
            <p:nvPr/>
          </p:nvSpPr>
          <p:spPr>
            <a:xfrm>
              <a:off x="2887990" y="682353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4" name="正方形/長方形 153"/>
            <p:cNvSpPr/>
            <p:nvPr/>
          </p:nvSpPr>
          <p:spPr>
            <a:xfrm>
              <a:off x="3247990" y="729978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5" name="正方形/長方形 154"/>
            <p:cNvSpPr/>
            <p:nvPr/>
          </p:nvSpPr>
          <p:spPr>
            <a:xfrm>
              <a:off x="2526040" y="285864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6" name="正方形/長方形 155"/>
            <p:cNvSpPr/>
            <p:nvPr/>
          </p:nvSpPr>
          <p:spPr>
            <a:xfrm>
              <a:off x="2887990" y="331539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7" name="正方形/長方形 156"/>
            <p:cNvSpPr/>
            <p:nvPr/>
          </p:nvSpPr>
          <p:spPr>
            <a:xfrm>
              <a:off x="3247990" y="379164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8" name="正方形/長方形 157"/>
            <p:cNvSpPr/>
            <p:nvPr/>
          </p:nvSpPr>
          <p:spPr>
            <a:xfrm>
              <a:off x="2526040" y="-75873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9" name="正方形/長方形 158"/>
            <p:cNvSpPr/>
            <p:nvPr/>
          </p:nvSpPr>
          <p:spPr>
            <a:xfrm>
              <a:off x="2887990" y="-30198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0" name="正方形/長方形 159"/>
            <p:cNvSpPr/>
            <p:nvPr/>
          </p:nvSpPr>
          <p:spPr>
            <a:xfrm>
              <a:off x="3247990" y="17427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1" name="正方形/長方形 160"/>
            <p:cNvSpPr/>
            <p:nvPr/>
          </p:nvSpPr>
          <p:spPr>
            <a:xfrm>
              <a:off x="2342740" y="821192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2" name="正方形/長方形 161"/>
            <p:cNvSpPr/>
            <p:nvPr/>
          </p:nvSpPr>
          <p:spPr>
            <a:xfrm>
              <a:off x="2704690" y="866867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3" name="正方形/長方形 162"/>
            <p:cNvSpPr/>
            <p:nvPr/>
          </p:nvSpPr>
          <p:spPr>
            <a:xfrm>
              <a:off x="3064690" y="914492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4" name="正方形/長方形 163"/>
            <p:cNvSpPr/>
            <p:nvPr/>
          </p:nvSpPr>
          <p:spPr>
            <a:xfrm>
              <a:off x="2342740" y="470378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5" name="正方形/長方形 164"/>
            <p:cNvSpPr/>
            <p:nvPr/>
          </p:nvSpPr>
          <p:spPr>
            <a:xfrm>
              <a:off x="2704690" y="516053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6" name="正方形/長方形 165"/>
            <p:cNvSpPr/>
            <p:nvPr/>
          </p:nvSpPr>
          <p:spPr>
            <a:xfrm>
              <a:off x="3064690" y="563678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7" name="正方形/長方形 166"/>
            <p:cNvSpPr/>
            <p:nvPr/>
          </p:nvSpPr>
          <p:spPr>
            <a:xfrm>
              <a:off x="2342740" y="108641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8" name="正方形/長方形 167"/>
            <p:cNvSpPr/>
            <p:nvPr/>
          </p:nvSpPr>
          <p:spPr>
            <a:xfrm>
              <a:off x="2704690" y="154316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9" name="正方形/長方形 168"/>
            <p:cNvSpPr/>
            <p:nvPr/>
          </p:nvSpPr>
          <p:spPr>
            <a:xfrm>
              <a:off x="3064690" y="201941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0" name="正方形/長方形 169"/>
            <p:cNvSpPr/>
            <p:nvPr/>
          </p:nvSpPr>
          <p:spPr>
            <a:xfrm>
              <a:off x="2155165" y="1002929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1" name="正方形/長方形 170"/>
            <p:cNvSpPr/>
            <p:nvPr/>
          </p:nvSpPr>
          <p:spPr>
            <a:xfrm>
              <a:off x="2517115" y="1048604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2" name="正方形/長方形 171"/>
            <p:cNvSpPr/>
            <p:nvPr/>
          </p:nvSpPr>
          <p:spPr>
            <a:xfrm>
              <a:off x="2877115" y="1096229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3" name="正方形/長方形 172"/>
            <p:cNvSpPr/>
            <p:nvPr/>
          </p:nvSpPr>
          <p:spPr>
            <a:xfrm>
              <a:off x="2155165" y="652115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4" name="正方形/長方形 173"/>
            <p:cNvSpPr/>
            <p:nvPr/>
          </p:nvSpPr>
          <p:spPr>
            <a:xfrm>
              <a:off x="2517115" y="697790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5" name="正方形/長方形 174"/>
            <p:cNvSpPr/>
            <p:nvPr/>
          </p:nvSpPr>
          <p:spPr>
            <a:xfrm>
              <a:off x="2877115" y="745415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6" name="正方形/長方形 175"/>
            <p:cNvSpPr/>
            <p:nvPr/>
          </p:nvSpPr>
          <p:spPr>
            <a:xfrm>
              <a:off x="2155165" y="290378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7" name="正方形/長方形 176"/>
            <p:cNvSpPr/>
            <p:nvPr/>
          </p:nvSpPr>
          <p:spPr>
            <a:xfrm>
              <a:off x="2517115" y="336053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8" name="正方形/長方形 177"/>
            <p:cNvSpPr/>
            <p:nvPr/>
          </p:nvSpPr>
          <p:spPr>
            <a:xfrm>
              <a:off x="2877115" y="383678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9" name="正方形/長方形 178"/>
            <p:cNvSpPr/>
            <p:nvPr/>
          </p:nvSpPr>
          <p:spPr>
            <a:xfrm>
              <a:off x="1973215" y="1173743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0" name="正方形/長方形 179"/>
            <p:cNvSpPr/>
            <p:nvPr/>
          </p:nvSpPr>
          <p:spPr>
            <a:xfrm>
              <a:off x="2335165" y="1219418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1" name="正方形/長方形 180"/>
            <p:cNvSpPr/>
            <p:nvPr/>
          </p:nvSpPr>
          <p:spPr>
            <a:xfrm>
              <a:off x="2695165" y="1267043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2" name="正方形/長方形 181"/>
            <p:cNvSpPr/>
            <p:nvPr/>
          </p:nvSpPr>
          <p:spPr>
            <a:xfrm>
              <a:off x="1973215" y="822929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3" name="正方形/長方形 182"/>
            <p:cNvSpPr/>
            <p:nvPr/>
          </p:nvSpPr>
          <p:spPr>
            <a:xfrm>
              <a:off x="2335165" y="868604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4" name="正方形/長方形 183"/>
            <p:cNvSpPr/>
            <p:nvPr/>
          </p:nvSpPr>
          <p:spPr>
            <a:xfrm>
              <a:off x="2695165" y="916229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5" name="正方形/長方形 184"/>
            <p:cNvSpPr/>
            <p:nvPr/>
          </p:nvSpPr>
          <p:spPr>
            <a:xfrm>
              <a:off x="1973215" y="461192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6" name="正方形/長方形 185"/>
            <p:cNvSpPr/>
            <p:nvPr/>
          </p:nvSpPr>
          <p:spPr>
            <a:xfrm>
              <a:off x="2335165" y="506867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7" name="正方形/長方形 186"/>
            <p:cNvSpPr/>
            <p:nvPr/>
          </p:nvSpPr>
          <p:spPr>
            <a:xfrm>
              <a:off x="2695165" y="554492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8" name="正方形/長方形 187"/>
            <p:cNvSpPr/>
            <p:nvPr/>
          </p:nvSpPr>
          <p:spPr>
            <a:xfrm>
              <a:off x="1785640" y="1355480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9" name="正方形/長方形 188"/>
            <p:cNvSpPr/>
            <p:nvPr/>
          </p:nvSpPr>
          <p:spPr>
            <a:xfrm>
              <a:off x="2147590" y="1401155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0" name="正方形/長方形 189"/>
            <p:cNvSpPr/>
            <p:nvPr/>
          </p:nvSpPr>
          <p:spPr>
            <a:xfrm>
              <a:off x="2507590" y="1448780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1" name="正方形/長方形 190"/>
            <p:cNvSpPr/>
            <p:nvPr/>
          </p:nvSpPr>
          <p:spPr>
            <a:xfrm>
              <a:off x="1785640" y="1004666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2" name="正方形/長方形 191"/>
            <p:cNvSpPr/>
            <p:nvPr/>
          </p:nvSpPr>
          <p:spPr>
            <a:xfrm>
              <a:off x="2147590" y="1050341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3" name="正方形/長方形 192"/>
            <p:cNvSpPr/>
            <p:nvPr/>
          </p:nvSpPr>
          <p:spPr>
            <a:xfrm>
              <a:off x="2507590" y="1097966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4" name="正方形/長方形 193"/>
            <p:cNvSpPr/>
            <p:nvPr/>
          </p:nvSpPr>
          <p:spPr>
            <a:xfrm>
              <a:off x="1785640" y="642929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5" name="正方形/長方形 194"/>
            <p:cNvSpPr/>
            <p:nvPr/>
          </p:nvSpPr>
          <p:spPr>
            <a:xfrm>
              <a:off x="2147590" y="688604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6" name="正方形/長方形 195"/>
            <p:cNvSpPr/>
            <p:nvPr/>
          </p:nvSpPr>
          <p:spPr>
            <a:xfrm>
              <a:off x="2507590" y="736229"/>
              <a:ext cx="360000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60000"/>
                  <a:lumOff val="4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94" name="グループ化 293"/>
          <p:cNvGrpSpPr/>
          <p:nvPr/>
        </p:nvGrpSpPr>
        <p:grpSpPr>
          <a:xfrm>
            <a:off x="1674662" y="2929926"/>
            <a:ext cx="3114821" cy="3465292"/>
            <a:chOff x="930225" y="2031420"/>
            <a:chExt cx="3977325" cy="4424842"/>
          </a:xfrm>
        </p:grpSpPr>
        <p:sp>
          <p:nvSpPr>
            <p:cNvPr id="207" name="正方形/長方形 206"/>
            <p:cNvSpPr/>
            <p:nvPr/>
          </p:nvSpPr>
          <p:spPr>
            <a:xfrm>
              <a:off x="930225" y="5630192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bg1"/>
              </a:extrusionClr>
              <a:contourClr>
                <a:schemeClr val="accent1">
                  <a:lumMod val="60000"/>
                  <a:lumOff val="40000"/>
                </a:schemeClr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208" name="正方形/長方形 207"/>
            <p:cNvSpPr/>
            <p:nvPr/>
          </p:nvSpPr>
          <p:spPr>
            <a:xfrm>
              <a:off x="1299750" y="5683774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bg1"/>
              </a:extrusionClr>
              <a:contourClr>
                <a:schemeClr val="accent1">
                  <a:lumMod val="60000"/>
                  <a:lumOff val="40000"/>
                </a:schemeClr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209" name="正方形/長方形 208"/>
            <p:cNvSpPr/>
            <p:nvPr/>
          </p:nvSpPr>
          <p:spPr>
            <a:xfrm>
              <a:off x="1661700" y="5729449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bg1"/>
              </a:extrusionClr>
              <a:contourClr>
                <a:schemeClr val="accent1">
                  <a:lumMod val="60000"/>
                  <a:lumOff val="40000"/>
                </a:schemeClr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210" name="正方形/長方形 209"/>
            <p:cNvSpPr/>
            <p:nvPr/>
          </p:nvSpPr>
          <p:spPr>
            <a:xfrm>
              <a:off x="2021700" y="5777074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bg1"/>
              </a:extrusionClr>
              <a:contourClr>
                <a:schemeClr val="accent1">
                  <a:lumMod val="60000"/>
                  <a:lumOff val="40000"/>
                </a:schemeClr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211" name="正方形/長方形 210"/>
            <p:cNvSpPr/>
            <p:nvPr/>
          </p:nvSpPr>
          <p:spPr>
            <a:xfrm>
              <a:off x="2383650" y="5822749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bg1"/>
              </a:extrusionClr>
              <a:contourClr>
                <a:schemeClr val="accent1">
                  <a:lumMod val="60000"/>
                  <a:lumOff val="40000"/>
                </a:schemeClr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212" name="正方形/長方形 211"/>
            <p:cNvSpPr/>
            <p:nvPr/>
          </p:nvSpPr>
          <p:spPr>
            <a:xfrm>
              <a:off x="2743650" y="5863774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bg1"/>
              </a:extrusionClr>
              <a:contourClr>
                <a:schemeClr val="accent1">
                  <a:lumMod val="60000"/>
                  <a:lumOff val="40000"/>
                </a:schemeClr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213" name="正方形/長方形 212"/>
            <p:cNvSpPr/>
            <p:nvPr/>
          </p:nvSpPr>
          <p:spPr>
            <a:xfrm>
              <a:off x="3105600" y="5909449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bg1"/>
              </a:extrusionClr>
              <a:contourClr>
                <a:schemeClr val="accent1">
                  <a:lumMod val="60000"/>
                  <a:lumOff val="40000"/>
                </a:schemeClr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214" name="正方形/長方形 213"/>
            <p:cNvSpPr/>
            <p:nvPr/>
          </p:nvSpPr>
          <p:spPr>
            <a:xfrm>
              <a:off x="3465600" y="5957074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bg1"/>
              </a:extrusionClr>
              <a:contourClr>
                <a:schemeClr val="accent1">
                  <a:lumMod val="60000"/>
                  <a:lumOff val="40000"/>
                </a:schemeClr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215" name="正方形/長方形 214"/>
            <p:cNvSpPr/>
            <p:nvPr/>
          </p:nvSpPr>
          <p:spPr>
            <a:xfrm>
              <a:off x="3827550" y="6002749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bg1"/>
              </a:extrusionClr>
              <a:contourClr>
                <a:schemeClr val="accent1">
                  <a:lumMod val="60000"/>
                  <a:lumOff val="40000"/>
                </a:schemeClr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216" name="正方形/長方形 215"/>
            <p:cNvSpPr/>
            <p:nvPr/>
          </p:nvSpPr>
          <p:spPr>
            <a:xfrm>
              <a:off x="4185600" y="6050587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bg1"/>
              </a:extrusionClr>
              <a:contourClr>
                <a:schemeClr val="accent1">
                  <a:lumMod val="60000"/>
                  <a:lumOff val="40000"/>
                </a:schemeClr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217" name="正方形/長方形 216"/>
            <p:cNvSpPr/>
            <p:nvPr/>
          </p:nvSpPr>
          <p:spPr>
            <a:xfrm>
              <a:off x="4547550" y="6096262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bg1"/>
              </a:extrusionClr>
              <a:contourClr>
                <a:schemeClr val="accent1">
                  <a:lumMod val="60000"/>
                  <a:lumOff val="40000"/>
                </a:schemeClr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7" name="正方形/長方形 196"/>
            <p:cNvSpPr/>
            <p:nvPr/>
          </p:nvSpPr>
          <p:spPr>
            <a:xfrm>
              <a:off x="930225" y="5260917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bg1"/>
              </a:extrusionClr>
              <a:contourClr>
                <a:schemeClr val="accent1">
                  <a:lumMod val="60000"/>
                  <a:lumOff val="40000"/>
                </a:schemeClr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8" name="正方形/長方形 197"/>
            <p:cNvSpPr/>
            <p:nvPr/>
          </p:nvSpPr>
          <p:spPr>
            <a:xfrm>
              <a:off x="930225" y="489918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bg1"/>
              </a:extrusionClr>
              <a:contourClr>
                <a:schemeClr val="accent1">
                  <a:lumMod val="60000"/>
                  <a:lumOff val="40000"/>
                </a:schemeClr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9" name="正方形/長方形 198"/>
            <p:cNvSpPr/>
            <p:nvPr/>
          </p:nvSpPr>
          <p:spPr>
            <a:xfrm>
              <a:off x="930225" y="4541511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bg1"/>
              </a:extrusionClr>
              <a:contourClr>
                <a:schemeClr val="accent1">
                  <a:lumMod val="60000"/>
                  <a:lumOff val="40000"/>
                </a:schemeClr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200" name="正方形/長方形 199"/>
            <p:cNvSpPr/>
            <p:nvPr/>
          </p:nvSpPr>
          <p:spPr>
            <a:xfrm>
              <a:off x="930225" y="4179774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bg1"/>
              </a:extrusionClr>
              <a:contourClr>
                <a:schemeClr val="accent1">
                  <a:lumMod val="60000"/>
                  <a:lumOff val="40000"/>
                </a:schemeClr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201" name="正方形/長方形 200"/>
            <p:cNvSpPr/>
            <p:nvPr/>
          </p:nvSpPr>
          <p:spPr>
            <a:xfrm>
              <a:off x="930225" y="3825114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bg1"/>
              </a:extrusionClr>
              <a:contourClr>
                <a:schemeClr val="accent1">
                  <a:lumMod val="60000"/>
                  <a:lumOff val="40000"/>
                </a:schemeClr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202" name="正方形/長方形 201"/>
            <p:cNvSpPr/>
            <p:nvPr/>
          </p:nvSpPr>
          <p:spPr>
            <a:xfrm>
              <a:off x="930225" y="3463377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bg1"/>
              </a:extrusionClr>
              <a:contourClr>
                <a:schemeClr val="accent1">
                  <a:lumMod val="60000"/>
                  <a:lumOff val="40000"/>
                </a:schemeClr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203" name="正方形/長方形 202"/>
            <p:cNvSpPr/>
            <p:nvPr/>
          </p:nvSpPr>
          <p:spPr>
            <a:xfrm>
              <a:off x="930225" y="3105708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bg1"/>
              </a:extrusionClr>
              <a:contourClr>
                <a:schemeClr val="accent1">
                  <a:lumMod val="60000"/>
                  <a:lumOff val="40000"/>
                </a:schemeClr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204" name="正方形/長方形 203"/>
            <p:cNvSpPr/>
            <p:nvPr/>
          </p:nvSpPr>
          <p:spPr>
            <a:xfrm>
              <a:off x="930225" y="2743971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bg1"/>
              </a:extrusionClr>
              <a:contourClr>
                <a:schemeClr val="accent1">
                  <a:lumMod val="60000"/>
                  <a:lumOff val="40000"/>
                </a:schemeClr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205" name="正方形/長方形 204"/>
            <p:cNvSpPr/>
            <p:nvPr/>
          </p:nvSpPr>
          <p:spPr>
            <a:xfrm>
              <a:off x="930225" y="2393157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bg1"/>
              </a:extrusionClr>
              <a:contourClr>
                <a:schemeClr val="accent1">
                  <a:lumMod val="60000"/>
                  <a:lumOff val="40000"/>
                </a:schemeClr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206" name="正方形/長方形 205"/>
            <p:cNvSpPr/>
            <p:nvPr/>
          </p:nvSpPr>
          <p:spPr>
            <a:xfrm>
              <a:off x="930225" y="203142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bg1"/>
              </a:extrusionClr>
              <a:contourClr>
                <a:schemeClr val="accent1">
                  <a:lumMod val="60000"/>
                  <a:lumOff val="40000"/>
                </a:schemeClr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1299750" y="5314499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661700" y="5360174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021700" y="5407799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383650" y="5453474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743650" y="5494499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3105600" y="5540174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3465600" y="5587799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3827550" y="5633474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4185600" y="5681312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4547550" y="5726987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bg1"/>
              </a:extrusionClr>
              <a:contourClr>
                <a:schemeClr val="accent1">
                  <a:lumMod val="60000"/>
                  <a:lumOff val="40000"/>
                </a:schemeClr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1299750" y="4952762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1661700" y="4998437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2021700" y="5046062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2383650" y="5091737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2743650" y="5132762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105600" y="5178437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3465600" y="5226062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3827550" y="5271737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4185600" y="531957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547550" y="536525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bg1"/>
              </a:extrusionClr>
              <a:contourClr>
                <a:schemeClr val="accent1">
                  <a:lumMod val="60000"/>
                  <a:lumOff val="40000"/>
                </a:schemeClr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1299750" y="4595093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1661700" y="4640768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2021700" y="4688393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2383650" y="4734068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2743650" y="4775093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105600" y="4820768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3465600" y="4868393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3827550" y="4914068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4185600" y="4961906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4547550" y="5007581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bg1"/>
              </a:extrusionClr>
              <a:contourClr>
                <a:schemeClr val="accent1">
                  <a:lumMod val="60000"/>
                  <a:lumOff val="40000"/>
                </a:schemeClr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1299750" y="4233356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1661700" y="4279031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2021700" y="4326656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2383650" y="4372331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2743650" y="4413356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3105600" y="4459031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3465600" y="4506656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3827550" y="4552331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4185600" y="4600169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4547550" y="4645844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bg1"/>
              </a:extrusionClr>
              <a:contourClr>
                <a:schemeClr val="accent1">
                  <a:lumMod val="60000"/>
                  <a:lumOff val="40000"/>
                </a:schemeClr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1299750" y="3878696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1661700" y="3924371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2021700" y="3971996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2383650" y="4017671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2743650" y="4058696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3105600" y="4104371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3465600" y="4151996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3827550" y="4197671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4185600" y="4245509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4547550" y="4291184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bg1"/>
              </a:extrusionClr>
              <a:contourClr>
                <a:schemeClr val="accent1">
                  <a:lumMod val="60000"/>
                  <a:lumOff val="40000"/>
                </a:schemeClr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1299750" y="3516959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1661700" y="3562634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66" name="正方形/長方形 65"/>
            <p:cNvSpPr/>
            <p:nvPr/>
          </p:nvSpPr>
          <p:spPr>
            <a:xfrm>
              <a:off x="2021700" y="3610259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2383650" y="3655934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2743650" y="3696959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3105600" y="3742634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3465600" y="3790259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3827550" y="3835934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4185600" y="3883772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4547550" y="3929447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bg1"/>
              </a:extrusionClr>
              <a:contourClr>
                <a:schemeClr val="accent1">
                  <a:lumMod val="60000"/>
                  <a:lumOff val="40000"/>
                </a:schemeClr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299750" y="315929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1661700" y="320496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021700" y="3252590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383650" y="329826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2743650" y="333929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3105600" y="338496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3465600" y="3432590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3827550" y="347826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4185600" y="3526103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4547550" y="3571778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bg1"/>
              </a:extrusionClr>
              <a:contourClr>
                <a:schemeClr val="accent1">
                  <a:lumMod val="60000"/>
                  <a:lumOff val="40000"/>
                </a:schemeClr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299750" y="2797553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661700" y="2843228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021700" y="2890853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383650" y="2936528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2743650" y="2977553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3105600" y="3023228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465600" y="3070853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3827550" y="3116528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4185600" y="3164366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4547550" y="3210041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bg1"/>
              </a:extrusionClr>
              <a:contourClr>
                <a:schemeClr val="accent1">
                  <a:lumMod val="60000"/>
                  <a:lumOff val="40000"/>
                </a:schemeClr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299750" y="2446739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1661700" y="2492414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021700" y="2540039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383650" y="2585714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2743650" y="2626739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99" name="正方形/長方形 98"/>
            <p:cNvSpPr/>
            <p:nvPr/>
          </p:nvSpPr>
          <p:spPr>
            <a:xfrm>
              <a:off x="3105600" y="2672414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00" name="正方形/長方形 99"/>
            <p:cNvSpPr/>
            <p:nvPr/>
          </p:nvSpPr>
          <p:spPr>
            <a:xfrm>
              <a:off x="3465600" y="2720039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01" name="正方形/長方形 100"/>
            <p:cNvSpPr/>
            <p:nvPr/>
          </p:nvSpPr>
          <p:spPr>
            <a:xfrm>
              <a:off x="3827550" y="2765714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02" name="正方形/長方形 101"/>
            <p:cNvSpPr/>
            <p:nvPr/>
          </p:nvSpPr>
          <p:spPr>
            <a:xfrm>
              <a:off x="4185600" y="2813552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>
              <a:extrusionClr>
                <a:schemeClr val="bg1"/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03" name="正方形/長方形 102"/>
            <p:cNvSpPr/>
            <p:nvPr/>
          </p:nvSpPr>
          <p:spPr>
            <a:xfrm>
              <a:off x="4547550" y="2859227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bg1"/>
              </a:extrusionClr>
              <a:contourClr>
                <a:schemeClr val="accent1">
                  <a:lumMod val="60000"/>
                  <a:lumOff val="40000"/>
                </a:schemeClr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04" name="正方形/長方形 103"/>
            <p:cNvSpPr/>
            <p:nvPr/>
          </p:nvSpPr>
          <p:spPr>
            <a:xfrm>
              <a:off x="1299750" y="2085002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bg1"/>
              </a:extrusionClr>
              <a:contourClr>
                <a:schemeClr val="accent1">
                  <a:lumMod val="60000"/>
                  <a:lumOff val="40000"/>
                </a:schemeClr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05" name="正方形/長方形 104"/>
            <p:cNvSpPr/>
            <p:nvPr/>
          </p:nvSpPr>
          <p:spPr>
            <a:xfrm>
              <a:off x="1661700" y="2130677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bg1"/>
              </a:extrusionClr>
              <a:contourClr>
                <a:schemeClr val="accent1">
                  <a:lumMod val="60000"/>
                  <a:lumOff val="40000"/>
                </a:schemeClr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06" name="正方形/長方形 105"/>
            <p:cNvSpPr/>
            <p:nvPr/>
          </p:nvSpPr>
          <p:spPr>
            <a:xfrm>
              <a:off x="2021700" y="2178302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bg1"/>
              </a:extrusionClr>
              <a:contourClr>
                <a:schemeClr val="accent1">
                  <a:lumMod val="60000"/>
                  <a:lumOff val="40000"/>
                </a:schemeClr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07" name="正方形/長方形 106"/>
            <p:cNvSpPr/>
            <p:nvPr/>
          </p:nvSpPr>
          <p:spPr>
            <a:xfrm>
              <a:off x="2383650" y="2223977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bg1"/>
              </a:extrusionClr>
              <a:contourClr>
                <a:schemeClr val="accent1">
                  <a:lumMod val="60000"/>
                  <a:lumOff val="40000"/>
                </a:schemeClr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08" name="正方形/長方形 107"/>
            <p:cNvSpPr/>
            <p:nvPr/>
          </p:nvSpPr>
          <p:spPr>
            <a:xfrm>
              <a:off x="2743650" y="2265002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bg1"/>
              </a:extrusionClr>
              <a:contourClr>
                <a:schemeClr val="accent1">
                  <a:lumMod val="60000"/>
                  <a:lumOff val="40000"/>
                </a:schemeClr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09" name="正方形/長方形 108"/>
            <p:cNvSpPr/>
            <p:nvPr/>
          </p:nvSpPr>
          <p:spPr>
            <a:xfrm>
              <a:off x="3105600" y="2310677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bg1"/>
              </a:extrusionClr>
              <a:contourClr>
                <a:schemeClr val="accent1">
                  <a:lumMod val="60000"/>
                  <a:lumOff val="40000"/>
                </a:schemeClr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10" name="正方形/長方形 109"/>
            <p:cNvSpPr/>
            <p:nvPr/>
          </p:nvSpPr>
          <p:spPr>
            <a:xfrm>
              <a:off x="3465600" y="2358302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bg1"/>
              </a:extrusionClr>
              <a:contourClr>
                <a:schemeClr val="accent1">
                  <a:lumMod val="60000"/>
                  <a:lumOff val="40000"/>
                </a:schemeClr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11" name="正方形/長方形 110"/>
            <p:cNvSpPr/>
            <p:nvPr/>
          </p:nvSpPr>
          <p:spPr>
            <a:xfrm>
              <a:off x="3827550" y="2403977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bg1"/>
              </a:extrusionClr>
              <a:contourClr>
                <a:schemeClr val="accent1">
                  <a:lumMod val="60000"/>
                  <a:lumOff val="40000"/>
                </a:schemeClr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12" name="正方形/長方形 111"/>
            <p:cNvSpPr/>
            <p:nvPr/>
          </p:nvSpPr>
          <p:spPr>
            <a:xfrm>
              <a:off x="4185600" y="2451815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bg1"/>
              </a:extrusionClr>
              <a:contourClr>
                <a:schemeClr val="accent1">
                  <a:lumMod val="60000"/>
                  <a:lumOff val="40000"/>
                </a:schemeClr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13" name="正方形/長方形 112"/>
            <p:cNvSpPr/>
            <p:nvPr/>
          </p:nvSpPr>
          <p:spPr>
            <a:xfrm>
              <a:off x="4547550" y="249749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bg1"/>
              </a:extrusionClr>
              <a:contourClr>
                <a:schemeClr val="accent1">
                  <a:lumMod val="60000"/>
                  <a:lumOff val="40000"/>
                </a:schemeClr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219" name="直線矢印コネクタ 218"/>
          <p:cNvCxnSpPr/>
          <p:nvPr/>
        </p:nvCxnSpPr>
        <p:spPr>
          <a:xfrm flipV="1">
            <a:off x="1378810" y="6038803"/>
            <a:ext cx="281015" cy="30552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正方形/長方形 219"/>
          <p:cNvSpPr/>
          <p:nvPr/>
        </p:nvSpPr>
        <p:spPr>
          <a:xfrm>
            <a:off x="293341" y="6380762"/>
            <a:ext cx="16598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solidFill>
                  <a:schemeClr val="accent1"/>
                </a:solidFill>
              </a:rPr>
              <a:t>padding </a:t>
            </a:r>
            <a:r>
              <a:rPr lang="en-US" altLang="ja-JP" sz="1400" dirty="0">
                <a:solidFill>
                  <a:schemeClr val="accent1"/>
                </a:solidFill>
              </a:rPr>
              <a:t>= </a:t>
            </a:r>
            <a:r>
              <a:rPr lang="en-US" altLang="ja-JP" sz="1400" dirty="0" smtClean="0">
                <a:solidFill>
                  <a:schemeClr val="accent1"/>
                </a:solidFill>
              </a:rPr>
              <a:t>'Same’</a:t>
            </a:r>
            <a:endParaRPr lang="ja-JP" altLang="en-US" sz="1400" dirty="0">
              <a:solidFill>
                <a:schemeClr val="accent1"/>
              </a:solidFill>
            </a:endParaRPr>
          </a:p>
        </p:txBody>
      </p:sp>
      <p:cxnSp>
        <p:nvCxnSpPr>
          <p:cNvPr id="222" name="直線コネクタ 221"/>
          <p:cNvCxnSpPr/>
          <p:nvPr/>
        </p:nvCxnSpPr>
        <p:spPr>
          <a:xfrm>
            <a:off x="1953187" y="6046953"/>
            <a:ext cx="0" cy="281932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直線コネクタ 223"/>
          <p:cNvCxnSpPr/>
          <p:nvPr/>
        </p:nvCxnSpPr>
        <p:spPr>
          <a:xfrm>
            <a:off x="4506024" y="6397342"/>
            <a:ext cx="0" cy="281932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直線矢印コネクタ 225"/>
          <p:cNvCxnSpPr/>
          <p:nvPr/>
        </p:nvCxnSpPr>
        <p:spPr>
          <a:xfrm>
            <a:off x="1964054" y="6137025"/>
            <a:ext cx="2532807" cy="296813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正方形/長方形 226"/>
          <p:cNvSpPr/>
          <p:nvPr/>
        </p:nvSpPr>
        <p:spPr>
          <a:xfrm>
            <a:off x="2498538" y="6388379"/>
            <a:ext cx="18339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/>
              <a:t>input_shape </a:t>
            </a:r>
            <a:r>
              <a:rPr lang="en-US" altLang="ja-JP" sz="1400" dirty="0" smtClean="0"/>
              <a:t>= (9,</a:t>
            </a:r>
            <a:r>
              <a:rPr lang="en-US" altLang="ja-JP" sz="1400" dirty="0" smtClean="0">
                <a:solidFill>
                  <a:schemeClr val="accent6"/>
                </a:solidFill>
              </a:rPr>
              <a:t>9</a:t>
            </a:r>
            <a:r>
              <a:rPr lang="en-US" altLang="ja-JP" sz="1400" dirty="0" smtClean="0"/>
              <a:t>,1)</a:t>
            </a:r>
            <a:endParaRPr lang="ja-JP" altLang="en-US" sz="1400" dirty="0"/>
          </a:p>
        </p:txBody>
      </p:sp>
      <p:cxnSp>
        <p:nvCxnSpPr>
          <p:cNvPr id="228" name="直線コネクタ 227"/>
          <p:cNvCxnSpPr/>
          <p:nvPr/>
        </p:nvCxnSpPr>
        <p:spPr>
          <a:xfrm flipH="1" flipV="1">
            <a:off x="1378810" y="3144218"/>
            <a:ext cx="281932" cy="47804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/>
          <p:nvPr/>
        </p:nvCxnSpPr>
        <p:spPr>
          <a:xfrm flipH="1" flipV="1">
            <a:off x="1378810" y="5668536"/>
            <a:ext cx="281932" cy="47804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直線矢印コネクタ 234"/>
          <p:cNvCxnSpPr/>
          <p:nvPr/>
        </p:nvCxnSpPr>
        <p:spPr>
          <a:xfrm>
            <a:off x="1587674" y="3188975"/>
            <a:ext cx="0" cy="2513836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正方形/長方形 238"/>
          <p:cNvSpPr/>
          <p:nvPr/>
        </p:nvSpPr>
        <p:spPr>
          <a:xfrm>
            <a:off x="314325" y="4329307"/>
            <a:ext cx="13586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/>
              <a:t>input_shape = (</a:t>
            </a:r>
            <a:r>
              <a:rPr lang="en-US" altLang="ja-JP" sz="1400" dirty="0" smtClean="0">
                <a:solidFill>
                  <a:schemeClr val="accent6"/>
                </a:solidFill>
              </a:rPr>
              <a:t>9</a:t>
            </a:r>
            <a:r>
              <a:rPr lang="en-US" altLang="ja-JP" sz="1400" dirty="0" smtClean="0"/>
              <a:t>,9,1)</a:t>
            </a:r>
            <a:endParaRPr lang="ja-JP" altLang="en-US" sz="1400" dirty="0"/>
          </a:p>
        </p:txBody>
      </p:sp>
      <p:cxnSp>
        <p:nvCxnSpPr>
          <p:cNvPr id="240" name="直線コネクタ 239"/>
          <p:cNvCxnSpPr/>
          <p:nvPr/>
        </p:nvCxnSpPr>
        <p:spPr>
          <a:xfrm flipH="1" flipV="1">
            <a:off x="4951565" y="5725545"/>
            <a:ext cx="281932" cy="47804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直線コネクタ 240"/>
          <p:cNvCxnSpPr/>
          <p:nvPr/>
        </p:nvCxnSpPr>
        <p:spPr>
          <a:xfrm flipH="1" flipV="1">
            <a:off x="4793888" y="5875379"/>
            <a:ext cx="281932" cy="47804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直線矢印コネクタ 242"/>
          <p:cNvCxnSpPr/>
          <p:nvPr/>
        </p:nvCxnSpPr>
        <p:spPr>
          <a:xfrm flipH="1">
            <a:off x="4959348" y="5732649"/>
            <a:ext cx="149188" cy="17156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正方形/長方形 246"/>
          <p:cNvSpPr/>
          <p:nvPr/>
        </p:nvSpPr>
        <p:spPr>
          <a:xfrm>
            <a:off x="4968297" y="5891536"/>
            <a:ext cx="12522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/>
              <a:t>input_shape </a:t>
            </a:r>
            <a:r>
              <a:rPr lang="en-US" altLang="ja-JP" sz="1400" dirty="0" smtClean="0"/>
              <a:t>= (9,9,</a:t>
            </a:r>
            <a:r>
              <a:rPr lang="en-US" altLang="ja-JP" sz="1400" dirty="0" smtClean="0">
                <a:solidFill>
                  <a:schemeClr val="accent6"/>
                </a:solidFill>
              </a:rPr>
              <a:t>1</a:t>
            </a:r>
            <a:r>
              <a:rPr lang="en-US" altLang="ja-JP" sz="1400" dirty="0" smtClean="0"/>
              <a:t>)</a:t>
            </a:r>
            <a:endParaRPr lang="ja-JP" altLang="en-US" sz="1400" dirty="0"/>
          </a:p>
        </p:txBody>
      </p:sp>
      <p:grpSp>
        <p:nvGrpSpPr>
          <p:cNvPr id="272" name="グループ化 271"/>
          <p:cNvGrpSpPr/>
          <p:nvPr/>
        </p:nvGrpSpPr>
        <p:grpSpPr>
          <a:xfrm>
            <a:off x="1661008" y="2771246"/>
            <a:ext cx="1023206" cy="1096543"/>
            <a:chOff x="1103290" y="1657350"/>
            <a:chExt cx="1306535" cy="1400179"/>
          </a:xfrm>
        </p:grpSpPr>
        <p:sp>
          <p:nvSpPr>
            <p:cNvPr id="249" name="平行四辺形 248"/>
            <p:cNvSpPr/>
            <p:nvPr/>
          </p:nvSpPr>
          <p:spPr>
            <a:xfrm rot="16200000" flipH="1" flipV="1">
              <a:off x="1048171" y="1914952"/>
              <a:ext cx="1209305" cy="1075850"/>
            </a:xfrm>
            <a:prstGeom prst="parallelogram">
              <a:avLst>
                <a:gd name="adj" fmla="val 14953"/>
              </a:avLst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4" name="直線コネクタ 253"/>
            <p:cNvCxnSpPr/>
            <p:nvPr/>
          </p:nvCxnSpPr>
          <p:spPr>
            <a:xfrm flipH="1">
              <a:off x="2209801" y="1790700"/>
              <a:ext cx="200024" cy="219075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直線コネクタ 255"/>
            <p:cNvCxnSpPr/>
            <p:nvPr/>
          </p:nvCxnSpPr>
          <p:spPr>
            <a:xfrm flipH="1">
              <a:off x="1103290" y="1657350"/>
              <a:ext cx="173060" cy="1905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直線コネクタ 256"/>
            <p:cNvCxnSpPr/>
            <p:nvPr/>
          </p:nvCxnSpPr>
          <p:spPr>
            <a:xfrm flipH="1" flipV="1">
              <a:off x="1285875" y="1666875"/>
              <a:ext cx="1104900" cy="142876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1" name="グループ化 270"/>
          <p:cNvGrpSpPr/>
          <p:nvPr/>
        </p:nvGrpSpPr>
        <p:grpSpPr>
          <a:xfrm>
            <a:off x="2334622" y="1691775"/>
            <a:ext cx="1016040" cy="1081601"/>
            <a:chOff x="7913290" y="3305141"/>
            <a:chExt cx="1297385" cy="1381100"/>
          </a:xfrm>
        </p:grpSpPr>
        <p:sp>
          <p:nvSpPr>
            <p:cNvPr id="250" name="平行四辺形 249"/>
            <p:cNvSpPr/>
            <p:nvPr/>
          </p:nvSpPr>
          <p:spPr>
            <a:xfrm rot="16200000" flipH="1" flipV="1">
              <a:off x="7878448" y="3543663"/>
              <a:ext cx="1209305" cy="1075850"/>
            </a:xfrm>
            <a:prstGeom prst="parallelogram">
              <a:avLst>
                <a:gd name="adj" fmla="val 14953"/>
              </a:avLst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61" name="直線コネクタ 260"/>
            <p:cNvCxnSpPr/>
            <p:nvPr/>
          </p:nvCxnSpPr>
          <p:spPr>
            <a:xfrm flipH="1">
              <a:off x="9010276" y="3419441"/>
              <a:ext cx="200024" cy="219075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直線コネクタ 261"/>
            <p:cNvCxnSpPr/>
            <p:nvPr/>
          </p:nvCxnSpPr>
          <p:spPr>
            <a:xfrm flipH="1">
              <a:off x="7913290" y="3305141"/>
              <a:ext cx="173060" cy="1905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直線コネクタ 262"/>
            <p:cNvCxnSpPr/>
            <p:nvPr/>
          </p:nvCxnSpPr>
          <p:spPr>
            <a:xfrm flipH="1" flipV="1">
              <a:off x="8095875" y="3314666"/>
              <a:ext cx="1104900" cy="142876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直線コネクタ 263"/>
            <p:cNvCxnSpPr/>
            <p:nvPr/>
          </p:nvCxnSpPr>
          <p:spPr>
            <a:xfrm flipV="1">
              <a:off x="9210675" y="3476626"/>
              <a:ext cx="0" cy="1009649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0" name="直線コネクタ 269"/>
            <p:cNvCxnSpPr/>
            <p:nvPr/>
          </p:nvCxnSpPr>
          <p:spPr>
            <a:xfrm flipH="1">
              <a:off x="9010276" y="4467166"/>
              <a:ext cx="200024" cy="219075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4" name="直線コネクタ 273"/>
          <p:cNvCxnSpPr/>
          <p:nvPr/>
        </p:nvCxnSpPr>
        <p:spPr>
          <a:xfrm flipH="1">
            <a:off x="1789080" y="1853733"/>
            <a:ext cx="552000" cy="90259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直線コネクタ 276"/>
          <p:cNvCxnSpPr/>
          <p:nvPr/>
        </p:nvCxnSpPr>
        <p:spPr>
          <a:xfrm flipH="1">
            <a:off x="2669268" y="1995463"/>
            <a:ext cx="492351" cy="88767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直線コネクタ 278"/>
          <p:cNvCxnSpPr/>
          <p:nvPr/>
        </p:nvCxnSpPr>
        <p:spPr>
          <a:xfrm flipH="1">
            <a:off x="3095625" y="2785913"/>
            <a:ext cx="65994" cy="12873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直線コネクタ 280"/>
          <p:cNvCxnSpPr/>
          <p:nvPr/>
        </p:nvCxnSpPr>
        <p:spPr>
          <a:xfrm flipH="1">
            <a:off x="2236647" y="2659103"/>
            <a:ext cx="115389" cy="171819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直線矢印コネクタ 283"/>
          <p:cNvCxnSpPr/>
          <p:nvPr/>
        </p:nvCxnSpPr>
        <p:spPr>
          <a:xfrm flipV="1">
            <a:off x="2915457" y="794491"/>
            <a:ext cx="962269" cy="8951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直線矢印コネクタ 287"/>
          <p:cNvCxnSpPr/>
          <p:nvPr/>
        </p:nvCxnSpPr>
        <p:spPr>
          <a:xfrm>
            <a:off x="2700396" y="2963127"/>
            <a:ext cx="2028971" cy="2834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53" name="グループ化 2652"/>
          <p:cNvGrpSpPr/>
          <p:nvPr/>
        </p:nvGrpSpPr>
        <p:grpSpPr>
          <a:xfrm>
            <a:off x="6972004" y="2636117"/>
            <a:ext cx="3540010" cy="3806402"/>
            <a:chOff x="6818718" y="1656254"/>
            <a:chExt cx="4520250" cy="4860407"/>
          </a:xfrm>
          <a:solidFill>
            <a:schemeClr val="accent4">
              <a:lumMod val="20000"/>
              <a:lumOff val="80000"/>
              <a:alpha val="50000"/>
            </a:schemeClr>
          </a:solidFill>
        </p:grpSpPr>
        <p:sp>
          <p:nvSpPr>
            <p:cNvPr id="1328" name="正方形/長方形 1327"/>
            <p:cNvSpPr/>
            <p:nvPr/>
          </p:nvSpPr>
          <p:spPr>
            <a:xfrm>
              <a:off x="8093118" y="452401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29" name="正方形/長方形 1328"/>
            <p:cNvSpPr/>
            <p:nvPr/>
          </p:nvSpPr>
          <p:spPr>
            <a:xfrm>
              <a:off x="8455068" y="456968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30" name="正方形/長方形 1329"/>
            <p:cNvSpPr/>
            <p:nvPr/>
          </p:nvSpPr>
          <p:spPr>
            <a:xfrm>
              <a:off x="8815068" y="461731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31" name="正方形/長方形 1330"/>
            <p:cNvSpPr/>
            <p:nvPr/>
          </p:nvSpPr>
          <p:spPr>
            <a:xfrm>
              <a:off x="9177018" y="466298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32" name="正方形/長方形 1331"/>
            <p:cNvSpPr/>
            <p:nvPr/>
          </p:nvSpPr>
          <p:spPr>
            <a:xfrm>
              <a:off x="9537018" y="470401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33" name="正方形/長方形 1332"/>
            <p:cNvSpPr/>
            <p:nvPr/>
          </p:nvSpPr>
          <p:spPr>
            <a:xfrm>
              <a:off x="9898968" y="474968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34" name="正方形/長方形 1333"/>
            <p:cNvSpPr/>
            <p:nvPr/>
          </p:nvSpPr>
          <p:spPr>
            <a:xfrm>
              <a:off x="10258968" y="479731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35" name="正方形/長方形 1334"/>
            <p:cNvSpPr/>
            <p:nvPr/>
          </p:nvSpPr>
          <p:spPr>
            <a:xfrm>
              <a:off x="10620918" y="484298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36" name="正方形/長方形 1335"/>
            <p:cNvSpPr/>
            <p:nvPr/>
          </p:nvSpPr>
          <p:spPr>
            <a:xfrm>
              <a:off x="10978968" y="489082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38" name="正方形/長方形 1337"/>
            <p:cNvSpPr/>
            <p:nvPr/>
          </p:nvSpPr>
          <p:spPr>
            <a:xfrm>
              <a:off x="8093118" y="416227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39" name="正方形/長方形 1338"/>
            <p:cNvSpPr/>
            <p:nvPr/>
          </p:nvSpPr>
          <p:spPr>
            <a:xfrm>
              <a:off x="8455068" y="420795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40" name="正方形/長方形 1339"/>
            <p:cNvSpPr/>
            <p:nvPr/>
          </p:nvSpPr>
          <p:spPr>
            <a:xfrm>
              <a:off x="8815068" y="425557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41" name="正方形/長方形 1340"/>
            <p:cNvSpPr/>
            <p:nvPr/>
          </p:nvSpPr>
          <p:spPr>
            <a:xfrm>
              <a:off x="9177018" y="430125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42" name="正方形/長方形 1341"/>
            <p:cNvSpPr/>
            <p:nvPr/>
          </p:nvSpPr>
          <p:spPr>
            <a:xfrm>
              <a:off x="9537018" y="434227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43" name="正方形/長方形 1342"/>
            <p:cNvSpPr/>
            <p:nvPr/>
          </p:nvSpPr>
          <p:spPr>
            <a:xfrm>
              <a:off x="9898968" y="438795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44" name="正方形/長方形 1343"/>
            <p:cNvSpPr/>
            <p:nvPr/>
          </p:nvSpPr>
          <p:spPr>
            <a:xfrm>
              <a:off x="10258968" y="443557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45" name="正方形/長方形 1344"/>
            <p:cNvSpPr/>
            <p:nvPr/>
          </p:nvSpPr>
          <p:spPr>
            <a:xfrm>
              <a:off x="10620918" y="448125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46" name="正方形/長方形 1345"/>
            <p:cNvSpPr/>
            <p:nvPr/>
          </p:nvSpPr>
          <p:spPr>
            <a:xfrm>
              <a:off x="10978968" y="452909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48" name="正方形/長方形 1347"/>
            <p:cNvSpPr/>
            <p:nvPr/>
          </p:nvSpPr>
          <p:spPr>
            <a:xfrm>
              <a:off x="8093118" y="380460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49" name="正方形/長方形 1348"/>
            <p:cNvSpPr/>
            <p:nvPr/>
          </p:nvSpPr>
          <p:spPr>
            <a:xfrm>
              <a:off x="8455068" y="385028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50" name="正方形/長方形 1349"/>
            <p:cNvSpPr/>
            <p:nvPr/>
          </p:nvSpPr>
          <p:spPr>
            <a:xfrm>
              <a:off x="8815068" y="389790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51" name="正方形/長方形 1350"/>
            <p:cNvSpPr/>
            <p:nvPr/>
          </p:nvSpPr>
          <p:spPr>
            <a:xfrm>
              <a:off x="9177018" y="394358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52" name="正方形/長方形 1351"/>
            <p:cNvSpPr/>
            <p:nvPr/>
          </p:nvSpPr>
          <p:spPr>
            <a:xfrm>
              <a:off x="9537018" y="398460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53" name="正方形/長方形 1352"/>
            <p:cNvSpPr/>
            <p:nvPr/>
          </p:nvSpPr>
          <p:spPr>
            <a:xfrm>
              <a:off x="9898968" y="403028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54" name="正方形/長方形 1353"/>
            <p:cNvSpPr/>
            <p:nvPr/>
          </p:nvSpPr>
          <p:spPr>
            <a:xfrm>
              <a:off x="10258968" y="407790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55" name="正方形/長方形 1354"/>
            <p:cNvSpPr/>
            <p:nvPr/>
          </p:nvSpPr>
          <p:spPr>
            <a:xfrm>
              <a:off x="10620918" y="412358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56" name="正方形/長方形 1355"/>
            <p:cNvSpPr/>
            <p:nvPr/>
          </p:nvSpPr>
          <p:spPr>
            <a:xfrm>
              <a:off x="10978968" y="417142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58" name="正方形/長方形 1357"/>
            <p:cNvSpPr/>
            <p:nvPr/>
          </p:nvSpPr>
          <p:spPr>
            <a:xfrm>
              <a:off x="8093118" y="344287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59" name="正方形/長方形 1358"/>
            <p:cNvSpPr/>
            <p:nvPr/>
          </p:nvSpPr>
          <p:spPr>
            <a:xfrm>
              <a:off x="8455068" y="3488546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60" name="正方形/長方形 1359"/>
            <p:cNvSpPr/>
            <p:nvPr/>
          </p:nvSpPr>
          <p:spPr>
            <a:xfrm>
              <a:off x="8815068" y="353617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61" name="正方形/長方形 1360"/>
            <p:cNvSpPr/>
            <p:nvPr/>
          </p:nvSpPr>
          <p:spPr>
            <a:xfrm>
              <a:off x="9177018" y="3581846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62" name="正方形/長方形 1361"/>
            <p:cNvSpPr/>
            <p:nvPr/>
          </p:nvSpPr>
          <p:spPr>
            <a:xfrm>
              <a:off x="9537018" y="362287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63" name="正方形/長方形 1362"/>
            <p:cNvSpPr/>
            <p:nvPr/>
          </p:nvSpPr>
          <p:spPr>
            <a:xfrm>
              <a:off x="9898968" y="3668546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64" name="正方形/長方形 1363"/>
            <p:cNvSpPr/>
            <p:nvPr/>
          </p:nvSpPr>
          <p:spPr>
            <a:xfrm>
              <a:off x="10258968" y="371617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65" name="正方形/長方形 1364"/>
            <p:cNvSpPr/>
            <p:nvPr/>
          </p:nvSpPr>
          <p:spPr>
            <a:xfrm>
              <a:off x="10620918" y="3761846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66" name="正方形/長方形 1365"/>
            <p:cNvSpPr/>
            <p:nvPr/>
          </p:nvSpPr>
          <p:spPr>
            <a:xfrm>
              <a:off x="10978968" y="380968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68" name="正方形/長方形 1367"/>
            <p:cNvSpPr/>
            <p:nvPr/>
          </p:nvSpPr>
          <p:spPr>
            <a:xfrm>
              <a:off x="8093118" y="308821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69" name="正方形/長方形 1368"/>
            <p:cNvSpPr/>
            <p:nvPr/>
          </p:nvSpPr>
          <p:spPr>
            <a:xfrm>
              <a:off x="8455068" y="3133886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70" name="正方形/長方形 1369"/>
            <p:cNvSpPr/>
            <p:nvPr/>
          </p:nvSpPr>
          <p:spPr>
            <a:xfrm>
              <a:off x="8815068" y="318151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71" name="正方形/長方形 1370"/>
            <p:cNvSpPr/>
            <p:nvPr/>
          </p:nvSpPr>
          <p:spPr>
            <a:xfrm>
              <a:off x="9177018" y="3227186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72" name="正方形/長方形 1371"/>
            <p:cNvSpPr/>
            <p:nvPr/>
          </p:nvSpPr>
          <p:spPr>
            <a:xfrm>
              <a:off x="9537018" y="326821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73" name="正方形/長方形 1372"/>
            <p:cNvSpPr/>
            <p:nvPr/>
          </p:nvSpPr>
          <p:spPr>
            <a:xfrm>
              <a:off x="9898968" y="3313886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74" name="正方形/長方形 1373"/>
            <p:cNvSpPr/>
            <p:nvPr/>
          </p:nvSpPr>
          <p:spPr>
            <a:xfrm>
              <a:off x="10258968" y="336151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75" name="正方形/長方形 1374"/>
            <p:cNvSpPr/>
            <p:nvPr/>
          </p:nvSpPr>
          <p:spPr>
            <a:xfrm>
              <a:off x="10620918" y="3407186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76" name="正方形/長方形 1375"/>
            <p:cNvSpPr/>
            <p:nvPr/>
          </p:nvSpPr>
          <p:spPr>
            <a:xfrm>
              <a:off x="10978968" y="345502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78" name="正方形/長方形 1377"/>
            <p:cNvSpPr/>
            <p:nvPr/>
          </p:nvSpPr>
          <p:spPr>
            <a:xfrm>
              <a:off x="8093118" y="272647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79" name="正方形/長方形 1378"/>
            <p:cNvSpPr/>
            <p:nvPr/>
          </p:nvSpPr>
          <p:spPr>
            <a:xfrm>
              <a:off x="8455068" y="277214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80" name="正方形/長方形 1379"/>
            <p:cNvSpPr/>
            <p:nvPr/>
          </p:nvSpPr>
          <p:spPr>
            <a:xfrm>
              <a:off x="8815068" y="281977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81" name="正方形/長方形 1380"/>
            <p:cNvSpPr/>
            <p:nvPr/>
          </p:nvSpPr>
          <p:spPr>
            <a:xfrm>
              <a:off x="9177018" y="286544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82" name="正方形/長方形 1381"/>
            <p:cNvSpPr/>
            <p:nvPr/>
          </p:nvSpPr>
          <p:spPr>
            <a:xfrm>
              <a:off x="9537018" y="290647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83" name="正方形/長方形 1382"/>
            <p:cNvSpPr/>
            <p:nvPr/>
          </p:nvSpPr>
          <p:spPr>
            <a:xfrm>
              <a:off x="9898968" y="295214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84" name="正方形/長方形 1383"/>
            <p:cNvSpPr/>
            <p:nvPr/>
          </p:nvSpPr>
          <p:spPr>
            <a:xfrm>
              <a:off x="10258968" y="299977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85" name="正方形/長方形 1384"/>
            <p:cNvSpPr/>
            <p:nvPr/>
          </p:nvSpPr>
          <p:spPr>
            <a:xfrm>
              <a:off x="10620918" y="304544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86" name="正方形/長方形 1385"/>
            <p:cNvSpPr/>
            <p:nvPr/>
          </p:nvSpPr>
          <p:spPr>
            <a:xfrm>
              <a:off x="10978968" y="309328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88" name="正方形/長方形 1387"/>
            <p:cNvSpPr/>
            <p:nvPr/>
          </p:nvSpPr>
          <p:spPr>
            <a:xfrm>
              <a:off x="8093118" y="236880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89" name="正方形/長方形 1388"/>
            <p:cNvSpPr/>
            <p:nvPr/>
          </p:nvSpPr>
          <p:spPr>
            <a:xfrm>
              <a:off x="8455068" y="241448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90" name="正方形/長方形 1389"/>
            <p:cNvSpPr/>
            <p:nvPr/>
          </p:nvSpPr>
          <p:spPr>
            <a:xfrm>
              <a:off x="8815068" y="246210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91" name="正方形/長方形 1390"/>
            <p:cNvSpPr/>
            <p:nvPr/>
          </p:nvSpPr>
          <p:spPr>
            <a:xfrm>
              <a:off x="9177018" y="250778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92" name="正方形/長方形 1391"/>
            <p:cNvSpPr/>
            <p:nvPr/>
          </p:nvSpPr>
          <p:spPr>
            <a:xfrm>
              <a:off x="9537018" y="254880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93" name="正方形/長方形 1392"/>
            <p:cNvSpPr/>
            <p:nvPr/>
          </p:nvSpPr>
          <p:spPr>
            <a:xfrm>
              <a:off x="9898968" y="259448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94" name="正方形/長方形 1393"/>
            <p:cNvSpPr/>
            <p:nvPr/>
          </p:nvSpPr>
          <p:spPr>
            <a:xfrm>
              <a:off x="10258968" y="264210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95" name="正方形/長方形 1394"/>
            <p:cNvSpPr/>
            <p:nvPr/>
          </p:nvSpPr>
          <p:spPr>
            <a:xfrm>
              <a:off x="10620918" y="268778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96" name="正方形/長方形 1395"/>
            <p:cNvSpPr/>
            <p:nvPr/>
          </p:nvSpPr>
          <p:spPr>
            <a:xfrm>
              <a:off x="10978968" y="273561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98" name="正方形/長方形 1397"/>
            <p:cNvSpPr/>
            <p:nvPr/>
          </p:nvSpPr>
          <p:spPr>
            <a:xfrm>
              <a:off x="8093118" y="200706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99" name="正方形/長方形 1398"/>
            <p:cNvSpPr/>
            <p:nvPr/>
          </p:nvSpPr>
          <p:spPr>
            <a:xfrm>
              <a:off x="8455068" y="205274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00" name="正方形/長方形 1399"/>
            <p:cNvSpPr/>
            <p:nvPr/>
          </p:nvSpPr>
          <p:spPr>
            <a:xfrm>
              <a:off x="8815068" y="210036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01" name="正方形/長方形 1400"/>
            <p:cNvSpPr/>
            <p:nvPr/>
          </p:nvSpPr>
          <p:spPr>
            <a:xfrm>
              <a:off x="9177018" y="214604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02" name="正方形/長方形 1401"/>
            <p:cNvSpPr/>
            <p:nvPr/>
          </p:nvSpPr>
          <p:spPr>
            <a:xfrm>
              <a:off x="9537018" y="218706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03" name="正方形/長方形 1402"/>
            <p:cNvSpPr/>
            <p:nvPr/>
          </p:nvSpPr>
          <p:spPr>
            <a:xfrm>
              <a:off x="9898968" y="223274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04" name="正方形/長方形 1403"/>
            <p:cNvSpPr/>
            <p:nvPr/>
          </p:nvSpPr>
          <p:spPr>
            <a:xfrm>
              <a:off x="10258968" y="228036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05" name="正方形/長方形 1404"/>
            <p:cNvSpPr/>
            <p:nvPr/>
          </p:nvSpPr>
          <p:spPr>
            <a:xfrm>
              <a:off x="10620918" y="232604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06" name="正方形/長方形 1405"/>
            <p:cNvSpPr/>
            <p:nvPr/>
          </p:nvSpPr>
          <p:spPr>
            <a:xfrm>
              <a:off x="10978968" y="237388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08" name="正方形/長方形 1407"/>
            <p:cNvSpPr/>
            <p:nvPr/>
          </p:nvSpPr>
          <p:spPr>
            <a:xfrm>
              <a:off x="8093118" y="165625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09" name="正方形/長方形 1408"/>
            <p:cNvSpPr/>
            <p:nvPr/>
          </p:nvSpPr>
          <p:spPr>
            <a:xfrm>
              <a:off x="8455068" y="170192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10" name="正方形/長方形 1409"/>
            <p:cNvSpPr/>
            <p:nvPr/>
          </p:nvSpPr>
          <p:spPr>
            <a:xfrm>
              <a:off x="8815068" y="174955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11" name="正方形/長方形 1410"/>
            <p:cNvSpPr/>
            <p:nvPr/>
          </p:nvSpPr>
          <p:spPr>
            <a:xfrm>
              <a:off x="9177018" y="179522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12" name="正方形/長方形 1411"/>
            <p:cNvSpPr/>
            <p:nvPr/>
          </p:nvSpPr>
          <p:spPr>
            <a:xfrm>
              <a:off x="9537018" y="183625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13" name="正方形/長方形 1412"/>
            <p:cNvSpPr/>
            <p:nvPr/>
          </p:nvSpPr>
          <p:spPr>
            <a:xfrm>
              <a:off x="9898968" y="188192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14" name="正方形/長方形 1413"/>
            <p:cNvSpPr/>
            <p:nvPr/>
          </p:nvSpPr>
          <p:spPr>
            <a:xfrm>
              <a:off x="10258968" y="192955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15" name="正方形/長方形 1414"/>
            <p:cNvSpPr/>
            <p:nvPr/>
          </p:nvSpPr>
          <p:spPr>
            <a:xfrm>
              <a:off x="10620918" y="197522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16" name="正方形/長方形 1415"/>
            <p:cNvSpPr/>
            <p:nvPr/>
          </p:nvSpPr>
          <p:spPr>
            <a:xfrm>
              <a:off x="10978968" y="202306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19" name="正方形/長方形 1418"/>
            <p:cNvSpPr/>
            <p:nvPr/>
          </p:nvSpPr>
          <p:spPr>
            <a:xfrm>
              <a:off x="7914093" y="470401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20" name="正方形/長方形 1419"/>
            <p:cNvSpPr/>
            <p:nvPr/>
          </p:nvSpPr>
          <p:spPr>
            <a:xfrm>
              <a:off x="8276043" y="474968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21" name="正方形/長方形 1420"/>
            <p:cNvSpPr/>
            <p:nvPr/>
          </p:nvSpPr>
          <p:spPr>
            <a:xfrm>
              <a:off x="8636043" y="479731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22" name="正方形/長方形 1421"/>
            <p:cNvSpPr/>
            <p:nvPr/>
          </p:nvSpPr>
          <p:spPr>
            <a:xfrm>
              <a:off x="8997993" y="484298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23" name="正方形/長方形 1422"/>
            <p:cNvSpPr/>
            <p:nvPr/>
          </p:nvSpPr>
          <p:spPr>
            <a:xfrm>
              <a:off x="9357993" y="488401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24" name="正方形/長方形 1423"/>
            <p:cNvSpPr/>
            <p:nvPr/>
          </p:nvSpPr>
          <p:spPr>
            <a:xfrm>
              <a:off x="9719943" y="492968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25" name="正方形/長方形 1424"/>
            <p:cNvSpPr/>
            <p:nvPr/>
          </p:nvSpPr>
          <p:spPr>
            <a:xfrm>
              <a:off x="10079943" y="497731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26" name="正方形/長方形 1425"/>
            <p:cNvSpPr/>
            <p:nvPr/>
          </p:nvSpPr>
          <p:spPr>
            <a:xfrm>
              <a:off x="10441893" y="502298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27" name="正方形/長方形 1426"/>
            <p:cNvSpPr/>
            <p:nvPr/>
          </p:nvSpPr>
          <p:spPr>
            <a:xfrm>
              <a:off x="10799943" y="507082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28" name="正方形/長方形 1427"/>
            <p:cNvSpPr/>
            <p:nvPr/>
          </p:nvSpPr>
          <p:spPr>
            <a:xfrm>
              <a:off x="7914093" y="434227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29" name="正方形/長方形 1428"/>
            <p:cNvSpPr/>
            <p:nvPr/>
          </p:nvSpPr>
          <p:spPr>
            <a:xfrm>
              <a:off x="8276043" y="438795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30" name="正方形/長方形 1429"/>
            <p:cNvSpPr/>
            <p:nvPr/>
          </p:nvSpPr>
          <p:spPr>
            <a:xfrm>
              <a:off x="8636043" y="443557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31" name="正方形/長方形 1430"/>
            <p:cNvSpPr/>
            <p:nvPr/>
          </p:nvSpPr>
          <p:spPr>
            <a:xfrm>
              <a:off x="8997993" y="448125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32" name="正方形/長方形 1431"/>
            <p:cNvSpPr/>
            <p:nvPr/>
          </p:nvSpPr>
          <p:spPr>
            <a:xfrm>
              <a:off x="9357993" y="452227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33" name="正方形/長方形 1432"/>
            <p:cNvSpPr/>
            <p:nvPr/>
          </p:nvSpPr>
          <p:spPr>
            <a:xfrm>
              <a:off x="9719943" y="456795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34" name="正方形/長方形 1433"/>
            <p:cNvSpPr/>
            <p:nvPr/>
          </p:nvSpPr>
          <p:spPr>
            <a:xfrm>
              <a:off x="10079943" y="461557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35" name="正方形/長方形 1434"/>
            <p:cNvSpPr/>
            <p:nvPr/>
          </p:nvSpPr>
          <p:spPr>
            <a:xfrm>
              <a:off x="10441893" y="466125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36" name="正方形/長方形 1435"/>
            <p:cNvSpPr/>
            <p:nvPr/>
          </p:nvSpPr>
          <p:spPr>
            <a:xfrm>
              <a:off x="10799943" y="470909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37" name="正方形/長方形 1436"/>
            <p:cNvSpPr/>
            <p:nvPr/>
          </p:nvSpPr>
          <p:spPr>
            <a:xfrm>
              <a:off x="7914093" y="398460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38" name="正方形/長方形 1437"/>
            <p:cNvSpPr/>
            <p:nvPr/>
          </p:nvSpPr>
          <p:spPr>
            <a:xfrm>
              <a:off x="8276043" y="403028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39" name="正方形/長方形 1438"/>
            <p:cNvSpPr/>
            <p:nvPr/>
          </p:nvSpPr>
          <p:spPr>
            <a:xfrm>
              <a:off x="8636043" y="407790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40" name="正方形/長方形 1439"/>
            <p:cNvSpPr/>
            <p:nvPr/>
          </p:nvSpPr>
          <p:spPr>
            <a:xfrm>
              <a:off x="8997993" y="412358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41" name="正方形/長方形 1440"/>
            <p:cNvSpPr/>
            <p:nvPr/>
          </p:nvSpPr>
          <p:spPr>
            <a:xfrm>
              <a:off x="9357993" y="416460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42" name="正方形/長方形 1441"/>
            <p:cNvSpPr/>
            <p:nvPr/>
          </p:nvSpPr>
          <p:spPr>
            <a:xfrm>
              <a:off x="9719943" y="421028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43" name="正方形/長方形 1442"/>
            <p:cNvSpPr/>
            <p:nvPr/>
          </p:nvSpPr>
          <p:spPr>
            <a:xfrm>
              <a:off x="10079943" y="425790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44" name="正方形/長方形 1443"/>
            <p:cNvSpPr/>
            <p:nvPr/>
          </p:nvSpPr>
          <p:spPr>
            <a:xfrm>
              <a:off x="10441893" y="430358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45" name="正方形/長方形 1444"/>
            <p:cNvSpPr/>
            <p:nvPr/>
          </p:nvSpPr>
          <p:spPr>
            <a:xfrm>
              <a:off x="10799943" y="435142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46" name="正方形/長方形 1445"/>
            <p:cNvSpPr/>
            <p:nvPr/>
          </p:nvSpPr>
          <p:spPr>
            <a:xfrm>
              <a:off x="7914093" y="362287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47" name="正方形/長方形 1446"/>
            <p:cNvSpPr/>
            <p:nvPr/>
          </p:nvSpPr>
          <p:spPr>
            <a:xfrm>
              <a:off x="8276043" y="3668546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48" name="正方形/長方形 1447"/>
            <p:cNvSpPr/>
            <p:nvPr/>
          </p:nvSpPr>
          <p:spPr>
            <a:xfrm>
              <a:off x="8636043" y="371617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49" name="正方形/長方形 1448"/>
            <p:cNvSpPr/>
            <p:nvPr/>
          </p:nvSpPr>
          <p:spPr>
            <a:xfrm>
              <a:off x="8997993" y="3761846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50" name="正方形/長方形 1449"/>
            <p:cNvSpPr/>
            <p:nvPr/>
          </p:nvSpPr>
          <p:spPr>
            <a:xfrm>
              <a:off x="9357993" y="380287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51" name="正方形/長方形 1450"/>
            <p:cNvSpPr/>
            <p:nvPr/>
          </p:nvSpPr>
          <p:spPr>
            <a:xfrm>
              <a:off x="9719943" y="3848546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52" name="正方形/長方形 1451"/>
            <p:cNvSpPr/>
            <p:nvPr/>
          </p:nvSpPr>
          <p:spPr>
            <a:xfrm>
              <a:off x="10079943" y="389617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53" name="正方形/長方形 1452"/>
            <p:cNvSpPr/>
            <p:nvPr/>
          </p:nvSpPr>
          <p:spPr>
            <a:xfrm>
              <a:off x="10441893" y="3941846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54" name="正方形/長方形 1453"/>
            <p:cNvSpPr/>
            <p:nvPr/>
          </p:nvSpPr>
          <p:spPr>
            <a:xfrm>
              <a:off x="10799943" y="398968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55" name="正方形/長方形 1454"/>
            <p:cNvSpPr/>
            <p:nvPr/>
          </p:nvSpPr>
          <p:spPr>
            <a:xfrm>
              <a:off x="7914093" y="326821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56" name="正方形/長方形 1455"/>
            <p:cNvSpPr/>
            <p:nvPr/>
          </p:nvSpPr>
          <p:spPr>
            <a:xfrm>
              <a:off x="8276043" y="3313886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57" name="正方形/長方形 1456"/>
            <p:cNvSpPr/>
            <p:nvPr/>
          </p:nvSpPr>
          <p:spPr>
            <a:xfrm>
              <a:off x="8636043" y="336151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58" name="正方形/長方形 1457"/>
            <p:cNvSpPr/>
            <p:nvPr/>
          </p:nvSpPr>
          <p:spPr>
            <a:xfrm>
              <a:off x="8997993" y="3407186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59" name="正方形/長方形 1458"/>
            <p:cNvSpPr/>
            <p:nvPr/>
          </p:nvSpPr>
          <p:spPr>
            <a:xfrm>
              <a:off x="9357993" y="344821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60" name="正方形/長方形 1459"/>
            <p:cNvSpPr/>
            <p:nvPr/>
          </p:nvSpPr>
          <p:spPr>
            <a:xfrm>
              <a:off x="9719943" y="3493886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61" name="正方形/長方形 1460"/>
            <p:cNvSpPr/>
            <p:nvPr/>
          </p:nvSpPr>
          <p:spPr>
            <a:xfrm>
              <a:off x="10079943" y="354151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62" name="正方形/長方形 1461"/>
            <p:cNvSpPr/>
            <p:nvPr/>
          </p:nvSpPr>
          <p:spPr>
            <a:xfrm>
              <a:off x="10441893" y="3587186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63" name="正方形/長方形 1462"/>
            <p:cNvSpPr/>
            <p:nvPr/>
          </p:nvSpPr>
          <p:spPr>
            <a:xfrm>
              <a:off x="10799943" y="363502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64" name="正方形/長方形 1463"/>
            <p:cNvSpPr/>
            <p:nvPr/>
          </p:nvSpPr>
          <p:spPr>
            <a:xfrm>
              <a:off x="7914093" y="290647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65" name="正方形/長方形 1464"/>
            <p:cNvSpPr/>
            <p:nvPr/>
          </p:nvSpPr>
          <p:spPr>
            <a:xfrm>
              <a:off x="8276043" y="295214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66" name="正方形/長方形 1465"/>
            <p:cNvSpPr/>
            <p:nvPr/>
          </p:nvSpPr>
          <p:spPr>
            <a:xfrm>
              <a:off x="8636043" y="299977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67" name="正方形/長方形 1466"/>
            <p:cNvSpPr/>
            <p:nvPr/>
          </p:nvSpPr>
          <p:spPr>
            <a:xfrm>
              <a:off x="8997993" y="304544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68" name="正方形/長方形 1467"/>
            <p:cNvSpPr/>
            <p:nvPr/>
          </p:nvSpPr>
          <p:spPr>
            <a:xfrm>
              <a:off x="9357993" y="308647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69" name="正方形/長方形 1468"/>
            <p:cNvSpPr/>
            <p:nvPr/>
          </p:nvSpPr>
          <p:spPr>
            <a:xfrm>
              <a:off x="9719943" y="313214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70" name="正方形/長方形 1469"/>
            <p:cNvSpPr/>
            <p:nvPr/>
          </p:nvSpPr>
          <p:spPr>
            <a:xfrm>
              <a:off x="10079943" y="317977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71" name="正方形/長方形 1470"/>
            <p:cNvSpPr/>
            <p:nvPr/>
          </p:nvSpPr>
          <p:spPr>
            <a:xfrm>
              <a:off x="10441893" y="322544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72" name="正方形/長方形 1471"/>
            <p:cNvSpPr/>
            <p:nvPr/>
          </p:nvSpPr>
          <p:spPr>
            <a:xfrm>
              <a:off x="10799943" y="327328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73" name="正方形/長方形 1472"/>
            <p:cNvSpPr/>
            <p:nvPr/>
          </p:nvSpPr>
          <p:spPr>
            <a:xfrm>
              <a:off x="7914093" y="254880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74" name="正方形/長方形 1473"/>
            <p:cNvSpPr/>
            <p:nvPr/>
          </p:nvSpPr>
          <p:spPr>
            <a:xfrm>
              <a:off x="8276043" y="259448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75" name="正方形/長方形 1474"/>
            <p:cNvSpPr/>
            <p:nvPr/>
          </p:nvSpPr>
          <p:spPr>
            <a:xfrm>
              <a:off x="8636043" y="264210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76" name="正方形/長方形 1475"/>
            <p:cNvSpPr/>
            <p:nvPr/>
          </p:nvSpPr>
          <p:spPr>
            <a:xfrm>
              <a:off x="8997993" y="268778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77" name="正方形/長方形 1476"/>
            <p:cNvSpPr/>
            <p:nvPr/>
          </p:nvSpPr>
          <p:spPr>
            <a:xfrm>
              <a:off x="9357993" y="272880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78" name="正方形/長方形 1477"/>
            <p:cNvSpPr/>
            <p:nvPr/>
          </p:nvSpPr>
          <p:spPr>
            <a:xfrm>
              <a:off x="9719943" y="277448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79" name="正方形/長方形 1478"/>
            <p:cNvSpPr/>
            <p:nvPr/>
          </p:nvSpPr>
          <p:spPr>
            <a:xfrm>
              <a:off x="10079943" y="282210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80" name="正方形/長方形 1479"/>
            <p:cNvSpPr/>
            <p:nvPr/>
          </p:nvSpPr>
          <p:spPr>
            <a:xfrm>
              <a:off x="10441893" y="286778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81" name="正方形/長方形 1480"/>
            <p:cNvSpPr/>
            <p:nvPr/>
          </p:nvSpPr>
          <p:spPr>
            <a:xfrm>
              <a:off x="10799943" y="291561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82" name="正方形/長方形 1481"/>
            <p:cNvSpPr/>
            <p:nvPr/>
          </p:nvSpPr>
          <p:spPr>
            <a:xfrm>
              <a:off x="7914093" y="218706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83" name="正方形/長方形 1482"/>
            <p:cNvSpPr/>
            <p:nvPr/>
          </p:nvSpPr>
          <p:spPr>
            <a:xfrm>
              <a:off x="8276043" y="223274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84" name="正方形/長方形 1483"/>
            <p:cNvSpPr/>
            <p:nvPr/>
          </p:nvSpPr>
          <p:spPr>
            <a:xfrm>
              <a:off x="8636043" y="228036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85" name="正方形/長方形 1484"/>
            <p:cNvSpPr/>
            <p:nvPr/>
          </p:nvSpPr>
          <p:spPr>
            <a:xfrm>
              <a:off x="8997993" y="232604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86" name="正方形/長方形 1485"/>
            <p:cNvSpPr/>
            <p:nvPr/>
          </p:nvSpPr>
          <p:spPr>
            <a:xfrm>
              <a:off x="9357993" y="236706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87" name="正方形/長方形 1486"/>
            <p:cNvSpPr/>
            <p:nvPr/>
          </p:nvSpPr>
          <p:spPr>
            <a:xfrm>
              <a:off x="9719943" y="241274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88" name="正方形/長方形 1487"/>
            <p:cNvSpPr/>
            <p:nvPr/>
          </p:nvSpPr>
          <p:spPr>
            <a:xfrm>
              <a:off x="10079943" y="246036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89" name="正方形/長方形 1488"/>
            <p:cNvSpPr/>
            <p:nvPr/>
          </p:nvSpPr>
          <p:spPr>
            <a:xfrm>
              <a:off x="10441893" y="250604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90" name="正方形/長方形 1489"/>
            <p:cNvSpPr/>
            <p:nvPr/>
          </p:nvSpPr>
          <p:spPr>
            <a:xfrm>
              <a:off x="10799943" y="255388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91" name="正方形/長方形 1490"/>
            <p:cNvSpPr/>
            <p:nvPr/>
          </p:nvSpPr>
          <p:spPr>
            <a:xfrm>
              <a:off x="7914093" y="183625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92" name="正方形/長方形 1491"/>
            <p:cNvSpPr/>
            <p:nvPr/>
          </p:nvSpPr>
          <p:spPr>
            <a:xfrm>
              <a:off x="8276043" y="188192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93" name="正方形/長方形 1492"/>
            <p:cNvSpPr/>
            <p:nvPr/>
          </p:nvSpPr>
          <p:spPr>
            <a:xfrm>
              <a:off x="8636043" y="192955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94" name="正方形/長方形 1493"/>
            <p:cNvSpPr/>
            <p:nvPr/>
          </p:nvSpPr>
          <p:spPr>
            <a:xfrm>
              <a:off x="8997993" y="197522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95" name="正方形/長方形 1494"/>
            <p:cNvSpPr/>
            <p:nvPr/>
          </p:nvSpPr>
          <p:spPr>
            <a:xfrm>
              <a:off x="9357993" y="201625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96" name="正方形/長方形 1495"/>
            <p:cNvSpPr/>
            <p:nvPr/>
          </p:nvSpPr>
          <p:spPr>
            <a:xfrm>
              <a:off x="9719943" y="206192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97" name="正方形/長方形 1496"/>
            <p:cNvSpPr/>
            <p:nvPr/>
          </p:nvSpPr>
          <p:spPr>
            <a:xfrm>
              <a:off x="10079943" y="210955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98" name="正方形/長方形 1497"/>
            <p:cNvSpPr/>
            <p:nvPr/>
          </p:nvSpPr>
          <p:spPr>
            <a:xfrm>
              <a:off x="10441893" y="215522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499" name="正方形/長方形 1498"/>
            <p:cNvSpPr/>
            <p:nvPr/>
          </p:nvSpPr>
          <p:spPr>
            <a:xfrm>
              <a:off x="10799943" y="220306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01" name="正方形/長方形 1500"/>
            <p:cNvSpPr/>
            <p:nvPr/>
          </p:nvSpPr>
          <p:spPr>
            <a:xfrm>
              <a:off x="7731168" y="488498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02" name="正方形/長方形 1501"/>
            <p:cNvSpPr/>
            <p:nvPr/>
          </p:nvSpPr>
          <p:spPr>
            <a:xfrm>
              <a:off x="8093118" y="493065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03" name="正方形/長方形 1502"/>
            <p:cNvSpPr/>
            <p:nvPr/>
          </p:nvSpPr>
          <p:spPr>
            <a:xfrm>
              <a:off x="8453118" y="497828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04" name="正方形/長方形 1503"/>
            <p:cNvSpPr/>
            <p:nvPr/>
          </p:nvSpPr>
          <p:spPr>
            <a:xfrm>
              <a:off x="8815068" y="502395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05" name="正方形/長方形 1504"/>
            <p:cNvSpPr/>
            <p:nvPr/>
          </p:nvSpPr>
          <p:spPr>
            <a:xfrm>
              <a:off x="9175068" y="506498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06" name="正方形/長方形 1505"/>
            <p:cNvSpPr/>
            <p:nvPr/>
          </p:nvSpPr>
          <p:spPr>
            <a:xfrm>
              <a:off x="9537018" y="511065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07" name="正方形/長方形 1506"/>
            <p:cNvSpPr/>
            <p:nvPr/>
          </p:nvSpPr>
          <p:spPr>
            <a:xfrm>
              <a:off x="9897018" y="515828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08" name="正方形/長方形 1507"/>
            <p:cNvSpPr/>
            <p:nvPr/>
          </p:nvSpPr>
          <p:spPr>
            <a:xfrm>
              <a:off x="10258968" y="520395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09" name="正方形/長方形 1508"/>
            <p:cNvSpPr/>
            <p:nvPr/>
          </p:nvSpPr>
          <p:spPr>
            <a:xfrm>
              <a:off x="10617018" y="52517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10" name="正方形/長方形 1509"/>
            <p:cNvSpPr/>
            <p:nvPr/>
          </p:nvSpPr>
          <p:spPr>
            <a:xfrm>
              <a:off x="7731168" y="452324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11" name="正方形/長方形 1510"/>
            <p:cNvSpPr/>
            <p:nvPr/>
          </p:nvSpPr>
          <p:spPr>
            <a:xfrm>
              <a:off x="8093118" y="456892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12" name="正方形/長方形 1511"/>
            <p:cNvSpPr/>
            <p:nvPr/>
          </p:nvSpPr>
          <p:spPr>
            <a:xfrm>
              <a:off x="8453118" y="461654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13" name="正方形/長方形 1512"/>
            <p:cNvSpPr/>
            <p:nvPr/>
          </p:nvSpPr>
          <p:spPr>
            <a:xfrm>
              <a:off x="8815068" y="466222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14" name="正方形/長方形 1513"/>
            <p:cNvSpPr/>
            <p:nvPr/>
          </p:nvSpPr>
          <p:spPr>
            <a:xfrm>
              <a:off x="9175068" y="470324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15" name="正方形/長方形 1514"/>
            <p:cNvSpPr/>
            <p:nvPr/>
          </p:nvSpPr>
          <p:spPr>
            <a:xfrm>
              <a:off x="9537018" y="474892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16" name="正方形/長方形 1515"/>
            <p:cNvSpPr/>
            <p:nvPr/>
          </p:nvSpPr>
          <p:spPr>
            <a:xfrm>
              <a:off x="9897018" y="479654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17" name="正方形/長方形 1516"/>
            <p:cNvSpPr/>
            <p:nvPr/>
          </p:nvSpPr>
          <p:spPr>
            <a:xfrm>
              <a:off x="10258968" y="484222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18" name="正方形/長方形 1517"/>
            <p:cNvSpPr/>
            <p:nvPr/>
          </p:nvSpPr>
          <p:spPr>
            <a:xfrm>
              <a:off x="10617018" y="489005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19" name="正方形/長方形 1518"/>
            <p:cNvSpPr/>
            <p:nvPr/>
          </p:nvSpPr>
          <p:spPr>
            <a:xfrm>
              <a:off x="7731168" y="4165576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20" name="正方形/長方形 1519"/>
            <p:cNvSpPr/>
            <p:nvPr/>
          </p:nvSpPr>
          <p:spPr>
            <a:xfrm>
              <a:off x="8093118" y="421125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21" name="正方形/長方形 1520"/>
            <p:cNvSpPr/>
            <p:nvPr/>
          </p:nvSpPr>
          <p:spPr>
            <a:xfrm>
              <a:off x="8453118" y="4258876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22" name="正方形/長方形 1521"/>
            <p:cNvSpPr/>
            <p:nvPr/>
          </p:nvSpPr>
          <p:spPr>
            <a:xfrm>
              <a:off x="8815068" y="430455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23" name="正方形/長方形 1522"/>
            <p:cNvSpPr/>
            <p:nvPr/>
          </p:nvSpPr>
          <p:spPr>
            <a:xfrm>
              <a:off x="9175068" y="4345576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24" name="正方形/長方形 1523"/>
            <p:cNvSpPr/>
            <p:nvPr/>
          </p:nvSpPr>
          <p:spPr>
            <a:xfrm>
              <a:off x="9537018" y="439125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25" name="正方形/長方形 1524"/>
            <p:cNvSpPr/>
            <p:nvPr/>
          </p:nvSpPr>
          <p:spPr>
            <a:xfrm>
              <a:off x="9897018" y="4438876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26" name="正方形/長方形 1525"/>
            <p:cNvSpPr/>
            <p:nvPr/>
          </p:nvSpPr>
          <p:spPr>
            <a:xfrm>
              <a:off x="10258968" y="448455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27" name="正方形/長方形 1526"/>
            <p:cNvSpPr/>
            <p:nvPr/>
          </p:nvSpPr>
          <p:spPr>
            <a:xfrm>
              <a:off x="10617018" y="453238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28" name="正方形/長方形 1527"/>
            <p:cNvSpPr/>
            <p:nvPr/>
          </p:nvSpPr>
          <p:spPr>
            <a:xfrm>
              <a:off x="7731168" y="380383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29" name="正方形/長方形 1528"/>
            <p:cNvSpPr/>
            <p:nvPr/>
          </p:nvSpPr>
          <p:spPr>
            <a:xfrm>
              <a:off x="8093118" y="384951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30" name="正方形/長方形 1529"/>
            <p:cNvSpPr/>
            <p:nvPr/>
          </p:nvSpPr>
          <p:spPr>
            <a:xfrm>
              <a:off x="8453118" y="389713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31" name="正方形/長方形 1530"/>
            <p:cNvSpPr/>
            <p:nvPr/>
          </p:nvSpPr>
          <p:spPr>
            <a:xfrm>
              <a:off x="8815068" y="394281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32" name="正方形/長方形 1531"/>
            <p:cNvSpPr/>
            <p:nvPr/>
          </p:nvSpPr>
          <p:spPr>
            <a:xfrm>
              <a:off x="9175068" y="398383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33" name="正方形/長方形 1532"/>
            <p:cNvSpPr/>
            <p:nvPr/>
          </p:nvSpPr>
          <p:spPr>
            <a:xfrm>
              <a:off x="9537018" y="402951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34" name="正方形/長方形 1533"/>
            <p:cNvSpPr/>
            <p:nvPr/>
          </p:nvSpPr>
          <p:spPr>
            <a:xfrm>
              <a:off x="9897018" y="407713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35" name="正方形/長方形 1534"/>
            <p:cNvSpPr/>
            <p:nvPr/>
          </p:nvSpPr>
          <p:spPr>
            <a:xfrm>
              <a:off x="10258968" y="412281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36" name="正方形/長方形 1535"/>
            <p:cNvSpPr/>
            <p:nvPr/>
          </p:nvSpPr>
          <p:spPr>
            <a:xfrm>
              <a:off x="10617018" y="417065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37" name="正方形/長方形 1536"/>
            <p:cNvSpPr/>
            <p:nvPr/>
          </p:nvSpPr>
          <p:spPr>
            <a:xfrm>
              <a:off x="7731168" y="344917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38" name="正方形/長方形 1537"/>
            <p:cNvSpPr/>
            <p:nvPr/>
          </p:nvSpPr>
          <p:spPr>
            <a:xfrm>
              <a:off x="8093118" y="349485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39" name="正方形/長方形 1538"/>
            <p:cNvSpPr/>
            <p:nvPr/>
          </p:nvSpPr>
          <p:spPr>
            <a:xfrm>
              <a:off x="8453118" y="354247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40" name="正方形/長方形 1539"/>
            <p:cNvSpPr/>
            <p:nvPr/>
          </p:nvSpPr>
          <p:spPr>
            <a:xfrm>
              <a:off x="8815068" y="358815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41" name="正方形/長方形 1540"/>
            <p:cNvSpPr/>
            <p:nvPr/>
          </p:nvSpPr>
          <p:spPr>
            <a:xfrm>
              <a:off x="9175068" y="362917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42" name="正方形/長方形 1541"/>
            <p:cNvSpPr/>
            <p:nvPr/>
          </p:nvSpPr>
          <p:spPr>
            <a:xfrm>
              <a:off x="9537018" y="367485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43" name="正方形/長方形 1542"/>
            <p:cNvSpPr/>
            <p:nvPr/>
          </p:nvSpPr>
          <p:spPr>
            <a:xfrm>
              <a:off x="9897018" y="372247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44" name="正方形/長方形 1543"/>
            <p:cNvSpPr/>
            <p:nvPr/>
          </p:nvSpPr>
          <p:spPr>
            <a:xfrm>
              <a:off x="10258968" y="376815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45" name="正方形/長方形 1544"/>
            <p:cNvSpPr/>
            <p:nvPr/>
          </p:nvSpPr>
          <p:spPr>
            <a:xfrm>
              <a:off x="10617018" y="381599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46" name="正方形/長方形 1545"/>
            <p:cNvSpPr/>
            <p:nvPr/>
          </p:nvSpPr>
          <p:spPr>
            <a:xfrm>
              <a:off x="7731168" y="308744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47" name="正方形/長方形 1546"/>
            <p:cNvSpPr/>
            <p:nvPr/>
          </p:nvSpPr>
          <p:spPr>
            <a:xfrm>
              <a:off x="8093118" y="313311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48" name="正方形/長方形 1547"/>
            <p:cNvSpPr/>
            <p:nvPr/>
          </p:nvSpPr>
          <p:spPr>
            <a:xfrm>
              <a:off x="8453118" y="318074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49" name="正方形/長方形 1548"/>
            <p:cNvSpPr/>
            <p:nvPr/>
          </p:nvSpPr>
          <p:spPr>
            <a:xfrm>
              <a:off x="8815068" y="322641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50" name="正方形/長方形 1549"/>
            <p:cNvSpPr/>
            <p:nvPr/>
          </p:nvSpPr>
          <p:spPr>
            <a:xfrm>
              <a:off x="9175068" y="326744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51" name="正方形/長方形 1550"/>
            <p:cNvSpPr/>
            <p:nvPr/>
          </p:nvSpPr>
          <p:spPr>
            <a:xfrm>
              <a:off x="9537018" y="331311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52" name="正方形/長方形 1551"/>
            <p:cNvSpPr/>
            <p:nvPr/>
          </p:nvSpPr>
          <p:spPr>
            <a:xfrm>
              <a:off x="9897018" y="336074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53" name="正方形/長方形 1552"/>
            <p:cNvSpPr/>
            <p:nvPr/>
          </p:nvSpPr>
          <p:spPr>
            <a:xfrm>
              <a:off x="10258968" y="340641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54" name="正方形/長方形 1553"/>
            <p:cNvSpPr/>
            <p:nvPr/>
          </p:nvSpPr>
          <p:spPr>
            <a:xfrm>
              <a:off x="10617018" y="345425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55" name="正方形/長方形 1554"/>
            <p:cNvSpPr/>
            <p:nvPr/>
          </p:nvSpPr>
          <p:spPr>
            <a:xfrm>
              <a:off x="7731168" y="272977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56" name="正方形/長方形 1555"/>
            <p:cNvSpPr/>
            <p:nvPr/>
          </p:nvSpPr>
          <p:spPr>
            <a:xfrm>
              <a:off x="8093118" y="277544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57" name="正方形/長方形 1556"/>
            <p:cNvSpPr/>
            <p:nvPr/>
          </p:nvSpPr>
          <p:spPr>
            <a:xfrm>
              <a:off x="8453118" y="282307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58" name="正方形/長方形 1557"/>
            <p:cNvSpPr/>
            <p:nvPr/>
          </p:nvSpPr>
          <p:spPr>
            <a:xfrm>
              <a:off x="8815068" y="286874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59" name="正方形/長方形 1558"/>
            <p:cNvSpPr/>
            <p:nvPr/>
          </p:nvSpPr>
          <p:spPr>
            <a:xfrm>
              <a:off x="9175068" y="290977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60" name="正方形/長方形 1559"/>
            <p:cNvSpPr/>
            <p:nvPr/>
          </p:nvSpPr>
          <p:spPr>
            <a:xfrm>
              <a:off x="9537018" y="295544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61" name="正方形/長方形 1560"/>
            <p:cNvSpPr/>
            <p:nvPr/>
          </p:nvSpPr>
          <p:spPr>
            <a:xfrm>
              <a:off x="9897018" y="300307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62" name="正方形/長方形 1561"/>
            <p:cNvSpPr/>
            <p:nvPr/>
          </p:nvSpPr>
          <p:spPr>
            <a:xfrm>
              <a:off x="10258968" y="304874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63" name="正方形/長方形 1562"/>
            <p:cNvSpPr/>
            <p:nvPr/>
          </p:nvSpPr>
          <p:spPr>
            <a:xfrm>
              <a:off x="10617018" y="3096586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64" name="正方形/長方形 1563"/>
            <p:cNvSpPr/>
            <p:nvPr/>
          </p:nvSpPr>
          <p:spPr>
            <a:xfrm>
              <a:off x="7731168" y="2368036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65" name="正方形/長方形 1564"/>
            <p:cNvSpPr/>
            <p:nvPr/>
          </p:nvSpPr>
          <p:spPr>
            <a:xfrm>
              <a:off x="8093118" y="241371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66" name="正方形/長方形 1565"/>
            <p:cNvSpPr/>
            <p:nvPr/>
          </p:nvSpPr>
          <p:spPr>
            <a:xfrm>
              <a:off x="8453118" y="2461336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67" name="正方形/長方形 1566"/>
            <p:cNvSpPr/>
            <p:nvPr/>
          </p:nvSpPr>
          <p:spPr>
            <a:xfrm>
              <a:off x="8815068" y="250701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68" name="正方形/長方形 1567"/>
            <p:cNvSpPr/>
            <p:nvPr/>
          </p:nvSpPr>
          <p:spPr>
            <a:xfrm>
              <a:off x="9175068" y="2548036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69" name="正方形/長方形 1568"/>
            <p:cNvSpPr/>
            <p:nvPr/>
          </p:nvSpPr>
          <p:spPr>
            <a:xfrm>
              <a:off x="9537018" y="259371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70" name="正方形/長方形 1569"/>
            <p:cNvSpPr/>
            <p:nvPr/>
          </p:nvSpPr>
          <p:spPr>
            <a:xfrm>
              <a:off x="9897018" y="2641336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71" name="正方形/長方形 1570"/>
            <p:cNvSpPr/>
            <p:nvPr/>
          </p:nvSpPr>
          <p:spPr>
            <a:xfrm>
              <a:off x="10258968" y="268701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72" name="正方形/長方形 1571"/>
            <p:cNvSpPr/>
            <p:nvPr/>
          </p:nvSpPr>
          <p:spPr>
            <a:xfrm>
              <a:off x="10617018" y="273484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73" name="正方形/長方形 1572"/>
            <p:cNvSpPr/>
            <p:nvPr/>
          </p:nvSpPr>
          <p:spPr>
            <a:xfrm>
              <a:off x="7731168" y="201722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74" name="正方形/長方形 1573"/>
            <p:cNvSpPr/>
            <p:nvPr/>
          </p:nvSpPr>
          <p:spPr>
            <a:xfrm>
              <a:off x="8093118" y="206289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75" name="正方形/長方形 1574"/>
            <p:cNvSpPr/>
            <p:nvPr/>
          </p:nvSpPr>
          <p:spPr>
            <a:xfrm>
              <a:off x="8453118" y="211052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76" name="正方形/長方形 1575"/>
            <p:cNvSpPr/>
            <p:nvPr/>
          </p:nvSpPr>
          <p:spPr>
            <a:xfrm>
              <a:off x="8815068" y="215619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77" name="正方形/長方形 1576"/>
            <p:cNvSpPr/>
            <p:nvPr/>
          </p:nvSpPr>
          <p:spPr>
            <a:xfrm>
              <a:off x="9175068" y="219722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78" name="正方形/長方形 1577"/>
            <p:cNvSpPr/>
            <p:nvPr/>
          </p:nvSpPr>
          <p:spPr>
            <a:xfrm>
              <a:off x="9537018" y="224289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79" name="正方形/長方形 1578"/>
            <p:cNvSpPr/>
            <p:nvPr/>
          </p:nvSpPr>
          <p:spPr>
            <a:xfrm>
              <a:off x="9897018" y="229052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80" name="正方形/長方形 1579"/>
            <p:cNvSpPr/>
            <p:nvPr/>
          </p:nvSpPr>
          <p:spPr>
            <a:xfrm>
              <a:off x="10258968" y="233619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81" name="正方形/長方形 1580"/>
            <p:cNvSpPr/>
            <p:nvPr/>
          </p:nvSpPr>
          <p:spPr>
            <a:xfrm>
              <a:off x="10617018" y="238403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83" name="正方形/長方形 1582"/>
            <p:cNvSpPr/>
            <p:nvPr/>
          </p:nvSpPr>
          <p:spPr>
            <a:xfrm>
              <a:off x="7552143" y="506498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84" name="正方形/長方形 1583"/>
            <p:cNvSpPr/>
            <p:nvPr/>
          </p:nvSpPr>
          <p:spPr>
            <a:xfrm>
              <a:off x="7914093" y="511065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85" name="正方形/長方形 1584"/>
            <p:cNvSpPr/>
            <p:nvPr/>
          </p:nvSpPr>
          <p:spPr>
            <a:xfrm>
              <a:off x="8274093" y="515828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86" name="正方形/長方形 1585"/>
            <p:cNvSpPr/>
            <p:nvPr/>
          </p:nvSpPr>
          <p:spPr>
            <a:xfrm>
              <a:off x="8636043" y="520395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87" name="正方形/長方形 1586"/>
            <p:cNvSpPr/>
            <p:nvPr/>
          </p:nvSpPr>
          <p:spPr>
            <a:xfrm>
              <a:off x="8996043" y="524498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88" name="正方形/長方形 1587"/>
            <p:cNvSpPr/>
            <p:nvPr/>
          </p:nvSpPr>
          <p:spPr>
            <a:xfrm>
              <a:off x="9357993" y="529065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89" name="正方形/長方形 1588"/>
            <p:cNvSpPr/>
            <p:nvPr/>
          </p:nvSpPr>
          <p:spPr>
            <a:xfrm>
              <a:off x="9717993" y="533828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90" name="正方形/長方形 1589"/>
            <p:cNvSpPr/>
            <p:nvPr/>
          </p:nvSpPr>
          <p:spPr>
            <a:xfrm>
              <a:off x="10079943" y="538395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91" name="正方形/長方形 1590"/>
            <p:cNvSpPr/>
            <p:nvPr/>
          </p:nvSpPr>
          <p:spPr>
            <a:xfrm>
              <a:off x="10437993" y="54317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92" name="正方形/長方形 1591"/>
            <p:cNvSpPr/>
            <p:nvPr/>
          </p:nvSpPr>
          <p:spPr>
            <a:xfrm>
              <a:off x="7552143" y="470324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93" name="正方形/長方形 1592"/>
            <p:cNvSpPr/>
            <p:nvPr/>
          </p:nvSpPr>
          <p:spPr>
            <a:xfrm>
              <a:off x="7914093" y="474892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94" name="正方形/長方形 1593"/>
            <p:cNvSpPr/>
            <p:nvPr/>
          </p:nvSpPr>
          <p:spPr>
            <a:xfrm>
              <a:off x="8274093" y="479654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95" name="正方形/長方形 1594"/>
            <p:cNvSpPr/>
            <p:nvPr/>
          </p:nvSpPr>
          <p:spPr>
            <a:xfrm>
              <a:off x="8636043" y="484222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96" name="正方形/長方形 1595"/>
            <p:cNvSpPr/>
            <p:nvPr/>
          </p:nvSpPr>
          <p:spPr>
            <a:xfrm>
              <a:off x="8996043" y="488324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97" name="正方形/長方形 1596"/>
            <p:cNvSpPr/>
            <p:nvPr/>
          </p:nvSpPr>
          <p:spPr>
            <a:xfrm>
              <a:off x="9357993" y="492892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98" name="正方形/長方形 1597"/>
            <p:cNvSpPr/>
            <p:nvPr/>
          </p:nvSpPr>
          <p:spPr>
            <a:xfrm>
              <a:off x="9717993" y="497654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99" name="正方形/長方形 1598"/>
            <p:cNvSpPr/>
            <p:nvPr/>
          </p:nvSpPr>
          <p:spPr>
            <a:xfrm>
              <a:off x="10079943" y="502222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00" name="正方形/長方形 1599"/>
            <p:cNvSpPr/>
            <p:nvPr/>
          </p:nvSpPr>
          <p:spPr>
            <a:xfrm>
              <a:off x="10437993" y="507005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01" name="正方形/長方形 1600"/>
            <p:cNvSpPr/>
            <p:nvPr/>
          </p:nvSpPr>
          <p:spPr>
            <a:xfrm>
              <a:off x="7552143" y="4345576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02" name="正方形/長方形 1601"/>
            <p:cNvSpPr/>
            <p:nvPr/>
          </p:nvSpPr>
          <p:spPr>
            <a:xfrm>
              <a:off x="7914093" y="439125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03" name="正方形/長方形 1602"/>
            <p:cNvSpPr/>
            <p:nvPr/>
          </p:nvSpPr>
          <p:spPr>
            <a:xfrm>
              <a:off x="8274093" y="4438876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04" name="正方形/長方形 1603"/>
            <p:cNvSpPr/>
            <p:nvPr/>
          </p:nvSpPr>
          <p:spPr>
            <a:xfrm>
              <a:off x="8636043" y="448455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05" name="正方形/長方形 1604"/>
            <p:cNvSpPr/>
            <p:nvPr/>
          </p:nvSpPr>
          <p:spPr>
            <a:xfrm>
              <a:off x="8996043" y="4525576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06" name="正方形/長方形 1605"/>
            <p:cNvSpPr/>
            <p:nvPr/>
          </p:nvSpPr>
          <p:spPr>
            <a:xfrm>
              <a:off x="9357993" y="457125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07" name="正方形/長方形 1606"/>
            <p:cNvSpPr/>
            <p:nvPr/>
          </p:nvSpPr>
          <p:spPr>
            <a:xfrm>
              <a:off x="9717993" y="4618876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08" name="正方形/長方形 1607"/>
            <p:cNvSpPr/>
            <p:nvPr/>
          </p:nvSpPr>
          <p:spPr>
            <a:xfrm>
              <a:off x="10079943" y="466455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09" name="正方形/長方形 1608"/>
            <p:cNvSpPr/>
            <p:nvPr/>
          </p:nvSpPr>
          <p:spPr>
            <a:xfrm>
              <a:off x="10437993" y="471238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10" name="正方形/長方形 1609"/>
            <p:cNvSpPr/>
            <p:nvPr/>
          </p:nvSpPr>
          <p:spPr>
            <a:xfrm>
              <a:off x="7552143" y="398383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11" name="正方形/長方形 1610"/>
            <p:cNvSpPr/>
            <p:nvPr/>
          </p:nvSpPr>
          <p:spPr>
            <a:xfrm>
              <a:off x="7914093" y="402951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12" name="正方形/長方形 1611"/>
            <p:cNvSpPr/>
            <p:nvPr/>
          </p:nvSpPr>
          <p:spPr>
            <a:xfrm>
              <a:off x="8274093" y="407713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13" name="正方形/長方形 1612"/>
            <p:cNvSpPr/>
            <p:nvPr/>
          </p:nvSpPr>
          <p:spPr>
            <a:xfrm>
              <a:off x="8636043" y="412281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14" name="正方形/長方形 1613"/>
            <p:cNvSpPr/>
            <p:nvPr/>
          </p:nvSpPr>
          <p:spPr>
            <a:xfrm>
              <a:off x="8996043" y="416383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15" name="正方形/長方形 1614"/>
            <p:cNvSpPr/>
            <p:nvPr/>
          </p:nvSpPr>
          <p:spPr>
            <a:xfrm>
              <a:off x="9357993" y="420951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16" name="正方形/長方形 1615"/>
            <p:cNvSpPr/>
            <p:nvPr/>
          </p:nvSpPr>
          <p:spPr>
            <a:xfrm>
              <a:off x="9717993" y="425713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17" name="正方形/長方形 1616"/>
            <p:cNvSpPr/>
            <p:nvPr/>
          </p:nvSpPr>
          <p:spPr>
            <a:xfrm>
              <a:off x="10079943" y="430281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18" name="正方形/長方形 1617"/>
            <p:cNvSpPr/>
            <p:nvPr/>
          </p:nvSpPr>
          <p:spPr>
            <a:xfrm>
              <a:off x="10437993" y="435065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19" name="正方形/長方形 1618"/>
            <p:cNvSpPr/>
            <p:nvPr/>
          </p:nvSpPr>
          <p:spPr>
            <a:xfrm>
              <a:off x="7552143" y="362917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20" name="正方形/長方形 1619"/>
            <p:cNvSpPr/>
            <p:nvPr/>
          </p:nvSpPr>
          <p:spPr>
            <a:xfrm>
              <a:off x="7914093" y="367485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21" name="正方形/長方形 1620"/>
            <p:cNvSpPr/>
            <p:nvPr/>
          </p:nvSpPr>
          <p:spPr>
            <a:xfrm>
              <a:off x="8274093" y="372247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22" name="正方形/長方形 1621"/>
            <p:cNvSpPr/>
            <p:nvPr/>
          </p:nvSpPr>
          <p:spPr>
            <a:xfrm>
              <a:off x="8636043" y="376815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23" name="正方形/長方形 1622"/>
            <p:cNvSpPr/>
            <p:nvPr/>
          </p:nvSpPr>
          <p:spPr>
            <a:xfrm>
              <a:off x="8996043" y="380917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24" name="正方形/長方形 1623"/>
            <p:cNvSpPr/>
            <p:nvPr/>
          </p:nvSpPr>
          <p:spPr>
            <a:xfrm>
              <a:off x="9357993" y="385485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25" name="正方形/長方形 1624"/>
            <p:cNvSpPr/>
            <p:nvPr/>
          </p:nvSpPr>
          <p:spPr>
            <a:xfrm>
              <a:off x="9717993" y="390247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26" name="正方形/長方形 1625"/>
            <p:cNvSpPr/>
            <p:nvPr/>
          </p:nvSpPr>
          <p:spPr>
            <a:xfrm>
              <a:off x="10079943" y="394815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27" name="正方形/長方形 1626"/>
            <p:cNvSpPr/>
            <p:nvPr/>
          </p:nvSpPr>
          <p:spPr>
            <a:xfrm>
              <a:off x="10437993" y="399599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28" name="正方形/長方形 1627"/>
            <p:cNvSpPr/>
            <p:nvPr/>
          </p:nvSpPr>
          <p:spPr>
            <a:xfrm>
              <a:off x="7552143" y="326744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29" name="正方形/長方形 1628"/>
            <p:cNvSpPr/>
            <p:nvPr/>
          </p:nvSpPr>
          <p:spPr>
            <a:xfrm>
              <a:off x="7914093" y="331311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30" name="正方形/長方形 1629"/>
            <p:cNvSpPr/>
            <p:nvPr/>
          </p:nvSpPr>
          <p:spPr>
            <a:xfrm>
              <a:off x="8274093" y="336074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31" name="正方形/長方形 1630"/>
            <p:cNvSpPr/>
            <p:nvPr/>
          </p:nvSpPr>
          <p:spPr>
            <a:xfrm>
              <a:off x="8636043" y="340641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32" name="正方形/長方形 1631"/>
            <p:cNvSpPr/>
            <p:nvPr/>
          </p:nvSpPr>
          <p:spPr>
            <a:xfrm>
              <a:off x="8996043" y="344744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33" name="正方形/長方形 1632"/>
            <p:cNvSpPr/>
            <p:nvPr/>
          </p:nvSpPr>
          <p:spPr>
            <a:xfrm>
              <a:off x="9357993" y="349311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34" name="正方形/長方形 1633"/>
            <p:cNvSpPr/>
            <p:nvPr/>
          </p:nvSpPr>
          <p:spPr>
            <a:xfrm>
              <a:off x="9717993" y="354074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35" name="正方形/長方形 1634"/>
            <p:cNvSpPr/>
            <p:nvPr/>
          </p:nvSpPr>
          <p:spPr>
            <a:xfrm>
              <a:off x="10079943" y="358641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36" name="正方形/長方形 1635"/>
            <p:cNvSpPr/>
            <p:nvPr/>
          </p:nvSpPr>
          <p:spPr>
            <a:xfrm>
              <a:off x="10437993" y="363425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37" name="正方形/長方形 1636"/>
            <p:cNvSpPr/>
            <p:nvPr/>
          </p:nvSpPr>
          <p:spPr>
            <a:xfrm>
              <a:off x="7552143" y="290977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38" name="正方形/長方形 1637"/>
            <p:cNvSpPr/>
            <p:nvPr/>
          </p:nvSpPr>
          <p:spPr>
            <a:xfrm>
              <a:off x="7914093" y="295544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39" name="正方形/長方形 1638"/>
            <p:cNvSpPr/>
            <p:nvPr/>
          </p:nvSpPr>
          <p:spPr>
            <a:xfrm>
              <a:off x="8274093" y="300307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40" name="正方形/長方形 1639"/>
            <p:cNvSpPr/>
            <p:nvPr/>
          </p:nvSpPr>
          <p:spPr>
            <a:xfrm>
              <a:off x="8636043" y="304874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41" name="正方形/長方形 1640"/>
            <p:cNvSpPr/>
            <p:nvPr/>
          </p:nvSpPr>
          <p:spPr>
            <a:xfrm>
              <a:off x="8996043" y="308977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42" name="正方形/長方形 1641"/>
            <p:cNvSpPr/>
            <p:nvPr/>
          </p:nvSpPr>
          <p:spPr>
            <a:xfrm>
              <a:off x="9357993" y="313544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43" name="正方形/長方形 1642"/>
            <p:cNvSpPr/>
            <p:nvPr/>
          </p:nvSpPr>
          <p:spPr>
            <a:xfrm>
              <a:off x="9717993" y="318307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44" name="正方形/長方形 1643"/>
            <p:cNvSpPr/>
            <p:nvPr/>
          </p:nvSpPr>
          <p:spPr>
            <a:xfrm>
              <a:off x="10079943" y="322874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45" name="正方形/長方形 1644"/>
            <p:cNvSpPr/>
            <p:nvPr/>
          </p:nvSpPr>
          <p:spPr>
            <a:xfrm>
              <a:off x="10437993" y="3276586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46" name="正方形/長方形 1645"/>
            <p:cNvSpPr/>
            <p:nvPr/>
          </p:nvSpPr>
          <p:spPr>
            <a:xfrm>
              <a:off x="7552143" y="2548036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47" name="正方形/長方形 1646"/>
            <p:cNvSpPr/>
            <p:nvPr/>
          </p:nvSpPr>
          <p:spPr>
            <a:xfrm>
              <a:off x="7914093" y="259371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48" name="正方形/長方形 1647"/>
            <p:cNvSpPr/>
            <p:nvPr/>
          </p:nvSpPr>
          <p:spPr>
            <a:xfrm>
              <a:off x="8274093" y="2641336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49" name="正方形/長方形 1648"/>
            <p:cNvSpPr/>
            <p:nvPr/>
          </p:nvSpPr>
          <p:spPr>
            <a:xfrm>
              <a:off x="8636043" y="268701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50" name="正方形/長方形 1649"/>
            <p:cNvSpPr/>
            <p:nvPr/>
          </p:nvSpPr>
          <p:spPr>
            <a:xfrm>
              <a:off x="8996043" y="2728036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51" name="正方形/長方形 1650"/>
            <p:cNvSpPr/>
            <p:nvPr/>
          </p:nvSpPr>
          <p:spPr>
            <a:xfrm>
              <a:off x="9357993" y="277371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52" name="正方形/長方形 1651"/>
            <p:cNvSpPr/>
            <p:nvPr/>
          </p:nvSpPr>
          <p:spPr>
            <a:xfrm>
              <a:off x="9717993" y="2821336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53" name="正方形/長方形 1652"/>
            <p:cNvSpPr/>
            <p:nvPr/>
          </p:nvSpPr>
          <p:spPr>
            <a:xfrm>
              <a:off x="10079943" y="286701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54" name="正方形/長方形 1653"/>
            <p:cNvSpPr/>
            <p:nvPr/>
          </p:nvSpPr>
          <p:spPr>
            <a:xfrm>
              <a:off x="10437993" y="291484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55" name="正方形/長方形 1654"/>
            <p:cNvSpPr/>
            <p:nvPr/>
          </p:nvSpPr>
          <p:spPr>
            <a:xfrm>
              <a:off x="7552143" y="219722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56" name="正方形/長方形 1655"/>
            <p:cNvSpPr/>
            <p:nvPr/>
          </p:nvSpPr>
          <p:spPr>
            <a:xfrm>
              <a:off x="7914093" y="224289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57" name="正方形/長方形 1656"/>
            <p:cNvSpPr/>
            <p:nvPr/>
          </p:nvSpPr>
          <p:spPr>
            <a:xfrm>
              <a:off x="8274093" y="229052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58" name="正方形/長方形 1657"/>
            <p:cNvSpPr/>
            <p:nvPr/>
          </p:nvSpPr>
          <p:spPr>
            <a:xfrm>
              <a:off x="8636043" y="233619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59" name="正方形/長方形 1658"/>
            <p:cNvSpPr/>
            <p:nvPr/>
          </p:nvSpPr>
          <p:spPr>
            <a:xfrm>
              <a:off x="8996043" y="237722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60" name="正方形/長方形 1659"/>
            <p:cNvSpPr/>
            <p:nvPr/>
          </p:nvSpPr>
          <p:spPr>
            <a:xfrm>
              <a:off x="9357993" y="242289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61" name="正方形/長方形 1660"/>
            <p:cNvSpPr/>
            <p:nvPr/>
          </p:nvSpPr>
          <p:spPr>
            <a:xfrm>
              <a:off x="9717993" y="247052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62" name="正方形/長方形 1661"/>
            <p:cNvSpPr/>
            <p:nvPr/>
          </p:nvSpPr>
          <p:spPr>
            <a:xfrm>
              <a:off x="10079943" y="251619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63" name="正方形/長方形 1662"/>
            <p:cNvSpPr/>
            <p:nvPr/>
          </p:nvSpPr>
          <p:spPr>
            <a:xfrm>
              <a:off x="10437993" y="256403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65" name="正方形/長方形 1664"/>
            <p:cNvSpPr/>
            <p:nvPr/>
          </p:nvSpPr>
          <p:spPr>
            <a:xfrm>
              <a:off x="7359693" y="524888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66" name="正方形/長方形 1665"/>
            <p:cNvSpPr/>
            <p:nvPr/>
          </p:nvSpPr>
          <p:spPr>
            <a:xfrm>
              <a:off x="7721643" y="529455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67" name="正方形/長方形 1666"/>
            <p:cNvSpPr/>
            <p:nvPr/>
          </p:nvSpPr>
          <p:spPr>
            <a:xfrm>
              <a:off x="8081643" y="534218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68" name="正方形/長方形 1667"/>
            <p:cNvSpPr/>
            <p:nvPr/>
          </p:nvSpPr>
          <p:spPr>
            <a:xfrm>
              <a:off x="8443593" y="538785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69" name="正方形/長方形 1668"/>
            <p:cNvSpPr/>
            <p:nvPr/>
          </p:nvSpPr>
          <p:spPr>
            <a:xfrm>
              <a:off x="8803593" y="542888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70" name="正方形/長方形 1669"/>
            <p:cNvSpPr/>
            <p:nvPr/>
          </p:nvSpPr>
          <p:spPr>
            <a:xfrm>
              <a:off x="9165543" y="547455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71" name="正方形/長方形 1670"/>
            <p:cNvSpPr/>
            <p:nvPr/>
          </p:nvSpPr>
          <p:spPr>
            <a:xfrm>
              <a:off x="9525543" y="552218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72" name="正方形/長方形 1671"/>
            <p:cNvSpPr/>
            <p:nvPr/>
          </p:nvSpPr>
          <p:spPr>
            <a:xfrm>
              <a:off x="9887493" y="556785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73" name="正方形/長方形 1672"/>
            <p:cNvSpPr/>
            <p:nvPr/>
          </p:nvSpPr>
          <p:spPr>
            <a:xfrm>
              <a:off x="10245543" y="561569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74" name="正方形/長方形 1673"/>
            <p:cNvSpPr/>
            <p:nvPr/>
          </p:nvSpPr>
          <p:spPr>
            <a:xfrm>
              <a:off x="7359693" y="488714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75" name="正方形/長方形 1674"/>
            <p:cNvSpPr/>
            <p:nvPr/>
          </p:nvSpPr>
          <p:spPr>
            <a:xfrm>
              <a:off x="7721643" y="493281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76" name="正方形/長方形 1675"/>
            <p:cNvSpPr/>
            <p:nvPr/>
          </p:nvSpPr>
          <p:spPr>
            <a:xfrm>
              <a:off x="8081643" y="498044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77" name="正方形/長方形 1676"/>
            <p:cNvSpPr/>
            <p:nvPr/>
          </p:nvSpPr>
          <p:spPr>
            <a:xfrm>
              <a:off x="8443593" y="502611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78" name="正方形/長方形 1677"/>
            <p:cNvSpPr/>
            <p:nvPr/>
          </p:nvSpPr>
          <p:spPr>
            <a:xfrm>
              <a:off x="8803593" y="506714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79" name="正方形/長方形 1678"/>
            <p:cNvSpPr/>
            <p:nvPr/>
          </p:nvSpPr>
          <p:spPr>
            <a:xfrm>
              <a:off x="9165543" y="511281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80" name="正方形/長方形 1679"/>
            <p:cNvSpPr/>
            <p:nvPr/>
          </p:nvSpPr>
          <p:spPr>
            <a:xfrm>
              <a:off x="9525543" y="516044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81" name="正方形/長方形 1680"/>
            <p:cNvSpPr/>
            <p:nvPr/>
          </p:nvSpPr>
          <p:spPr>
            <a:xfrm>
              <a:off x="9887493" y="520611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82" name="正方形/長方形 1681"/>
            <p:cNvSpPr/>
            <p:nvPr/>
          </p:nvSpPr>
          <p:spPr>
            <a:xfrm>
              <a:off x="10245543" y="5253956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83" name="正方形/長方形 1682"/>
            <p:cNvSpPr/>
            <p:nvPr/>
          </p:nvSpPr>
          <p:spPr>
            <a:xfrm>
              <a:off x="7359693" y="452947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84" name="正方形/長方形 1683"/>
            <p:cNvSpPr/>
            <p:nvPr/>
          </p:nvSpPr>
          <p:spPr>
            <a:xfrm>
              <a:off x="7721643" y="457514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85" name="正方形/長方形 1684"/>
            <p:cNvSpPr/>
            <p:nvPr/>
          </p:nvSpPr>
          <p:spPr>
            <a:xfrm>
              <a:off x="8081643" y="462277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86" name="正方形/長方形 1685"/>
            <p:cNvSpPr/>
            <p:nvPr/>
          </p:nvSpPr>
          <p:spPr>
            <a:xfrm>
              <a:off x="8443593" y="466844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87" name="正方形/長方形 1686"/>
            <p:cNvSpPr/>
            <p:nvPr/>
          </p:nvSpPr>
          <p:spPr>
            <a:xfrm>
              <a:off x="8803593" y="470947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88" name="正方形/長方形 1687"/>
            <p:cNvSpPr/>
            <p:nvPr/>
          </p:nvSpPr>
          <p:spPr>
            <a:xfrm>
              <a:off x="9165543" y="475514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89" name="正方形/長方形 1688"/>
            <p:cNvSpPr/>
            <p:nvPr/>
          </p:nvSpPr>
          <p:spPr>
            <a:xfrm>
              <a:off x="9525543" y="480277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90" name="正方形/長方形 1689"/>
            <p:cNvSpPr/>
            <p:nvPr/>
          </p:nvSpPr>
          <p:spPr>
            <a:xfrm>
              <a:off x="9887493" y="484844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91" name="正方形/長方形 1690"/>
            <p:cNvSpPr/>
            <p:nvPr/>
          </p:nvSpPr>
          <p:spPr>
            <a:xfrm>
              <a:off x="10245543" y="489628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92" name="正方形/長方形 1691"/>
            <p:cNvSpPr/>
            <p:nvPr/>
          </p:nvSpPr>
          <p:spPr>
            <a:xfrm>
              <a:off x="7359693" y="416773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93" name="正方形/長方形 1692"/>
            <p:cNvSpPr/>
            <p:nvPr/>
          </p:nvSpPr>
          <p:spPr>
            <a:xfrm>
              <a:off x="7721643" y="421341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94" name="正方形/長方形 1693"/>
            <p:cNvSpPr/>
            <p:nvPr/>
          </p:nvSpPr>
          <p:spPr>
            <a:xfrm>
              <a:off x="8081643" y="426103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95" name="正方形/長方形 1694"/>
            <p:cNvSpPr/>
            <p:nvPr/>
          </p:nvSpPr>
          <p:spPr>
            <a:xfrm>
              <a:off x="8443593" y="430671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96" name="正方形/長方形 1695"/>
            <p:cNvSpPr/>
            <p:nvPr/>
          </p:nvSpPr>
          <p:spPr>
            <a:xfrm>
              <a:off x="8803593" y="434773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97" name="正方形/長方形 1696"/>
            <p:cNvSpPr/>
            <p:nvPr/>
          </p:nvSpPr>
          <p:spPr>
            <a:xfrm>
              <a:off x="9165543" y="439341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98" name="正方形/長方形 1697"/>
            <p:cNvSpPr/>
            <p:nvPr/>
          </p:nvSpPr>
          <p:spPr>
            <a:xfrm>
              <a:off x="9525543" y="444103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699" name="正方形/長方形 1698"/>
            <p:cNvSpPr/>
            <p:nvPr/>
          </p:nvSpPr>
          <p:spPr>
            <a:xfrm>
              <a:off x="9887493" y="448671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00" name="正方形/長方形 1699"/>
            <p:cNvSpPr/>
            <p:nvPr/>
          </p:nvSpPr>
          <p:spPr>
            <a:xfrm>
              <a:off x="10245543" y="453455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01" name="正方形/長方形 1700"/>
            <p:cNvSpPr/>
            <p:nvPr/>
          </p:nvSpPr>
          <p:spPr>
            <a:xfrm>
              <a:off x="7359693" y="381307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02" name="正方形/長方形 1701"/>
            <p:cNvSpPr/>
            <p:nvPr/>
          </p:nvSpPr>
          <p:spPr>
            <a:xfrm>
              <a:off x="7721643" y="385875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03" name="正方形/長方形 1702"/>
            <p:cNvSpPr/>
            <p:nvPr/>
          </p:nvSpPr>
          <p:spPr>
            <a:xfrm>
              <a:off x="8081643" y="390637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04" name="正方形/長方形 1703"/>
            <p:cNvSpPr/>
            <p:nvPr/>
          </p:nvSpPr>
          <p:spPr>
            <a:xfrm>
              <a:off x="8443593" y="395205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05" name="正方形/長方形 1704"/>
            <p:cNvSpPr/>
            <p:nvPr/>
          </p:nvSpPr>
          <p:spPr>
            <a:xfrm>
              <a:off x="8803593" y="399307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06" name="正方形/長方形 1705"/>
            <p:cNvSpPr/>
            <p:nvPr/>
          </p:nvSpPr>
          <p:spPr>
            <a:xfrm>
              <a:off x="9165543" y="403875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07" name="正方形/長方形 1706"/>
            <p:cNvSpPr/>
            <p:nvPr/>
          </p:nvSpPr>
          <p:spPr>
            <a:xfrm>
              <a:off x="9525543" y="408637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08" name="正方形/長方形 1707"/>
            <p:cNvSpPr/>
            <p:nvPr/>
          </p:nvSpPr>
          <p:spPr>
            <a:xfrm>
              <a:off x="9887493" y="413205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09" name="正方形/長方形 1708"/>
            <p:cNvSpPr/>
            <p:nvPr/>
          </p:nvSpPr>
          <p:spPr>
            <a:xfrm>
              <a:off x="10245543" y="417989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10" name="正方形/長方形 1709"/>
            <p:cNvSpPr/>
            <p:nvPr/>
          </p:nvSpPr>
          <p:spPr>
            <a:xfrm>
              <a:off x="7359693" y="345134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11" name="正方形/長方形 1710"/>
            <p:cNvSpPr/>
            <p:nvPr/>
          </p:nvSpPr>
          <p:spPr>
            <a:xfrm>
              <a:off x="7721643" y="349701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12" name="正方形/長方形 1711"/>
            <p:cNvSpPr/>
            <p:nvPr/>
          </p:nvSpPr>
          <p:spPr>
            <a:xfrm>
              <a:off x="8081643" y="354464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13" name="正方形/長方形 1712"/>
            <p:cNvSpPr/>
            <p:nvPr/>
          </p:nvSpPr>
          <p:spPr>
            <a:xfrm>
              <a:off x="8443593" y="359031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14" name="正方形/長方形 1713"/>
            <p:cNvSpPr/>
            <p:nvPr/>
          </p:nvSpPr>
          <p:spPr>
            <a:xfrm>
              <a:off x="8803593" y="363134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15" name="正方形/長方形 1714"/>
            <p:cNvSpPr/>
            <p:nvPr/>
          </p:nvSpPr>
          <p:spPr>
            <a:xfrm>
              <a:off x="9165543" y="367701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16" name="正方形/長方形 1715"/>
            <p:cNvSpPr/>
            <p:nvPr/>
          </p:nvSpPr>
          <p:spPr>
            <a:xfrm>
              <a:off x="9525543" y="372464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17" name="正方形/長方形 1716"/>
            <p:cNvSpPr/>
            <p:nvPr/>
          </p:nvSpPr>
          <p:spPr>
            <a:xfrm>
              <a:off x="9887493" y="377031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18" name="正方形/長方形 1717"/>
            <p:cNvSpPr/>
            <p:nvPr/>
          </p:nvSpPr>
          <p:spPr>
            <a:xfrm>
              <a:off x="10245543" y="381815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19" name="正方形/長方形 1718"/>
            <p:cNvSpPr/>
            <p:nvPr/>
          </p:nvSpPr>
          <p:spPr>
            <a:xfrm>
              <a:off x="7359693" y="309367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20" name="正方形/長方形 1719"/>
            <p:cNvSpPr/>
            <p:nvPr/>
          </p:nvSpPr>
          <p:spPr>
            <a:xfrm>
              <a:off x="7721643" y="3139346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21" name="正方形/長方形 1720"/>
            <p:cNvSpPr/>
            <p:nvPr/>
          </p:nvSpPr>
          <p:spPr>
            <a:xfrm>
              <a:off x="8081643" y="318697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22" name="正方形/長方形 1721"/>
            <p:cNvSpPr/>
            <p:nvPr/>
          </p:nvSpPr>
          <p:spPr>
            <a:xfrm>
              <a:off x="8443593" y="3232646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23" name="正方形/長方形 1722"/>
            <p:cNvSpPr/>
            <p:nvPr/>
          </p:nvSpPr>
          <p:spPr>
            <a:xfrm>
              <a:off x="8803593" y="327367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24" name="正方形/長方形 1723"/>
            <p:cNvSpPr/>
            <p:nvPr/>
          </p:nvSpPr>
          <p:spPr>
            <a:xfrm>
              <a:off x="9165543" y="3319346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25" name="正方形/長方形 1724"/>
            <p:cNvSpPr/>
            <p:nvPr/>
          </p:nvSpPr>
          <p:spPr>
            <a:xfrm>
              <a:off x="9525543" y="336697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26" name="正方形/長方形 1725"/>
            <p:cNvSpPr/>
            <p:nvPr/>
          </p:nvSpPr>
          <p:spPr>
            <a:xfrm>
              <a:off x="9887493" y="3412646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27" name="正方形/長方形 1726"/>
            <p:cNvSpPr/>
            <p:nvPr/>
          </p:nvSpPr>
          <p:spPr>
            <a:xfrm>
              <a:off x="10245543" y="346048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28" name="正方形/長方形 1727"/>
            <p:cNvSpPr/>
            <p:nvPr/>
          </p:nvSpPr>
          <p:spPr>
            <a:xfrm>
              <a:off x="7359693" y="273193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29" name="正方形/長方形 1728"/>
            <p:cNvSpPr/>
            <p:nvPr/>
          </p:nvSpPr>
          <p:spPr>
            <a:xfrm>
              <a:off x="7721643" y="277760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30" name="正方形/長方形 1729"/>
            <p:cNvSpPr/>
            <p:nvPr/>
          </p:nvSpPr>
          <p:spPr>
            <a:xfrm>
              <a:off x="8081643" y="282523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31" name="正方形/長方形 1730"/>
            <p:cNvSpPr/>
            <p:nvPr/>
          </p:nvSpPr>
          <p:spPr>
            <a:xfrm>
              <a:off x="8443593" y="287090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32" name="正方形/長方形 1731"/>
            <p:cNvSpPr/>
            <p:nvPr/>
          </p:nvSpPr>
          <p:spPr>
            <a:xfrm>
              <a:off x="8803593" y="291193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33" name="正方形/長方形 1732"/>
            <p:cNvSpPr/>
            <p:nvPr/>
          </p:nvSpPr>
          <p:spPr>
            <a:xfrm>
              <a:off x="9165543" y="295760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34" name="正方形/長方形 1733"/>
            <p:cNvSpPr/>
            <p:nvPr/>
          </p:nvSpPr>
          <p:spPr>
            <a:xfrm>
              <a:off x="9525543" y="300523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35" name="正方形/長方形 1734"/>
            <p:cNvSpPr/>
            <p:nvPr/>
          </p:nvSpPr>
          <p:spPr>
            <a:xfrm>
              <a:off x="9887493" y="305090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36" name="正方形/長方形 1735"/>
            <p:cNvSpPr/>
            <p:nvPr/>
          </p:nvSpPr>
          <p:spPr>
            <a:xfrm>
              <a:off x="10245543" y="309874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37" name="正方形/長方形 1736"/>
            <p:cNvSpPr/>
            <p:nvPr/>
          </p:nvSpPr>
          <p:spPr>
            <a:xfrm>
              <a:off x="7359693" y="238112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38" name="正方形/長方形 1737"/>
            <p:cNvSpPr/>
            <p:nvPr/>
          </p:nvSpPr>
          <p:spPr>
            <a:xfrm>
              <a:off x="7721643" y="24267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39" name="正方形/長方形 1738"/>
            <p:cNvSpPr/>
            <p:nvPr/>
          </p:nvSpPr>
          <p:spPr>
            <a:xfrm>
              <a:off x="8081643" y="247442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40" name="正方形/長方形 1739"/>
            <p:cNvSpPr/>
            <p:nvPr/>
          </p:nvSpPr>
          <p:spPr>
            <a:xfrm>
              <a:off x="8443593" y="25200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41" name="正方形/長方形 1740"/>
            <p:cNvSpPr/>
            <p:nvPr/>
          </p:nvSpPr>
          <p:spPr>
            <a:xfrm>
              <a:off x="8803593" y="256112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42" name="正方形/長方形 1741"/>
            <p:cNvSpPr/>
            <p:nvPr/>
          </p:nvSpPr>
          <p:spPr>
            <a:xfrm>
              <a:off x="9165543" y="26067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43" name="正方形/長方形 1742"/>
            <p:cNvSpPr/>
            <p:nvPr/>
          </p:nvSpPr>
          <p:spPr>
            <a:xfrm>
              <a:off x="9525543" y="265442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44" name="正方形/長方形 1743"/>
            <p:cNvSpPr/>
            <p:nvPr/>
          </p:nvSpPr>
          <p:spPr>
            <a:xfrm>
              <a:off x="9887493" y="27000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45" name="正方形/長方形 1744"/>
            <p:cNvSpPr/>
            <p:nvPr/>
          </p:nvSpPr>
          <p:spPr>
            <a:xfrm>
              <a:off x="10245543" y="274793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47" name="正方形/長方形 1746"/>
            <p:cNvSpPr/>
            <p:nvPr/>
          </p:nvSpPr>
          <p:spPr>
            <a:xfrm>
              <a:off x="7180668" y="542888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48" name="正方形/長方形 1747"/>
            <p:cNvSpPr/>
            <p:nvPr/>
          </p:nvSpPr>
          <p:spPr>
            <a:xfrm>
              <a:off x="7542618" y="547455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49" name="正方形/長方形 1748"/>
            <p:cNvSpPr/>
            <p:nvPr/>
          </p:nvSpPr>
          <p:spPr>
            <a:xfrm>
              <a:off x="7902618" y="552218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50" name="正方形/長方形 1749"/>
            <p:cNvSpPr/>
            <p:nvPr/>
          </p:nvSpPr>
          <p:spPr>
            <a:xfrm>
              <a:off x="8264568" y="556785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51" name="正方形/長方形 1750"/>
            <p:cNvSpPr/>
            <p:nvPr/>
          </p:nvSpPr>
          <p:spPr>
            <a:xfrm>
              <a:off x="8624568" y="560888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52" name="正方形/長方形 1751"/>
            <p:cNvSpPr/>
            <p:nvPr/>
          </p:nvSpPr>
          <p:spPr>
            <a:xfrm>
              <a:off x="8986518" y="565455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53" name="正方形/長方形 1752"/>
            <p:cNvSpPr/>
            <p:nvPr/>
          </p:nvSpPr>
          <p:spPr>
            <a:xfrm>
              <a:off x="9346518" y="570218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54" name="正方形/長方形 1753"/>
            <p:cNvSpPr/>
            <p:nvPr/>
          </p:nvSpPr>
          <p:spPr>
            <a:xfrm>
              <a:off x="9708468" y="574785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55" name="正方形/長方形 1754"/>
            <p:cNvSpPr/>
            <p:nvPr/>
          </p:nvSpPr>
          <p:spPr>
            <a:xfrm>
              <a:off x="10066518" y="579569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56" name="正方形/長方形 1755"/>
            <p:cNvSpPr/>
            <p:nvPr/>
          </p:nvSpPr>
          <p:spPr>
            <a:xfrm>
              <a:off x="7180668" y="506714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57" name="正方形/長方形 1756"/>
            <p:cNvSpPr/>
            <p:nvPr/>
          </p:nvSpPr>
          <p:spPr>
            <a:xfrm>
              <a:off x="7542618" y="511281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58" name="正方形/長方形 1757"/>
            <p:cNvSpPr/>
            <p:nvPr/>
          </p:nvSpPr>
          <p:spPr>
            <a:xfrm>
              <a:off x="7902618" y="516044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59" name="正方形/長方形 1758"/>
            <p:cNvSpPr/>
            <p:nvPr/>
          </p:nvSpPr>
          <p:spPr>
            <a:xfrm>
              <a:off x="8264568" y="520611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60" name="正方形/長方形 1759"/>
            <p:cNvSpPr/>
            <p:nvPr/>
          </p:nvSpPr>
          <p:spPr>
            <a:xfrm>
              <a:off x="8624568" y="524714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61" name="正方形/長方形 1760"/>
            <p:cNvSpPr/>
            <p:nvPr/>
          </p:nvSpPr>
          <p:spPr>
            <a:xfrm>
              <a:off x="8986518" y="529281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62" name="正方形/長方形 1761"/>
            <p:cNvSpPr/>
            <p:nvPr/>
          </p:nvSpPr>
          <p:spPr>
            <a:xfrm>
              <a:off x="9346518" y="534044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63" name="正方形/長方形 1762"/>
            <p:cNvSpPr/>
            <p:nvPr/>
          </p:nvSpPr>
          <p:spPr>
            <a:xfrm>
              <a:off x="9708468" y="538611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64" name="正方形/長方形 1763"/>
            <p:cNvSpPr/>
            <p:nvPr/>
          </p:nvSpPr>
          <p:spPr>
            <a:xfrm>
              <a:off x="10066518" y="5433956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65" name="正方形/長方形 1764"/>
            <p:cNvSpPr/>
            <p:nvPr/>
          </p:nvSpPr>
          <p:spPr>
            <a:xfrm>
              <a:off x="7180668" y="470947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66" name="正方形/長方形 1765"/>
            <p:cNvSpPr/>
            <p:nvPr/>
          </p:nvSpPr>
          <p:spPr>
            <a:xfrm>
              <a:off x="7542618" y="475514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67" name="正方形/長方形 1766"/>
            <p:cNvSpPr/>
            <p:nvPr/>
          </p:nvSpPr>
          <p:spPr>
            <a:xfrm>
              <a:off x="7902618" y="480277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68" name="正方形/長方形 1767"/>
            <p:cNvSpPr/>
            <p:nvPr/>
          </p:nvSpPr>
          <p:spPr>
            <a:xfrm>
              <a:off x="8264568" y="484844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69" name="正方形/長方形 1768"/>
            <p:cNvSpPr/>
            <p:nvPr/>
          </p:nvSpPr>
          <p:spPr>
            <a:xfrm>
              <a:off x="8624568" y="488947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70" name="正方形/長方形 1769"/>
            <p:cNvSpPr/>
            <p:nvPr/>
          </p:nvSpPr>
          <p:spPr>
            <a:xfrm>
              <a:off x="8986518" y="493514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71" name="正方形/長方形 1770"/>
            <p:cNvSpPr/>
            <p:nvPr/>
          </p:nvSpPr>
          <p:spPr>
            <a:xfrm>
              <a:off x="9346518" y="498277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72" name="正方形/長方形 1771"/>
            <p:cNvSpPr/>
            <p:nvPr/>
          </p:nvSpPr>
          <p:spPr>
            <a:xfrm>
              <a:off x="9708468" y="502844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73" name="正方形/長方形 1772"/>
            <p:cNvSpPr/>
            <p:nvPr/>
          </p:nvSpPr>
          <p:spPr>
            <a:xfrm>
              <a:off x="10066518" y="507628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74" name="正方形/長方形 1773"/>
            <p:cNvSpPr/>
            <p:nvPr/>
          </p:nvSpPr>
          <p:spPr>
            <a:xfrm>
              <a:off x="7180668" y="434773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75" name="正方形/長方形 1774"/>
            <p:cNvSpPr/>
            <p:nvPr/>
          </p:nvSpPr>
          <p:spPr>
            <a:xfrm>
              <a:off x="7542618" y="439341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76" name="正方形/長方形 1775"/>
            <p:cNvSpPr/>
            <p:nvPr/>
          </p:nvSpPr>
          <p:spPr>
            <a:xfrm>
              <a:off x="7902618" y="444103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77" name="正方形/長方形 1776"/>
            <p:cNvSpPr/>
            <p:nvPr/>
          </p:nvSpPr>
          <p:spPr>
            <a:xfrm>
              <a:off x="8264568" y="448671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78" name="正方形/長方形 1777"/>
            <p:cNvSpPr/>
            <p:nvPr/>
          </p:nvSpPr>
          <p:spPr>
            <a:xfrm>
              <a:off x="8624568" y="452773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79" name="正方形/長方形 1778"/>
            <p:cNvSpPr/>
            <p:nvPr/>
          </p:nvSpPr>
          <p:spPr>
            <a:xfrm>
              <a:off x="8986518" y="457341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80" name="正方形/長方形 1779"/>
            <p:cNvSpPr/>
            <p:nvPr/>
          </p:nvSpPr>
          <p:spPr>
            <a:xfrm>
              <a:off x="9346518" y="462103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81" name="正方形/長方形 1780"/>
            <p:cNvSpPr/>
            <p:nvPr/>
          </p:nvSpPr>
          <p:spPr>
            <a:xfrm>
              <a:off x="9708468" y="466671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82" name="正方形/長方形 1781"/>
            <p:cNvSpPr/>
            <p:nvPr/>
          </p:nvSpPr>
          <p:spPr>
            <a:xfrm>
              <a:off x="10066518" y="471455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83" name="正方形/長方形 1782"/>
            <p:cNvSpPr/>
            <p:nvPr/>
          </p:nvSpPr>
          <p:spPr>
            <a:xfrm>
              <a:off x="7180668" y="399307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84" name="正方形/長方形 1783"/>
            <p:cNvSpPr/>
            <p:nvPr/>
          </p:nvSpPr>
          <p:spPr>
            <a:xfrm>
              <a:off x="7542618" y="403875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85" name="正方形/長方形 1784"/>
            <p:cNvSpPr/>
            <p:nvPr/>
          </p:nvSpPr>
          <p:spPr>
            <a:xfrm>
              <a:off x="7902618" y="408637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86" name="正方形/長方形 1785"/>
            <p:cNvSpPr/>
            <p:nvPr/>
          </p:nvSpPr>
          <p:spPr>
            <a:xfrm>
              <a:off x="8264568" y="413205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87" name="正方形/長方形 1786"/>
            <p:cNvSpPr/>
            <p:nvPr/>
          </p:nvSpPr>
          <p:spPr>
            <a:xfrm>
              <a:off x="8624568" y="417307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88" name="正方形/長方形 1787"/>
            <p:cNvSpPr/>
            <p:nvPr/>
          </p:nvSpPr>
          <p:spPr>
            <a:xfrm>
              <a:off x="8986518" y="421875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89" name="正方形/長方形 1788"/>
            <p:cNvSpPr/>
            <p:nvPr/>
          </p:nvSpPr>
          <p:spPr>
            <a:xfrm>
              <a:off x="9346518" y="426637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90" name="正方形/長方形 1789"/>
            <p:cNvSpPr/>
            <p:nvPr/>
          </p:nvSpPr>
          <p:spPr>
            <a:xfrm>
              <a:off x="9708468" y="431205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91" name="正方形/長方形 1790"/>
            <p:cNvSpPr/>
            <p:nvPr/>
          </p:nvSpPr>
          <p:spPr>
            <a:xfrm>
              <a:off x="10066518" y="435989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92" name="正方形/長方形 1791"/>
            <p:cNvSpPr/>
            <p:nvPr/>
          </p:nvSpPr>
          <p:spPr>
            <a:xfrm>
              <a:off x="7180668" y="363134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93" name="正方形/長方形 1792"/>
            <p:cNvSpPr/>
            <p:nvPr/>
          </p:nvSpPr>
          <p:spPr>
            <a:xfrm>
              <a:off x="7542618" y="367701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94" name="正方形/長方形 1793"/>
            <p:cNvSpPr/>
            <p:nvPr/>
          </p:nvSpPr>
          <p:spPr>
            <a:xfrm>
              <a:off x="7902618" y="372464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95" name="正方形/長方形 1794"/>
            <p:cNvSpPr/>
            <p:nvPr/>
          </p:nvSpPr>
          <p:spPr>
            <a:xfrm>
              <a:off x="8264568" y="377031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96" name="正方形/長方形 1795"/>
            <p:cNvSpPr/>
            <p:nvPr/>
          </p:nvSpPr>
          <p:spPr>
            <a:xfrm>
              <a:off x="8624568" y="381134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97" name="正方形/長方形 1796"/>
            <p:cNvSpPr/>
            <p:nvPr/>
          </p:nvSpPr>
          <p:spPr>
            <a:xfrm>
              <a:off x="8986518" y="385701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98" name="正方形/長方形 1797"/>
            <p:cNvSpPr/>
            <p:nvPr/>
          </p:nvSpPr>
          <p:spPr>
            <a:xfrm>
              <a:off x="9346518" y="390464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99" name="正方形/長方形 1798"/>
            <p:cNvSpPr/>
            <p:nvPr/>
          </p:nvSpPr>
          <p:spPr>
            <a:xfrm>
              <a:off x="9708468" y="395031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00" name="正方形/長方形 1799"/>
            <p:cNvSpPr/>
            <p:nvPr/>
          </p:nvSpPr>
          <p:spPr>
            <a:xfrm>
              <a:off x="10066518" y="399815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01" name="正方形/長方形 1800"/>
            <p:cNvSpPr/>
            <p:nvPr/>
          </p:nvSpPr>
          <p:spPr>
            <a:xfrm>
              <a:off x="7180668" y="327367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02" name="正方形/長方形 1801"/>
            <p:cNvSpPr/>
            <p:nvPr/>
          </p:nvSpPr>
          <p:spPr>
            <a:xfrm>
              <a:off x="7542618" y="3319346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03" name="正方形/長方形 1802"/>
            <p:cNvSpPr/>
            <p:nvPr/>
          </p:nvSpPr>
          <p:spPr>
            <a:xfrm>
              <a:off x="7902618" y="336697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04" name="正方形/長方形 1803"/>
            <p:cNvSpPr/>
            <p:nvPr/>
          </p:nvSpPr>
          <p:spPr>
            <a:xfrm>
              <a:off x="8264568" y="3412646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05" name="正方形/長方形 1804"/>
            <p:cNvSpPr/>
            <p:nvPr/>
          </p:nvSpPr>
          <p:spPr>
            <a:xfrm>
              <a:off x="8624568" y="345367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06" name="正方形/長方形 1805"/>
            <p:cNvSpPr/>
            <p:nvPr/>
          </p:nvSpPr>
          <p:spPr>
            <a:xfrm>
              <a:off x="8986518" y="3499346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07" name="正方形/長方形 1806"/>
            <p:cNvSpPr/>
            <p:nvPr/>
          </p:nvSpPr>
          <p:spPr>
            <a:xfrm>
              <a:off x="9346518" y="354697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08" name="正方形/長方形 1807"/>
            <p:cNvSpPr/>
            <p:nvPr/>
          </p:nvSpPr>
          <p:spPr>
            <a:xfrm>
              <a:off x="9708468" y="3592646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09" name="正方形/長方形 1808"/>
            <p:cNvSpPr/>
            <p:nvPr/>
          </p:nvSpPr>
          <p:spPr>
            <a:xfrm>
              <a:off x="10066518" y="364048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10" name="正方形/長方形 1809"/>
            <p:cNvSpPr/>
            <p:nvPr/>
          </p:nvSpPr>
          <p:spPr>
            <a:xfrm>
              <a:off x="7180668" y="291193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11" name="正方形/長方形 1810"/>
            <p:cNvSpPr/>
            <p:nvPr/>
          </p:nvSpPr>
          <p:spPr>
            <a:xfrm>
              <a:off x="7542618" y="295760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12" name="正方形/長方形 1811"/>
            <p:cNvSpPr/>
            <p:nvPr/>
          </p:nvSpPr>
          <p:spPr>
            <a:xfrm>
              <a:off x="7902618" y="300523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13" name="正方形/長方形 1812"/>
            <p:cNvSpPr/>
            <p:nvPr/>
          </p:nvSpPr>
          <p:spPr>
            <a:xfrm>
              <a:off x="8264568" y="305090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14" name="正方形/長方形 1813"/>
            <p:cNvSpPr/>
            <p:nvPr/>
          </p:nvSpPr>
          <p:spPr>
            <a:xfrm>
              <a:off x="8624568" y="309193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15" name="正方形/長方形 1814"/>
            <p:cNvSpPr/>
            <p:nvPr/>
          </p:nvSpPr>
          <p:spPr>
            <a:xfrm>
              <a:off x="8986518" y="313760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16" name="正方形/長方形 1815"/>
            <p:cNvSpPr/>
            <p:nvPr/>
          </p:nvSpPr>
          <p:spPr>
            <a:xfrm>
              <a:off x="9346518" y="318523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17" name="正方形/長方形 1816"/>
            <p:cNvSpPr/>
            <p:nvPr/>
          </p:nvSpPr>
          <p:spPr>
            <a:xfrm>
              <a:off x="9708468" y="323090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18" name="正方形/長方形 1817"/>
            <p:cNvSpPr/>
            <p:nvPr/>
          </p:nvSpPr>
          <p:spPr>
            <a:xfrm>
              <a:off x="10066518" y="327874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19" name="正方形/長方形 1818"/>
            <p:cNvSpPr/>
            <p:nvPr/>
          </p:nvSpPr>
          <p:spPr>
            <a:xfrm>
              <a:off x="7180668" y="256112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20" name="正方形/長方形 1819"/>
            <p:cNvSpPr/>
            <p:nvPr/>
          </p:nvSpPr>
          <p:spPr>
            <a:xfrm>
              <a:off x="7542618" y="26067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21" name="正方形/長方形 1820"/>
            <p:cNvSpPr/>
            <p:nvPr/>
          </p:nvSpPr>
          <p:spPr>
            <a:xfrm>
              <a:off x="7902618" y="265442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22" name="正方形/長方形 1821"/>
            <p:cNvSpPr/>
            <p:nvPr/>
          </p:nvSpPr>
          <p:spPr>
            <a:xfrm>
              <a:off x="8264568" y="27000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23" name="正方形/長方形 1822"/>
            <p:cNvSpPr/>
            <p:nvPr/>
          </p:nvSpPr>
          <p:spPr>
            <a:xfrm>
              <a:off x="8624568" y="274112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24" name="正方形/長方形 1823"/>
            <p:cNvSpPr/>
            <p:nvPr/>
          </p:nvSpPr>
          <p:spPr>
            <a:xfrm>
              <a:off x="8986518" y="27867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25" name="正方形/長方形 1824"/>
            <p:cNvSpPr/>
            <p:nvPr/>
          </p:nvSpPr>
          <p:spPr>
            <a:xfrm>
              <a:off x="9346518" y="283442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26" name="正方形/長方形 1825"/>
            <p:cNvSpPr/>
            <p:nvPr/>
          </p:nvSpPr>
          <p:spPr>
            <a:xfrm>
              <a:off x="9708468" y="288009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27" name="正方形/長方形 1826"/>
            <p:cNvSpPr/>
            <p:nvPr/>
          </p:nvSpPr>
          <p:spPr>
            <a:xfrm>
              <a:off x="10066518" y="292793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29" name="正方形/長方形 1828"/>
            <p:cNvSpPr/>
            <p:nvPr/>
          </p:nvSpPr>
          <p:spPr>
            <a:xfrm>
              <a:off x="6997743" y="560984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30" name="正方形/長方形 1829"/>
            <p:cNvSpPr/>
            <p:nvPr/>
          </p:nvSpPr>
          <p:spPr>
            <a:xfrm>
              <a:off x="7359693" y="565552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31" name="正方形/長方形 1830"/>
            <p:cNvSpPr/>
            <p:nvPr/>
          </p:nvSpPr>
          <p:spPr>
            <a:xfrm>
              <a:off x="7719693" y="570314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32" name="正方形/長方形 1831"/>
            <p:cNvSpPr/>
            <p:nvPr/>
          </p:nvSpPr>
          <p:spPr>
            <a:xfrm>
              <a:off x="8081643" y="574882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33" name="正方形/長方形 1832"/>
            <p:cNvSpPr/>
            <p:nvPr/>
          </p:nvSpPr>
          <p:spPr>
            <a:xfrm>
              <a:off x="8441643" y="578984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34" name="正方形/長方形 1833"/>
            <p:cNvSpPr/>
            <p:nvPr/>
          </p:nvSpPr>
          <p:spPr>
            <a:xfrm>
              <a:off x="8803593" y="583552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35" name="正方形/長方形 1834"/>
            <p:cNvSpPr/>
            <p:nvPr/>
          </p:nvSpPr>
          <p:spPr>
            <a:xfrm>
              <a:off x="9163593" y="588314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36" name="正方形/長方形 1835"/>
            <p:cNvSpPr/>
            <p:nvPr/>
          </p:nvSpPr>
          <p:spPr>
            <a:xfrm>
              <a:off x="9525543" y="592882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37" name="正方形/長方形 1836"/>
            <p:cNvSpPr/>
            <p:nvPr/>
          </p:nvSpPr>
          <p:spPr>
            <a:xfrm>
              <a:off x="9883593" y="597666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38" name="正方形/長方形 1837"/>
            <p:cNvSpPr/>
            <p:nvPr/>
          </p:nvSpPr>
          <p:spPr>
            <a:xfrm>
              <a:off x="6997743" y="524811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39" name="正方形/長方形 1838"/>
            <p:cNvSpPr/>
            <p:nvPr/>
          </p:nvSpPr>
          <p:spPr>
            <a:xfrm>
              <a:off x="7359693" y="5293786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40" name="正方形/長方形 1839"/>
            <p:cNvSpPr/>
            <p:nvPr/>
          </p:nvSpPr>
          <p:spPr>
            <a:xfrm>
              <a:off x="7719693" y="534141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41" name="正方形/長方形 1840"/>
            <p:cNvSpPr/>
            <p:nvPr/>
          </p:nvSpPr>
          <p:spPr>
            <a:xfrm>
              <a:off x="8081643" y="5387086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42" name="正方形/長方形 1841"/>
            <p:cNvSpPr/>
            <p:nvPr/>
          </p:nvSpPr>
          <p:spPr>
            <a:xfrm>
              <a:off x="8441643" y="542811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43" name="正方形/長方形 1842"/>
            <p:cNvSpPr/>
            <p:nvPr/>
          </p:nvSpPr>
          <p:spPr>
            <a:xfrm>
              <a:off x="8803593" y="5473786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44" name="正方形/長方形 1843"/>
            <p:cNvSpPr/>
            <p:nvPr/>
          </p:nvSpPr>
          <p:spPr>
            <a:xfrm>
              <a:off x="9163593" y="552141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45" name="正方形/長方形 1844"/>
            <p:cNvSpPr/>
            <p:nvPr/>
          </p:nvSpPr>
          <p:spPr>
            <a:xfrm>
              <a:off x="9525543" y="5567086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46" name="正方形/長方形 1845"/>
            <p:cNvSpPr/>
            <p:nvPr/>
          </p:nvSpPr>
          <p:spPr>
            <a:xfrm>
              <a:off x="9883593" y="561492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47" name="正方形/長方形 1846"/>
            <p:cNvSpPr/>
            <p:nvPr/>
          </p:nvSpPr>
          <p:spPr>
            <a:xfrm>
              <a:off x="6997743" y="489044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48" name="正方形/長方形 1847"/>
            <p:cNvSpPr/>
            <p:nvPr/>
          </p:nvSpPr>
          <p:spPr>
            <a:xfrm>
              <a:off x="7359693" y="493611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49" name="正方形/長方形 1848"/>
            <p:cNvSpPr/>
            <p:nvPr/>
          </p:nvSpPr>
          <p:spPr>
            <a:xfrm>
              <a:off x="7719693" y="498374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50" name="正方形/長方形 1849"/>
            <p:cNvSpPr/>
            <p:nvPr/>
          </p:nvSpPr>
          <p:spPr>
            <a:xfrm>
              <a:off x="8081643" y="502941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51" name="正方形/長方形 1850"/>
            <p:cNvSpPr/>
            <p:nvPr/>
          </p:nvSpPr>
          <p:spPr>
            <a:xfrm>
              <a:off x="8441643" y="507044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52" name="正方形/長方形 1851"/>
            <p:cNvSpPr/>
            <p:nvPr/>
          </p:nvSpPr>
          <p:spPr>
            <a:xfrm>
              <a:off x="8803593" y="511611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53" name="正方形/長方形 1852"/>
            <p:cNvSpPr/>
            <p:nvPr/>
          </p:nvSpPr>
          <p:spPr>
            <a:xfrm>
              <a:off x="9163593" y="516374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54" name="正方形/長方形 1853"/>
            <p:cNvSpPr/>
            <p:nvPr/>
          </p:nvSpPr>
          <p:spPr>
            <a:xfrm>
              <a:off x="9525543" y="520941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55" name="正方形/長方形 1854"/>
            <p:cNvSpPr/>
            <p:nvPr/>
          </p:nvSpPr>
          <p:spPr>
            <a:xfrm>
              <a:off x="9883593" y="525725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56" name="正方形/長方形 1855"/>
            <p:cNvSpPr/>
            <p:nvPr/>
          </p:nvSpPr>
          <p:spPr>
            <a:xfrm>
              <a:off x="6997743" y="452870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57" name="正方形/長方形 1856"/>
            <p:cNvSpPr/>
            <p:nvPr/>
          </p:nvSpPr>
          <p:spPr>
            <a:xfrm>
              <a:off x="7359693" y="457438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58" name="正方形/長方形 1857"/>
            <p:cNvSpPr/>
            <p:nvPr/>
          </p:nvSpPr>
          <p:spPr>
            <a:xfrm>
              <a:off x="7719693" y="462200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59" name="正方形/長方形 1858"/>
            <p:cNvSpPr/>
            <p:nvPr/>
          </p:nvSpPr>
          <p:spPr>
            <a:xfrm>
              <a:off x="8081643" y="466768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60" name="正方形/長方形 1859"/>
            <p:cNvSpPr/>
            <p:nvPr/>
          </p:nvSpPr>
          <p:spPr>
            <a:xfrm>
              <a:off x="8441643" y="470870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61" name="正方形/長方形 1860"/>
            <p:cNvSpPr/>
            <p:nvPr/>
          </p:nvSpPr>
          <p:spPr>
            <a:xfrm>
              <a:off x="8803593" y="475438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62" name="正方形/長方形 1861"/>
            <p:cNvSpPr/>
            <p:nvPr/>
          </p:nvSpPr>
          <p:spPr>
            <a:xfrm>
              <a:off x="9163593" y="480200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63" name="正方形/長方形 1862"/>
            <p:cNvSpPr/>
            <p:nvPr/>
          </p:nvSpPr>
          <p:spPr>
            <a:xfrm>
              <a:off x="9525543" y="484768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64" name="正方形/長方形 1863"/>
            <p:cNvSpPr/>
            <p:nvPr/>
          </p:nvSpPr>
          <p:spPr>
            <a:xfrm>
              <a:off x="9883593" y="489551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65" name="正方形/長方形 1864"/>
            <p:cNvSpPr/>
            <p:nvPr/>
          </p:nvSpPr>
          <p:spPr>
            <a:xfrm>
              <a:off x="6997743" y="417404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66" name="正方形/長方形 1865"/>
            <p:cNvSpPr/>
            <p:nvPr/>
          </p:nvSpPr>
          <p:spPr>
            <a:xfrm>
              <a:off x="7359693" y="421972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67" name="正方形/長方形 1866"/>
            <p:cNvSpPr/>
            <p:nvPr/>
          </p:nvSpPr>
          <p:spPr>
            <a:xfrm>
              <a:off x="7719693" y="426734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68" name="正方形/長方形 1867"/>
            <p:cNvSpPr/>
            <p:nvPr/>
          </p:nvSpPr>
          <p:spPr>
            <a:xfrm>
              <a:off x="8081643" y="431302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69" name="正方形/長方形 1868"/>
            <p:cNvSpPr/>
            <p:nvPr/>
          </p:nvSpPr>
          <p:spPr>
            <a:xfrm>
              <a:off x="8441643" y="435404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70" name="正方形/長方形 1869"/>
            <p:cNvSpPr/>
            <p:nvPr/>
          </p:nvSpPr>
          <p:spPr>
            <a:xfrm>
              <a:off x="8803593" y="439972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71" name="正方形/長方形 1870"/>
            <p:cNvSpPr/>
            <p:nvPr/>
          </p:nvSpPr>
          <p:spPr>
            <a:xfrm>
              <a:off x="9163593" y="444734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72" name="正方形/長方形 1871"/>
            <p:cNvSpPr/>
            <p:nvPr/>
          </p:nvSpPr>
          <p:spPr>
            <a:xfrm>
              <a:off x="9525543" y="449302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73" name="正方形/長方形 1872"/>
            <p:cNvSpPr/>
            <p:nvPr/>
          </p:nvSpPr>
          <p:spPr>
            <a:xfrm>
              <a:off x="9883593" y="454085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74" name="正方形/長方形 1873"/>
            <p:cNvSpPr/>
            <p:nvPr/>
          </p:nvSpPr>
          <p:spPr>
            <a:xfrm>
              <a:off x="6997743" y="381230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75" name="正方形/長方形 1874"/>
            <p:cNvSpPr/>
            <p:nvPr/>
          </p:nvSpPr>
          <p:spPr>
            <a:xfrm>
              <a:off x="7359693" y="385798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76" name="正方形/長方形 1875"/>
            <p:cNvSpPr/>
            <p:nvPr/>
          </p:nvSpPr>
          <p:spPr>
            <a:xfrm>
              <a:off x="7719693" y="390560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77" name="正方形/長方形 1876"/>
            <p:cNvSpPr/>
            <p:nvPr/>
          </p:nvSpPr>
          <p:spPr>
            <a:xfrm>
              <a:off x="8081643" y="395128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78" name="正方形/長方形 1877"/>
            <p:cNvSpPr/>
            <p:nvPr/>
          </p:nvSpPr>
          <p:spPr>
            <a:xfrm>
              <a:off x="8441643" y="399230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79" name="正方形/長方形 1878"/>
            <p:cNvSpPr/>
            <p:nvPr/>
          </p:nvSpPr>
          <p:spPr>
            <a:xfrm>
              <a:off x="8803593" y="403798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80" name="正方形/長方形 1879"/>
            <p:cNvSpPr/>
            <p:nvPr/>
          </p:nvSpPr>
          <p:spPr>
            <a:xfrm>
              <a:off x="9163593" y="408560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81" name="正方形/長方形 1880"/>
            <p:cNvSpPr/>
            <p:nvPr/>
          </p:nvSpPr>
          <p:spPr>
            <a:xfrm>
              <a:off x="9525543" y="413128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82" name="正方形/長方形 1881"/>
            <p:cNvSpPr/>
            <p:nvPr/>
          </p:nvSpPr>
          <p:spPr>
            <a:xfrm>
              <a:off x="9883593" y="417912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83" name="正方形/長方形 1882"/>
            <p:cNvSpPr/>
            <p:nvPr/>
          </p:nvSpPr>
          <p:spPr>
            <a:xfrm>
              <a:off x="6997743" y="345463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84" name="正方形/長方形 1883"/>
            <p:cNvSpPr/>
            <p:nvPr/>
          </p:nvSpPr>
          <p:spPr>
            <a:xfrm>
              <a:off x="7359693" y="350031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85" name="正方形/長方形 1884"/>
            <p:cNvSpPr/>
            <p:nvPr/>
          </p:nvSpPr>
          <p:spPr>
            <a:xfrm>
              <a:off x="7719693" y="354793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86" name="正方形/長方形 1885"/>
            <p:cNvSpPr/>
            <p:nvPr/>
          </p:nvSpPr>
          <p:spPr>
            <a:xfrm>
              <a:off x="8081643" y="359361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87" name="正方形/長方形 1886"/>
            <p:cNvSpPr/>
            <p:nvPr/>
          </p:nvSpPr>
          <p:spPr>
            <a:xfrm>
              <a:off x="8441643" y="363463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88" name="正方形/長方形 1887"/>
            <p:cNvSpPr/>
            <p:nvPr/>
          </p:nvSpPr>
          <p:spPr>
            <a:xfrm>
              <a:off x="8803593" y="368031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89" name="正方形/長方形 1888"/>
            <p:cNvSpPr/>
            <p:nvPr/>
          </p:nvSpPr>
          <p:spPr>
            <a:xfrm>
              <a:off x="9163593" y="372793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90" name="正方形/長方形 1889"/>
            <p:cNvSpPr/>
            <p:nvPr/>
          </p:nvSpPr>
          <p:spPr>
            <a:xfrm>
              <a:off x="9525543" y="377361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91" name="正方形/長方形 1890"/>
            <p:cNvSpPr/>
            <p:nvPr/>
          </p:nvSpPr>
          <p:spPr>
            <a:xfrm>
              <a:off x="9883593" y="382145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92" name="正方形/長方形 1891"/>
            <p:cNvSpPr/>
            <p:nvPr/>
          </p:nvSpPr>
          <p:spPr>
            <a:xfrm>
              <a:off x="6997743" y="309290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93" name="正方形/長方形 1892"/>
            <p:cNvSpPr/>
            <p:nvPr/>
          </p:nvSpPr>
          <p:spPr>
            <a:xfrm>
              <a:off x="7359693" y="313857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94" name="正方形/長方形 1893"/>
            <p:cNvSpPr/>
            <p:nvPr/>
          </p:nvSpPr>
          <p:spPr>
            <a:xfrm>
              <a:off x="7719693" y="318620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95" name="正方形/長方形 1894"/>
            <p:cNvSpPr/>
            <p:nvPr/>
          </p:nvSpPr>
          <p:spPr>
            <a:xfrm>
              <a:off x="8081643" y="323187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96" name="正方形/長方形 1895"/>
            <p:cNvSpPr/>
            <p:nvPr/>
          </p:nvSpPr>
          <p:spPr>
            <a:xfrm>
              <a:off x="8441643" y="327290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97" name="正方形/長方形 1896"/>
            <p:cNvSpPr/>
            <p:nvPr/>
          </p:nvSpPr>
          <p:spPr>
            <a:xfrm>
              <a:off x="8803593" y="331857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98" name="正方形/長方形 1897"/>
            <p:cNvSpPr/>
            <p:nvPr/>
          </p:nvSpPr>
          <p:spPr>
            <a:xfrm>
              <a:off x="9163593" y="336620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99" name="正方形/長方形 1898"/>
            <p:cNvSpPr/>
            <p:nvPr/>
          </p:nvSpPr>
          <p:spPr>
            <a:xfrm>
              <a:off x="9525543" y="341187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00" name="正方形/長方形 1899"/>
            <p:cNvSpPr/>
            <p:nvPr/>
          </p:nvSpPr>
          <p:spPr>
            <a:xfrm>
              <a:off x="9883593" y="345971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01" name="正方形/長方形 1900"/>
            <p:cNvSpPr/>
            <p:nvPr/>
          </p:nvSpPr>
          <p:spPr>
            <a:xfrm>
              <a:off x="6997743" y="274208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02" name="正方形/長方形 1901"/>
            <p:cNvSpPr/>
            <p:nvPr/>
          </p:nvSpPr>
          <p:spPr>
            <a:xfrm>
              <a:off x="7359693" y="278776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03" name="正方形/長方形 1902"/>
            <p:cNvSpPr/>
            <p:nvPr/>
          </p:nvSpPr>
          <p:spPr>
            <a:xfrm>
              <a:off x="7719693" y="283538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04" name="正方形/長方形 1903"/>
            <p:cNvSpPr/>
            <p:nvPr/>
          </p:nvSpPr>
          <p:spPr>
            <a:xfrm>
              <a:off x="8081643" y="288106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05" name="正方形/長方形 1904"/>
            <p:cNvSpPr/>
            <p:nvPr/>
          </p:nvSpPr>
          <p:spPr>
            <a:xfrm>
              <a:off x="8441643" y="292208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06" name="正方形/長方形 1905"/>
            <p:cNvSpPr/>
            <p:nvPr/>
          </p:nvSpPr>
          <p:spPr>
            <a:xfrm>
              <a:off x="8803593" y="296776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07" name="正方形/長方形 1906"/>
            <p:cNvSpPr/>
            <p:nvPr/>
          </p:nvSpPr>
          <p:spPr>
            <a:xfrm>
              <a:off x="9163593" y="301538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08" name="正方形/長方形 1907"/>
            <p:cNvSpPr/>
            <p:nvPr/>
          </p:nvSpPr>
          <p:spPr>
            <a:xfrm>
              <a:off x="9525543" y="306106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09" name="正方形/長方形 1908"/>
            <p:cNvSpPr/>
            <p:nvPr/>
          </p:nvSpPr>
          <p:spPr>
            <a:xfrm>
              <a:off x="9883593" y="310890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11" name="正方形/長方形 1910"/>
            <p:cNvSpPr/>
            <p:nvPr/>
          </p:nvSpPr>
          <p:spPr>
            <a:xfrm>
              <a:off x="6818718" y="578984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12" name="正方形/長方形 1911"/>
            <p:cNvSpPr/>
            <p:nvPr/>
          </p:nvSpPr>
          <p:spPr>
            <a:xfrm>
              <a:off x="7180668" y="583552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13" name="正方形/長方形 1912"/>
            <p:cNvSpPr/>
            <p:nvPr/>
          </p:nvSpPr>
          <p:spPr>
            <a:xfrm>
              <a:off x="7540668" y="588314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14" name="正方形/長方形 1913"/>
            <p:cNvSpPr/>
            <p:nvPr/>
          </p:nvSpPr>
          <p:spPr>
            <a:xfrm>
              <a:off x="7902618" y="592882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15" name="正方形/長方形 1914"/>
            <p:cNvSpPr/>
            <p:nvPr/>
          </p:nvSpPr>
          <p:spPr>
            <a:xfrm>
              <a:off x="8262618" y="596984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16" name="正方形/長方形 1915"/>
            <p:cNvSpPr/>
            <p:nvPr/>
          </p:nvSpPr>
          <p:spPr>
            <a:xfrm>
              <a:off x="8624568" y="601552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17" name="正方形/長方形 1916"/>
            <p:cNvSpPr/>
            <p:nvPr/>
          </p:nvSpPr>
          <p:spPr>
            <a:xfrm>
              <a:off x="8984568" y="606314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18" name="正方形/長方形 1917"/>
            <p:cNvSpPr/>
            <p:nvPr/>
          </p:nvSpPr>
          <p:spPr>
            <a:xfrm>
              <a:off x="9346518" y="610882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19" name="正方形/長方形 1918"/>
            <p:cNvSpPr/>
            <p:nvPr/>
          </p:nvSpPr>
          <p:spPr>
            <a:xfrm>
              <a:off x="9704568" y="615666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20" name="正方形/長方形 1919"/>
            <p:cNvSpPr/>
            <p:nvPr/>
          </p:nvSpPr>
          <p:spPr>
            <a:xfrm>
              <a:off x="6818718" y="542811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21" name="正方形/長方形 1920"/>
            <p:cNvSpPr/>
            <p:nvPr/>
          </p:nvSpPr>
          <p:spPr>
            <a:xfrm>
              <a:off x="7180668" y="5473786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22" name="正方形/長方形 1921"/>
            <p:cNvSpPr/>
            <p:nvPr/>
          </p:nvSpPr>
          <p:spPr>
            <a:xfrm>
              <a:off x="7540668" y="552141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23" name="正方形/長方形 1922"/>
            <p:cNvSpPr/>
            <p:nvPr/>
          </p:nvSpPr>
          <p:spPr>
            <a:xfrm>
              <a:off x="7902618" y="5567086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24" name="正方形/長方形 1923"/>
            <p:cNvSpPr/>
            <p:nvPr/>
          </p:nvSpPr>
          <p:spPr>
            <a:xfrm>
              <a:off x="8262618" y="560811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25" name="正方形/長方形 1924"/>
            <p:cNvSpPr/>
            <p:nvPr/>
          </p:nvSpPr>
          <p:spPr>
            <a:xfrm>
              <a:off x="8624568" y="5653786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26" name="正方形/長方形 1925"/>
            <p:cNvSpPr/>
            <p:nvPr/>
          </p:nvSpPr>
          <p:spPr>
            <a:xfrm>
              <a:off x="8984568" y="570141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27" name="正方形/長方形 1926"/>
            <p:cNvSpPr/>
            <p:nvPr/>
          </p:nvSpPr>
          <p:spPr>
            <a:xfrm>
              <a:off x="9346518" y="5747086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28" name="正方形/長方形 1927"/>
            <p:cNvSpPr/>
            <p:nvPr/>
          </p:nvSpPr>
          <p:spPr>
            <a:xfrm>
              <a:off x="9704568" y="579492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29" name="正方形/長方形 1928"/>
            <p:cNvSpPr/>
            <p:nvPr/>
          </p:nvSpPr>
          <p:spPr>
            <a:xfrm>
              <a:off x="6818718" y="507044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30" name="正方形/長方形 1929"/>
            <p:cNvSpPr/>
            <p:nvPr/>
          </p:nvSpPr>
          <p:spPr>
            <a:xfrm>
              <a:off x="7180668" y="511611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31" name="正方形/長方形 1930"/>
            <p:cNvSpPr/>
            <p:nvPr/>
          </p:nvSpPr>
          <p:spPr>
            <a:xfrm>
              <a:off x="7540668" y="516374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32" name="正方形/長方形 1931"/>
            <p:cNvSpPr/>
            <p:nvPr/>
          </p:nvSpPr>
          <p:spPr>
            <a:xfrm>
              <a:off x="7902618" y="520941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33" name="正方形/長方形 1932"/>
            <p:cNvSpPr/>
            <p:nvPr/>
          </p:nvSpPr>
          <p:spPr>
            <a:xfrm>
              <a:off x="8262618" y="525044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34" name="正方形/長方形 1933"/>
            <p:cNvSpPr/>
            <p:nvPr/>
          </p:nvSpPr>
          <p:spPr>
            <a:xfrm>
              <a:off x="8624568" y="529611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35" name="正方形/長方形 1934"/>
            <p:cNvSpPr/>
            <p:nvPr/>
          </p:nvSpPr>
          <p:spPr>
            <a:xfrm>
              <a:off x="8984568" y="534374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36" name="正方形/長方形 1935"/>
            <p:cNvSpPr/>
            <p:nvPr/>
          </p:nvSpPr>
          <p:spPr>
            <a:xfrm>
              <a:off x="9346518" y="538941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37" name="正方形/長方形 1936"/>
            <p:cNvSpPr/>
            <p:nvPr/>
          </p:nvSpPr>
          <p:spPr>
            <a:xfrm>
              <a:off x="9704568" y="543725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38" name="正方形/長方形 1937"/>
            <p:cNvSpPr/>
            <p:nvPr/>
          </p:nvSpPr>
          <p:spPr>
            <a:xfrm>
              <a:off x="6818718" y="470870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39" name="正方形/長方形 1938"/>
            <p:cNvSpPr/>
            <p:nvPr/>
          </p:nvSpPr>
          <p:spPr>
            <a:xfrm>
              <a:off x="7180668" y="475438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40" name="正方形/長方形 1939"/>
            <p:cNvSpPr/>
            <p:nvPr/>
          </p:nvSpPr>
          <p:spPr>
            <a:xfrm>
              <a:off x="7540668" y="480200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41" name="正方形/長方形 1940"/>
            <p:cNvSpPr/>
            <p:nvPr/>
          </p:nvSpPr>
          <p:spPr>
            <a:xfrm>
              <a:off x="7902618" y="484768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42" name="正方形/長方形 1941"/>
            <p:cNvSpPr/>
            <p:nvPr/>
          </p:nvSpPr>
          <p:spPr>
            <a:xfrm>
              <a:off x="8262618" y="488870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43" name="正方形/長方形 1942"/>
            <p:cNvSpPr/>
            <p:nvPr/>
          </p:nvSpPr>
          <p:spPr>
            <a:xfrm>
              <a:off x="8624568" y="493438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44" name="正方形/長方形 1943"/>
            <p:cNvSpPr/>
            <p:nvPr/>
          </p:nvSpPr>
          <p:spPr>
            <a:xfrm>
              <a:off x="8984568" y="498200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45" name="正方形/長方形 1944"/>
            <p:cNvSpPr/>
            <p:nvPr/>
          </p:nvSpPr>
          <p:spPr>
            <a:xfrm>
              <a:off x="9346518" y="502768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46" name="正方形/長方形 1945"/>
            <p:cNvSpPr/>
            <p:nvPr/>
          </p:nvSpPr>
          <p:spPr>
            <a:xfrm>
              <a:off x="9704568" y="507551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47" name="正方形/長方形 1946"/>
            <p:cNvSpPr/>
            <p:nvPr/>
          </p:nvSpPr>
          <p:spPr>
            <a:xfrm>
              <a:off x="6818718" y="435404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48" name="正方形/長方形 1947"/>
            <p:cNvSpPr/>
            <p:nvPr/>
          </p:nvSpPr>
          <p:spPr>
            <a:xfrm>
              <a:off x="7180668" y="439972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49" name="正方形/長方形 1948"/>
            <p:cNvSpPr/>
            <p:nvPr/>
          </p:nvSpPr>
          <p:spPr>
            <a:xfrm>
              <a:off x="7540668" y="444734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50" name="正方形/長方形 1949"/>
            <p:cNvSpPr/>
            <p:nvPr/>
          </p:nvSpPr>
          <p:spPr>
            <a:xfrm>
              <a:off x="7902618" y="449302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51" name="正方形/長方形 1950"/>
            <p:cNvSpPr/>
            <p:nvPr/>
          </p:nvSpPr>
          <p:spPr>
            <a:xfrm>
              <a:off x="8262618" y="453404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52" name="正方形/長方形 1951"/>
            <p:cNvSpPr/>
            <p:nvPr/>
          </p:nvSpPr>
          <p:spPr>
            <a:xfrm>
              <a:off x="8624568" y="457972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53" name="正方形/長方形 1952"/>
            <p:cNvSpPr/>
            <p:nvPr/>
          </p:nvSpPr>
          <p:spPr>
            <a:xfrm>
              <a:off x="8984568" y="462734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54" name="正方形/長方形 1953"/>
            <p:cNvSpPr/>
            <p:nvPr/>
          </p:nvSpPr>
          <p:spPr>
            <a:xfrm>
              <a:off x="9346518" y="4673020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55" name="正方形/長方形 1954"/>
            <p:cNvSpPr/>
            <p:nvPr/>
          </p:nvSpPr>
          <p:spPr>
            <a:xfrm>
              <a:off x="9704568" y="472085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56" name="正方形/長方形 1955"/>
            <p:cNvSpPr/>
            <p:nvPr/>
          </p:nvSpPr>
          <p:spPr>
            <a:xfrm>
              <a:off x="6818718" y="399230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57" name="正方形/長方形 1956"/>
            <p:cNvSpPr/>
            <p:nvPr/>
          </p:nvSpPr>
          <p:spPr>
            <a:xfrm>
              <a:off x="7180668" y="403798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58" name="正方形/長方形 1957"/>
            <p:cNvSpPr/>
            <p:nvPr/>
          </p:nvSpPr>
          <p:spPr>
            <a:xfrm>
              <a:off x="7540668" y="408560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59" name="正方形/長方形 1958"/>
            <p:cNvSpPr/>
            <p:nvPr/>
          </p:nvSpPr>
          <p:spPr>
            <a:xfrm>
              <a:off x="7902618" y="413128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60" name="正方形/長方形 1959"/>
            <p:cNvSpPr/>
            <p:nvPr/>
          </p:nvSpPr>
          <p:spPr>
            <a:xfrm>
              <a:off x="8262618" y="417230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61" name="正方形/長方形 1960"/>
            <p:cNvSpPr/>
            <p:nvPr/>
          </p:nvSpPr>
          <p:spPr>
            <a:xfrm>
              <a:off x="8624568" y="421798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62" name="正方形/長方形 1961"/>
            <p:cNvSpPr/>
            <p:nvPr/>
          </p:nvSpPr>
          <p:spPr>
            <a:xfrm>
              <a:off x="8984568" y="426560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63" name="正方形/長方形 1962"/>
            <p:cNvSpPr/>
            <p:nvPr/>
          </p:nvSpPr>
          <p:spPr>
            <a:xfrm>
              <a:off x="9346518" y="431128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64" name="正方形/長方形 1963"/>
            <p:cNvSpPr/>
            <p:nvPr/>
          </p:nvSpPr>
          <p:spPr>
            <a:xfrm>
              <a:off x="9704568" y="435912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65" name="正方形/長方形 1964"/>
            <p:cNvSpPr/>
            <p:nvPr/>
          </p:nvSpPr>
          <p:spPr>
            <a:xfrm>
              <a:off x="6818718" y="363463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66" name="正方形/長方形 1965"/>
            <p:cNvSpPr/>
            <p:nvPr/>
          </p:nvSpPr>
          <p:spPr>
            <a:xfrm>
              <a:off x="7180668" y="368031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67" name="正方形/長方形 1966"/>
            <p:cNvSpPr/>
            <p:nvPr/>
          </p:nvSpPr>
          <p:spPr>
            <a:xfrm>
              <a:off x="7540668" y="372793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68" name="正方形/長方形 1967"/>
            <p:cNvSpPr/>
            <p:nvPr/>
          </p:nvSpPr>
          <p:spPr>
            <a:xfrm>
              <a:off x="7902618" y="377361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69" name="正方形/長方形 1968"/>
            <p:cNvSpPr/>
            <p:nvPr/>
          </p:nvSpPr>
          <p:spPr>
            <a:xfrm>
              <a:off x="8262618" y="381463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70" name="正方形/長方形 1969"/>
            <p:cNvSpPr/>
            <p:nvPr/>
          </p:nvSpPr>
          <p:spPr>
            <a:xfrm>
              <a:off x="8624568" y="386031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71" name="正方形/長方形 1970"/>
            <p:cNvSpPr/>
            <p:nvPr/>
          </p:nvSpPr>
          <p:spPr>
            <a:xfrm>
              <a:off x="8984568" y="3907939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72" name="正方形/長方形 1971"/>
            <p:cNvSpPr/>
            <p:nvPr/>
          </p:nvSpPr>
          <p:spPr>
            <a:xfrm>
              <a:off x="9346518" y="3953614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73" name="正方形/長方形 1972"/>
            <p:cNvSpPr/>
            <p:nvPr/>
          </p:nvSpPr>
          <p:spPr>
            <a:xfrm>
              <a:off x="9704568" y="400145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74" name="正方形/長方形 1973"/>
            <p:cNvSpPr/>
            <p:nvPr/>
          </p:nvSpPr>
          <p:spPr>
            <a:xfrm>
              <a:off x="6818718" y="327290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75" name="正方形/長方形 1974"/>
            <p:cNvSpPr/>
            <p:nvPr/>
          </p:nvSpPr>
          <p:spPr>
            <a:xfrm>
              <a:off x="7180668" y="331857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76" name="正方形/長方形 1975"/>
            <p:cNvSpPr/>
            <p:nvPr/>
          </p:nvSpPr>
          <p:spPr>
            <a:xfrm>
              <a:off x="7540668" y="336620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77" name="正方形/長方形 1976"/>
            <p:cNvSpPr/>
            <p:nvPr/>
          </p:nvSpPr>
          <p:spPr>
            <a:xfrm>
              <a:off x="7902618" y="341187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78" name="正方形/長方形 1977"/>
            <p:cNvSpPr/>
            <p:nvPr/>
          </p:nvSpPr>
          <p:spPr>
            <a:xfrm>
              <a:off x="8262618" y="345290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79" name="正方形/長方形 1978"/>
            <p:cNvSpPr/>
            <p:nvPr/>
          </p:nvSpPr>
          <p:spPr>
            <a:xfrm>
              <a:off x="8624568" y="349857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80" name="正方形/長方形 1979"/>
            <p:cNvSpPr/>
            <p:nvPr/>
          </p:nvSpPr>
          <p:spPr>
            <a:xfrm>
              <a:off x="8984568" y="3546202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81" name="正方形/長方形 1980"/>
            <p:cNvSpPr/>
            <p:nvPr/>
          </p:nvSpPr>
          <p:spPr>
            <a:xfrm>
              <a:off x="9346518" y="3591877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82" name="正方形/長方形 1981"/>
            <p:cNvSpPr/>
            <p:nvPr/>
          </p:nvSpPr>
          <p:spPr>
            <a:xfrm>
              <a:off x="9704568" y="3639715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83" name="正方形/長方形 1982"/>
            <p:cNvSpPr/>
            <p:nvPr/>
          </p:nvSpPr>
          <p:spPr>
            <a:xfrm>
              <a:off x="6818718" y="292208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84" name="正方形/長方形 1983"/>
            <p:cNvSpPr/>
            <p:nvPr/>
          </p:nvSpPr>
          <p:spPr>
            <a:xfrm>
              <a:off x="7180668" y="296776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85" name="正方形/長方形 1984"/>
            <p:cNvSpPr/>
            <p:nvPr/>
          </p:nvSpPr>
          <p:spPr>
            <a:xfrm>
              <a:off x="7540668" y="301538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86" name="正方形/長方形 1985"/>
            <p:cNvSpPr/>
            <p:nvPr/>
          </p:nvSpPr>
          <p:spPr>
            <a:xfrm>
              <a:off x="7902618" y="306106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87" name="正方形/長方形 1986"/>
            <p:cNvSpPr/>
            <p:nvPr/>
          </p:nvSpPr>
          <p:spPr>
            <a:xfrm>
              <a:off x="8262618" y="310208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88" name="正方形/長方形 1987"/>
            <p:cNvSpPr/>
            <p:nvPr/>
          </p:nvSpPr>
          <p:spPr>
            <a:xfrm>
              <a:off x="8624568" y="314776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89" name="正方形/長方形 1988"/>
            <p:cNvSpPr/>
            <p:nvPr/>
          </p:nvSpPr>
          <p:spPr>
            <a:xfrm>
              <a:off x="8984568" y="3195388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90" name="正方形/長方形 1989"/>
            <p:cNvSpPr/>
            <p:nvPr/>
          </p:nvSpPr>
          <p:spPr>
            <a:xfrm>
              <a:off x="9346518" y="3241063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991" name="正方形/長方形 1990"/>
            <p:cNvSpPr/>
            <p:nvPr/>
          </p:nvSpPr>
          <p:spPr>
            <a:xfrm>
              <a:off x="9704568" y="3288901"/>
              <a:ext cx="360000" cy="36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1200000" lon="1200000" rev="0"/>
              </a:camera>
              <a:lightRig rig="threePt" dir="t"/>
            </a:scene3d>
            <a:sp3d extrusionH="508000" contourW="12700">
              <a:extrusionClr>
                <a:schemeClr val="accent4">
                  <a:lumMod val="20000"/>
                  <a:lumOff val="80000"/>
                </a:schemeClr>
              </a:extrusion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2654" name="右矢印 2653"/>
          <p:cNvSpPr/>
          <p:nvPr/>
        </p:nvSpPr>
        <p:spPr>
          <a:xfrm>
            <a:off x="5840130" y="3331142"/>
            <a:ext cx="365513" cy="15436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55" name="直線矢印コネクタ 2654"/>
          <p:cNvCxnSpPr/>
          <p:nvPr/>
        </p:nvCxnSpPr>
        <p:spPr>
          <a:xfrm>
            <a:off x="1803998" y="3860151"/>
            <a:ext cx="14919" cy="20813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7" name="直線コネクタ 2656"/>
          <p:cNvCxnSpPr/>
          <p:nvPr/>
        </p:nvCxnSpPr>
        <p:spPr>
          <a:xfrm flipH="1" flipV="1">
            <a:off x="4371078" y="1676074"/>
            <a:ext cx="281932" cy="47804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8" name="直線コネクタ 2657"/>
          <p:cNvCxnSpPr/>
          <p:nvPr/>
        </p:nvCxnSpPr>
        <p:spPr>
          <a:xfrm flipH="1" flipV="1">
            <a:off x="3243673" y="2795638"/>
            <a:ext cx="281932" cy="47804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9" name="直線矢印コネクタ 2658"/>
          <p:cNvCxnSpPr/>
          <p:nvPr/>
        </p:nvCxnSpPr>
        <p:spPr>
          <a:xfrm flipH="1">
            <a:off x="3386755" y="1712003"/>
            <a:ext cx="1080268" cy="109755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0" name="正方形/長方形 2659"/>
          <p:cNvSpPr/>
          <p:nvPr/>
        </p:nvSpPr>
        <p:spPr>
          <a:xfrm>
            <a:off x="3908915" y="2245127"/>
            <a:ext cx="10280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/>
              <a:t>filters = </a:t>
            </a:r>
            <a:r>
              <a:rPr lang="en-US" altLang="ja-JP" sz="1400" dirty="0" smtClean="0">
                <a:solidFill>
                  <a:schemeClr val="accent2"/>
                </a:solidFill>
              </a:rPr>
              <a:t>8</a:t>
            </a:r>
            <a:endParaRPr lang="ja-JP" altLang="en-US" sz="1400" dirty="0">
              <a:solidFill>
                <a:schemeClr val="accent2"/>
              </a:solidFill>
            </a:endParaRPr>
          </a:p>
        </p:txBody>
      </p:sp>
      <p:cxnSp>
        <p:nvCxnSpPr>
          <p:cNvPr id="2662" name="直線コネクタ 2661"/>
          <p:cNvCxnSpPr/>
          <p:nvPr/>
        </p:nvCxnSpPr>
        <p:spPr>
          <a:xfrm>
            <a:off x="3530842" y="462104"/>
            <a:ext cx="14794" cy="2160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5" name="直線コネクタ 2664"/>
          <p:cNvCxnSpPr/>
          <p:nvPr/>
        </p:nvCxnSpPr>
        <p:spPr>
          <a:xfrm>
            <a:off x="4325078" y="581669"/>
            <a:ext cx="14794" cy="267524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6" name="直線コネクタ 2665"/>
          <p:cNvCxnSpPr/>
          <p:nvPr/>
        </p:nvCxnSpPr>
        <p:spPr>
          <a:xfrm flipH="1" flipV="1">
            <a:off x="4360508" y="839259"/>
            <a:ext cx="295488" cy="52204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9" name="直線矢印コネクタ 2668"/>
          <p:cNvCxnSpPr/>
          <p:nvPr/>
        </p:nvCxnSpPr>
        <p:spPr>
          <a:xfrm>
            <a:off x="4427914" y="872024"/>
            <a:ext cx="0" cy="79522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1" name="直線矢印コネクタ 2670"/>
          <p:cNvCxnSpPr/>
          <p:nvPr/>
        </p:nvCxnSpPr>
        <p:spPr>
          <a:xfrm flipH="1" flipV="1">
            <a:off x="3532105" y="612977"/>
            <a:ext cx="795675" cy="11935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5" name="正方形/長方形 2674"/>
          <p:cNvSpPr/>
          <p:nvPr/>
        </p:nvSpPr>
        <p:spPr>
          <a:xfrm>
            <a:off x="3201882" y="235142"/>
            <a:ext cx="17891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/>
              <a:t>k</a:t>
            </a:r>
            <a:r>
              <a:rPr lang="en-US" altLang="ja-JP" sz="1400" dirty="0" smtClean="0"/>
              <a:t>ernel_size = (</a:t>
            </a:r>
            <a:r>
              <a:rPr lang="en-US" altLang="ja-JP" sz="1400" dirty="0" smtClean="0">
                <a:solidFill>
                  <a:schemeClr val="accent2"/>
                </a:solidFill>
              </a:rPr>
              <a:t>3</a:t>
            </a:r>
            <a:r>
              <a:rPr lang="en-US" altLang="ja-JP" sz="1400" dirty="0" smtClean="0"/>
              <a:t>,3)</a:t>
            </a:r>
            <a:endParaRPr lang="ja-JP" altLang="en-US" sz="1400" dirty="0"/>
          </a:p>
        </p:txBody>
      </p:sp>
      <p:sp>
        <p:nvSpPr>
          <p:cNvPr id="2676" name="正方形/長方形 2675"/>
          <p:cNvSpPr/>
          <p:nvPr/>
        </p:nvSpPr>
        <p:spPr>
          <a:xfrm>
            <a:off x="4428923" y="1099143"/>
            <a:ext cx="17891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/>
              <a:t>k</a:t>
            </a:r>
            <a:r>
              <a:rPr lang="en-US" altLang="ja-JP" sz="1400" dirty="0" smtClean="0"/>
              <a:t>ernel_size = (3,</a:t>
            </a:r>
            <a:r>
              <a:rPr lang="en-US" altLang="ja-JP" sz="1400" dirty="0" smtClean="0">
                <a:solidFill>
                  <a:schemeClr val="accent2"/>
                </a:solidFill>
              </a:rPr>
              <a:t>3</a:t>
            </a:r>
            <a:r>
              <a:rPr lang="en-US" altLang="ja-JP" sz="1400" dirty="0" smtClean="0"/>
              <a:t>)</a:t>
            </a:r>
            <a:endParaRPr lang="ja-JP" altLang="en-US" sz="1400" dirty="0"/>
          </a:p>
        </p:txBody>
      </p:sp>
      <p:sp>
        <p:nvSpPr>
          <p:cNvPr id="17" name="縦巻き 16"/>
          <p:cNvSpPr/>
          <p:nvPr/>
        </p:nvSpPr>
        <p:spPr>
          <a:xfrm>
            <a:off x="6381814" y="332511"/>
            <a:ext cx="5452805" cy="1239113"/>
          </a:xfrm>
          <a:prstGeom prst="verticalScroll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/>
              <a:t>model.add</a:t>
            </a:r>
            <a:r>
              <a:rPr lang="en-US" altLang="ja-JP" sz="1400" dirty="0"/>
              <a:t>(Conv2D(filters = 8, kernel_size = (3,3), padding = 'Same', activation ='</a:t>
            </a:r>
            <a:r>
              <a:rPr lang="en-US" altLang="ja-JP" sz="1400" dirty="0" err="1"/>
              <a:t>relu</a:t>
            </a:r>
            <a:r>
              <a:rPr lang="en-US" altLang="ja-JP" sz="1400" dirty="0"/>
              <a:t>', input_shape = (9,9,1</a:t>
            </a:r>
            <a:r>
              <a:rPr lang="en-US" altLang="ja-JP" sz="1400" dirty="0" smtClean="0"/>
              <a:t>)))</a:t>
            </a:r>
            <a:endParaRPr lang="ja-JP" altLang="en-US" sz="1400" dirty="0"/>
          </a:p>
        </p:txBody>
      </p:sp>
      <p:sp>
        <p:nvSpPr>
          <p:cNvPr id="897" name="正方形/長方形 896"/>
          <p:cNvSpPr/>
          <p:nvPr/>
        </p:nvSpPr>
        <p:spPr>
          <a:xfrm>
            <a:off x="8581913" y="2155344"/>
            <a:ext cx="21445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/>
              <a:t>output shape = (9,9,8)</a:t>
            </a:r>
            <a:endParaRPr lang="ja-JP" altLang="en-US" sz="1400" dirty="0"/>
          </a:p>
        </p:txBody>
      </p:sp>
      <p:sp>
        <p:nvSpPr>
          <p:cNvPr id="898" name="正方形/長方形 897"/>
          <p:cNvSpPr/>
          <p:nvPr/>
        </p:nvSpPr>
        <p:spPr>
          <a:xfrm>
            <a:off x="164452" y="212337"/>
            <a:ext cx="2434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</a:rPr>
              <a:t>CNN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で躓きやすい畳み込みフィルタの処理イメージ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36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8FAFF-590B-6740-BE43-8A196481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5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4256</TotalTime>
  <Words>74</Words>
  <Application>Microsoft Office PowerPoint</Application>
  <PresentationFormat>ワイド画面</PresentationFormat>
  <Paragraphs>14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游ゴシック</vt:lpstr>
      <vt:lpstr>游ゴシック Light</vt:lpstr>
      <vt:lpstr>Arial</vt:lpstr>
      <vt:lpstr>Calibri</vt:lpstr>
      <vt:lpstr>Calibri Light</vt:lpstr>
      <vt:lpstr>Office Theme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ソフトウェア開発実践演習2019 機械学習アルゴリズムの 適用パターンの抽出</dc:title>
  <dc:creator>Microsoft Office User</dc:creator>
  <cp:lastModifiedBy>Windows ユーザー</cp:lastModifiedBy>
  <cp:revision>136</cp:revision>
  <dcterms:created xsi:type="dcterms:W3CDTF">2019-10-20T02:54:40Z</dcterms:created>
  <dcterms:modified xsi:type="dcterms:W3CDTF">2019-12-07T16:47:04Z</dcterms:modified>
</cp:coreProperties>
</file>