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69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52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7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2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93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3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DFAA-17FF-41C8-A06A-D48A56294A7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14B3-5927-4289-ADCC-75A7F498B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43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ren4yu/ss-1456894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kyzhao/items/7f23962d9cfac51328d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ResNet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整理メモ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2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68" y="879023"/>
            <a:ext cx="8443705" cy="480754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688651" y="6311900"/>
            <a:ext cx="490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3"/>
              </a:rPr>
              <a:t>https://www.slideshare.net/ren4yu/ss-145689425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98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14" y="461298"/>
            <a:ext cx="9769798" cy="57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3345" y="240436"/>
            <a:ext cx="11277600" cy="673966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残差ブロックの導入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345" y="1205345"/>
            <a:ext cx="11277600" cy="4971618"/>
          </a:xfr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勾配消失の対策としてよく上げられているのは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ResNet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「ある層で求める最適な出力を学習するのではなく、層の入力を参照した残差関数を学習する」ことで最適化しやすくして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ResNet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Shortcut Connection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というパスを追加して、残差ブロックという構造にする。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7" y="3198315"/>
            <a:ext cx="5601555" cy="34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5276"/>
            <a:ext cx="10273171" cy="57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98" y="681542"/>
            <a:ext cx="9348389" cy="54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59083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参考：スピードと精度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53" y="1076314"/>
            <a:ext cx="7125694" cy="490606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473313" y="6227415"/>
            <a:ext cx="551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3"/>
              </a:rPr>
              <a:t>https://qiita.com/skyzhao/items/7f23962d9cfac51328d3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05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84</Words>
  <Application>Microsoft Office PowerPoint</Application>
  <PresentationFormat>ワイド画面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Ｐゴシック</vt:lpstr>
      <vt:lpstr>Arial</vt:lpstr>
      <vt:lpstr>Calibri</vt:lpstr>
      <vt:lpstr>Calibri Light</vt:lpstr>
      <vt:lpstr>Office テーマ</vt:lpstr>
      <vt:lpstr>ResNet整理メモ</vt:lpstr>
      <vt:lpstr>PowerPoint プレゼンテーション</vt:lpstr>
      <vt:lpstr>PowerPoint プレゼンテーション</vt:lpstr>
      <vt:lpstr>残差ブロックの導入</vt:lpstr>
      <vt:lpstr>PowerPoint プレゼンテーション</vt:lpstr>
      <vt:lpstr>PowerPoint プレゼンテーション</vt:lpstr>
      <vt:lpstr>参考：スピードと精度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ResNet整理</dc:title>
  <dc:creator>平河 正博</dc:creator>
  <cp:lastModifiedBy>平河 正博</cp:lastModifiedBy>
  <cp:revision>6</cp:revision>
  <dcterms:created xsi:type="dcterms:W3CDTF">2019-12-09T15:40:01Z</dcterms:created>
  <dcterms:modified xsi:type="dcterms:W3CDTF">2019-12-09T20:43:30Z</dcterms:modified>
</cp:coreProperties>
</file>