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2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B2C9-2976-4AA2-9F62-3E725F179B13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4265-8060-4601-A43C-9B81E27613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00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B2C9-2976-4AA2-9F62-3E725F179B13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4265-8060-4601-A43C-9B81E27613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779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B2C9-2976-4AA2-9F62-3E725F179B13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4265-8060-4601-A43C-9B81E27613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81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B2C9-2976-4AA2-9F62-3E725F179B13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4265-8060-4601-A43C-9B81E27613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40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B2C9-2976-4AA2-9F62-3E725F179B13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4265-8060-4601-A43C-9B81E27613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118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B2C9-2976-4AA2-9F62-3E725F179B13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4265-8060-4601-A43C-9B81E27613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78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B2C9-2976-4AA2-9F62-3E725F179B13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4265-8060-4601-A43C-9B81E27613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44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B2C9-2976-4AA2-9F62-3E725F179B13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4265-8060-4601-A43C-9B81E27613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52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B2C9-2976-4AA2-9F62-3E725F179B13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4265-8060-4601-A43C-9B81E27613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64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B2C9-2976-4AA2-9F62-3E725F179B13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4265-8060-4601-A43C-9B81E27613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416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B2C9-2976-4AA2-9F62-3E725F179B13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4265-8060-4601-A43C-9B81E27613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80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FB2C9-2976-4AA2-9F62-3E725F179B13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F4265-8060-4601-A43C-9B81E27613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57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ren4yu/ss-14568942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idiary.hatenablog.com/entry/20170104/148353514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VGGNet</a:t>
            </a:r>
            <a:r>
              <a:rPr kumimoji="1" lang="ja-JP" altLang="en-US" dirty="0" smtClean="0"/>
              <a:t>整理メモ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08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162" y="365125"/>
            <a:ext cx="9081655" cy="5685574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7166323" y="6311900"/>
            <a:ext cx="4901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hlinkClick r:id="rId3"/>
              </a:rPr>
              <a:t>https://www.slideshare.net/ren4yu/ss-145689425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523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093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54727"/>
            <a:ext cx="10515600" cy="4722236"/>
          </a:xfrm>
        </p:spPr>
        <p:txBody>
          <a:bodyPr>
            <a:normAutofit/>
          </a:bodyPr>
          <a:lstStyle/>
          <a:p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VGG16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2014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年の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ILSVRC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ImageNet Large Scale Visual Recognition Challenge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）で提案された畳み込み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層とフル結合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層の計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16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層から成る畳み込みニューラルネットワーク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層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の数が多いだけで一般的な畳み込みニューラルネットと大きな違いはなく、同時期に提案された</a:t>
            </a:r>
            <a:r>
              <a:rPr lang="en-US" altLang="ja-JP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GoogLeNet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に比べるとシンプルでわかりやすい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ImageNet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と呼ばれる大規模な画像データセットを使って訓練したモデルが公開されている。</a:t>
            </a:r>
          </a:p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VGG16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の出力層は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1000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ユニットあり、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1000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クラスを分類するニューラルネットである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736161" y="5992297"/>
            <a:ext cx="5878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hlinkClick r:id="rId2"/>
              </a:rPr>
              <a:t>http://aidiary.hatenablog.com/entry/20170104/1483535144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8241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105</Words>
  <Application>Microsoft Office PowerPoint</Application>
  <PresentationFormat>ワイド画面</PresentationFormat>
  <Paragraphs>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Meiryo UI</vt:lpstr>
      <vt:lpstr>ＭＳ Ｐゴシック</vt:lpstr>
      <vt:lpstr>Arial</vt:lpstr>
      <vt:lpstr>Calibri</vt:lpstr>
      <vt:lpstr>Calibri Light</vt:lpstr>
      <vt:lpstr>Office テーマ</vt:lpstr>
      <vt:lpstr>VGGNet整理メモ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VGGNet</dc:title>
  <dc:creator>平河 正博</dc:creator>
  <cp:lastModifiedBy>平河 正博</cp:lastModifiedBy>
  <cp:revision>6</cp:revision>
  <dcterms:created xsi:type="dcterms:W3CDTF">2019-12-09T15:57:50Z</dcterms:created>
  <dcterms:modified xsi:type="dcterms:W3CDTF">2019-12-09T20:43:36Z</dcterms:modified>
</cp:coreProperties>
</file>