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0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117A4-B2DB-46E2-A523-1CC4C787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38D4FF-FC0B-45FD-B645-3C9ACE2C0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95B-203A-4B78-A06E-DACB553B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227E1-7705-490F-B87E-4924F216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EDC78-F379-4A0B-8622-72B08FEE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47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A798A-57E3-4C46-99CB-5E6B69CA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91FE5C-DAA0-4009-B9E5-FDF1995D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3163D-8B2A-438E-9D49-282FD1C6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446684-E9C9-4BF9-8F90-26C7788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39C66-6482-4A40-87AF-0964707E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90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54AE2F-81FB-4493-8066-B6332A56B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2B0168-5E08-4AB3-BF7D-3B4F08B0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64127-5974-4652-B8E7-72A9E0ED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EFBDD-98FF-432E-9000-2B750D73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7CD17C-7449-49FD-8F29-E99954E8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52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C8B7B-4938-4A5C-B436-AE96BF6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4E4D89-9277-4AE3-98C8-B90D3B11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1F43F-A67B-449C-90A9-202EB4A7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F02E0C-27D6-41B8-BC79-6045BD9A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C971A-D0EF-4D50-9C37-BCC2782C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97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38F45-A7BA-4B52-9206-B572CEEF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1C156-9F05-493F-96C1-EAC25A25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FD084-A45C-48AC-8859-30196A89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DA9F31-B8D3-45B7-8609-C5BE3D82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4ACC49-F815-491A-96AE-92BFF0E9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2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DB297-3770-4B43-87D5-CDE15F55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7C592-36AB-4040-B3A9-DADE216A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FC8F2E-CFDA-4107-B0FA-25C35523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43041C-5381-4EDE-A2C5-C26B61AF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077C3-8EBA-4F5D-A1DC-1EACBA78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CDA52E-83E0-4B8E-A113-2D980D1C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34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6E652-F204-43E4-B51E-339EBBC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CB87D7-04A7-403E-845F-E3509461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8AC6F1-5321-4FBC-9505-3DB058C4F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D86313-461D-41D6-8A5F-03F8503D0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34E2E0-D688-4CA3-AAF8-45014F815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9E4BF6-91C8-4F4F-8FD3-8154763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8EC79C-66AA-41FD-A59F-13572F4E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AE8199-C70D-46D4-9639-9A55536F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1E6D5-E5E1-4C8B-83C6-8B9CDCAA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0D3C81-ED61-4B42-B866-25FB153C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F52E75-2B91-4386-9E32-4105A5FE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4C81BE-9504-4F7E-A34A-68552D87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9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6494E5-D5BD-41F0-AF09-751302A2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56AB17-EAB3-4338-92B7-5CF228B3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32456-5E36-434F-90AD-D8BA3079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2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28DE4-6A85-45A0-AC94-0AAD9574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7F15F-1A45-45A5-A0E0-83C415A8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58C077-CDEC-4593-BE41-CB6346777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4AF606-3897-4B2C-9641-7DF57C6C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D0B802-FF8A-4F44-8701-555DCDE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602CC8-B48B-4A49-8F5C-20272F77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E7302-275E-4AEB-A87E-CF6B3D5C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48C4D4-F19D-4739-B635-8600CD0E2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9DB939-558B-4AED-91DB-BC2467C74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9B2207-3077-4AFB-8CFA-14E5BA22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DAD7B-C250-43B8-9F2F-2375526D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D8F02-8A1A-4DE9-84E3-8C37CC6A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98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DCF8CC-966F-48A4-A407-481B4134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836184-5945-462E-A8D0-3A4A5728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1AA49-379F-448C-9E28-520C1AE5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3BFD-4762-45AA-B6E3-F4A9AFAC8E20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77D2B-59BB-435A-8718-DDC68400F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D0E70-7CA2-460D-8128-8C006D938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6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5039634-65E0-4772-9CAB-72D8F25D5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59017"/>
              </p:ext>
            </p:extLst>
          </p:nvPr>
        </p:nvGraphicFramePr>
        <p:xfrm>
          <a:off x="0" y="332432"/>
          <a:ext cx="12683386" cy="57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68">
                  <a:extLst>
                    <a:ext uri="{9D8B030D-6E8A-4147-A177-3AD203B41FA5}">
                      <a16:colId xmlns:a16="http://schemas.microsoft.com/office/drawing/2014/main" val="1509741384"/>
                    </a:ext>
                  </a:extLst>
                </a:gridCol>
                <a:gridCol w="4134168">
                  <a:extLst>
                    <a:ext uri="{9D8B030D-6E8A-4147-A177-3AD203B41FA5}">
                      <a16:colId xmlns:a16="http://schemas.microsoft.com/office/drawing/2014/main" val="2070759764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1263791115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3218446551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1898082268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3937020054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211094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09204"/>
                  </a:ext>
                </a:extLst>
              </a:tr>
              <a:tr h="54000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チーム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共同作業</a:t>
                      </a:r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計画策定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6205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データセット・アルゴリズムの調査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19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画像認識分析のパターン作成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65064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パターンの有効性検証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8405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発表資料作成＆報告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38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ポスター作製＆報告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11902"/>
                  </a:ext>
                </a:extLst>
              </a:tr>
              <a:tr h="54000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個人作業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画像認識アルゴリズムの調査・実装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2293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パターン化のためのアルゴリズム評価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23238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パターン化検証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87283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レポート作成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85467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E1CCE1-0FB9-4846-ABAB-445C5C69D3D6}"/>
              </a:ext>
            </a:extLst>
          </p:cNvPr>
          <p:cNvSpPr/>
          <p:nvPr/>
        </p:nvSpPr>
        <p:spPr>
          <a:xfrm>
            <a:off x="5334000" y="762000"/>
            <a:ext cx="76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329DB2-E6F5-4B37-81DE-A80E8D695179}"/>
              </a:ext>
            </a:extLst>
          </p:cNvPr>
          <p:cNvSpPr/>
          <p:nvPr/>
        </p:nvSpPr>
        <p:spPr>
          <a:xfrm>
            <a:off x="6096000" y="1295400"/>
            <a:ext cx="21526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2899783-FFE9-4A5F-A41B-E3A39486E829}"/>
              </a:ext>
            </a:extLst>
          </p:cNvPr>
          <p:cNvSpPr/>
          <p:nvPr/>
        </p:nvSpPr>
        <p:spPr>
          <a:xfrm>
            <a:off x="9715500" y="2382577"/>
            <a:ext cx="7429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8ACE60B-9152-45CB-8991-33C30ECCAECB}"/>
              </a:ext>
            </a:extLst>
          </p:cNvPr>
          <p:cNvSpPr/>
          <p:nvPr/>
        </p:nvSpPr>
        <p:spPr>
          <a:xfrm>
            <a:off x="8267700" y="1847850"/>
            <a:ext cx="14478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6B92985-AF5A-44E7-9D90-1D72F95E2229}"/>
              </a:ext>
            </a:extLst>
          </p:cNvPr>
          <p:cNvSpPr/>
          <p:nvPr/>
        </p:nvSpPr>
        <p:spPr>
          <a:xfrm>
            <a:off x="5334000" y="4010136"/>
            <a:ext cx="21526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99F3AF1-F00A-4E55-A17F-38BC53E6F7FA}"/>
              </a:ext>
            </a:extLst>
          </p:cNvPr>
          <p:cNvSpPr/>
          <p:nvPr/>
        </p:nvSpPr>
        <p:spPr>
          <a:xfrm>
            <a:off x="7486650" y="4562586"/>
            <a:ext cx="21526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765796D-F714-4EFA-A4EB-DA2985AC1630}"/>
              </a:ext>
            </a:extLst>
          </p:cNvPr>
          <p:cNvSpPr/>
          <p:nvPr/>
        </p:nvSpPr>
        <p:spPr>
          <a:xfrm>
            <a:off x="9715500" y="5649874"/>
            <a:ext cx="7429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131DCB4-D874-4266-A429-8F58FA6CAFB6}"/>
              </a:ext>
            </a:extLst>
          </p:cNvPr>
          <p:cNvSpPr/>
          <p:nvPr/>
        </p:nvSpPr>
        <p:spPr>
          <a:xfrm>
            <a:off x="9715500" y="5115147"/>
            <a:ext cx="7429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71B21F0-5C04-43D6-A845-7DFC1AE66B71}"/>
              </a:ext>
            </a:extLst>
          </p:cNvPr>
          <p:cNvSpPr/>
          <p:nvPr/>
        </p:nvSpPr>
        <p:spPr>
          <a:xfrm>
            <a:off x="10896600" y="3459424"/>
            <a:ext cx="9715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0D9B1B9-6B17-4A12-8CB3-37880C768590}"/>
              </a:ext>
            </a:extLst>
          </p:cNvPr>
          <p:cNvSpPr/>
          <p:nvPr/>
        </p:nvSpPr>
        <p:spPr>
          <a:xfrm>
            <a:off x="10458450" y="2917304"/>
            <a:ext cx="4381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AF00C547-B66C-4A5B-9BC8-11FE39BCB9D3}"/>
              </a:ext>
            </a:extLst>
          </p:cNvPr>
          <p:cNvSpPr/>
          <p:nvPr/>
        </p:nvSpPr>
        <p:spPr>
          <a:xfrm>
            <a:off x="11745223" y="3780006"/>
            <a:ext cx="245854" cy="2119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618F29-584E-433E-BBF7-3528F47A598E}"/>
              </a:ext>
            </a:extLst>
          </p:cNvPr>
          <p:cNvSpPr txBox="1"/>
          <p:nvPr/>
        </p:nvSpPr>
        <p:spPr>
          <a:xfrm>
            <a:off x="10950522" y="3077994"/>
            <a:ext cx="119295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/>
              <a:t>発表</a:t>
            </a:r>
            <a:r>
              <a:rPr kumimoji="1" lang="en-US" altLang="ja-JP" sz="1600" dirty="0"/>
              <a:t>(2/19)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6BCEA0-4C3B-4083-842F-5E6760FCD5E9}"/>
              </a:ext>
            </a:extLst>
          </p:cNvPr>
          <p:cNvSpPr txBox="1"/>
          <p:nvPr/>
        </p:nvSpPr>
        <p:spPr>
          <a:xfrm>
            <a:off x="10406640" y="2282504"/>
            <a:ext cx="14157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レポート提出</a:t>
            </a:r>
            <a:endParaRPr lang="en-US" altLang="ja-JP" sz="1600" dirty="0"/>
          </a:p>
          <a:p>
            <a:pPr algn="ctr"/>
            <a:r>
              <a:rPr lang="en-US" altLang="ja-JP" sz="1600" dirty="0"/>
              <a:t>(2/13)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79ED7D-399C-44FB-A5D8-94E33C396728}"/>
              </a:ext>
            </a:extLst>
          </p:cNvPr>
          <p:cNvSpPr txBox="1"/>
          <p:nvPr/>
        </p:nvSpPr>
        <p:spPr>
          <a:xfrm>
            <a:off x="11134133" y="4072671"/>
            <a:ext cx="15235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ポスター報告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(3/19)</a:t>
            </a:r>
            <a:endParaRPr kumimoji="1" lang="ja-JP" altLang="en-US" sz="1600" dirty="0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DFCC4BAB-1FCE-4C60-BEB7-F977BC4A1FEC}"/>
              </a:ext>
            </a:extLst>
          </p:cNvPr>
          <p:cNvSpPr/>
          <p:nvPr/>
        </p:nvSpPr>
        <p:spPr>
          <a:xfrm>
            <a:off x="10335523" y="2646420"/>
            <a:ext cx="245854" cy="2119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E191034E-DBCF-477E-84CE-CF24FD7356B4}"/>
              </a:ext>
            </a:extLst>
          </p:cNvPr>
          <p:cNvSpPr/>
          <p:nvPr/>
        </p:nvSpPr>
        <p:spPr>
          <a:xfrm>
            <a:off x="10773673" y="3224934"/>
            <a:ext cx="245854" cy="2119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31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堀脇 一樹</dc:creator>
  <cp:lastModifiedBy>堀脇 一樹</cp:lastModifiedBy>
  <cp:revision>3</cp:revision>
  <dcterms:created xsi:type="dcterms:W3CDTF">2020-02-05T10:17:06Z</dcterms:created>
  <dcterms:modified xsi:type="dcterms:W3CDTF">2020-02-05T10:37:14Z</dcterms:modified>
</cp:coreProperties>
</file>