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5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ECD0-D555-CE42-99CF-B849104C4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306138-CD16-6B48-B290-272423328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6E69E-41C2-5548-B9E5-CC6B34F8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DFEA-9C03-DA47-8729-6229EFCE08DC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2E7B6-8A1B-1F43-94C2-A5A07DB7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0BB41-8A91-414D-9764-E355904E6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84374-1ED1-3545-A663-61BC0A0C8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3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A1C8B-E34B-7447-867F-5ED73ADE4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083966-C1D3-924D-9D72-5182B54E9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E5D58-E92B-2A4C-AE0D-4EB79979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DFEA-9C03-DA47-8729-6229EFCE08DC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B5B6C-5A64-FA49-91FD-E86440BC3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0F740-4486-DA44-BD20-11C945ED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84374-1ED1-3545-A663-61BC0A0C8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1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1F6710-1406-6E4E-9E7F-01C6CECD2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1BD80-2E75-E94F-9706-274E09D23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B9E0C-DEBE-BE43-902F-DD41826BC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DFEA-9C03-DA47-8729-6229EFCE08DC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5F160-2AB2-9E4B-B242-20C3FD486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05336-F2DD-1E47-A36B-8C45ED7E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84374-1ED1-3545-A663-61BC0A0C8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21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35D97-33D6-C343-A1CC-593EE9E3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371D3-C9F4-7146-B861-835EDFA92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6E1B7-8D69-CB4A-825C-C0584700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DFEA-9C03-DA47-8729-6229EFCE08DC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A0844-55F7-FC48-A128-A62E742BF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26F3E-83A0-444B-BCD2-3C80A2C0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84374-1ED1-3545-A663-61BC0A0C8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11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BF27F-1717-4444-A325-C01EDEF1C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5EDD0-3BB3-7049-B12B-C7AB1D79E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1EC31-6D73-0C49-B502-2FB72766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DFEA-9C03-DA47-8729-6229EFCE08DC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A0D8A-E4E5-6F45-99B4-B62AFCBDB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C6B49-FA59-164E-B640-DE89DA60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84374-1ED1-3545-A663-61BC0A0C8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06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40979-CF83-E043-8690-869D1284E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8FD49-F758-094D-841C-56666A5A4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065C7-D098-8148-BA08-045468B13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0E458-ADC7-F946-A698-1C8543B08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DFEA-9C03-DA47-8729-6229EFCE08DC}" type="datetimeFigureOut">
              <a:rPr lang="en-US" smtClean="0"/>
              <a:t>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514A5-D2C9-0444-8CC6-67E127F9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6A6F2-8E82-FE46-BD15-64A7DC56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84374-1ED1-3545-A663-61BC0A0C8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9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311E7-99F8-F849-AB3A-327D5F0A1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BEC38-05B9-2140-A0F8-569338693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E4B71-409D-2940-B9B8-02C8511CD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DCDB80-FE94-2348-9D7C-BA84062D0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7CC4B-4F1C-3147-9EAE-247227FAA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B10083-5A8C-E445-BEED-CB994F3EE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DFEA-9C03-DA47-8729-6229EFCE08DC}" type="datetimeFigureOut">
              <a:rPr lang="en-US" smtClean="0"/>
              <a:t>1/8/22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595FE8-0F40-0449-BB4B-4606B7441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A988E2-2B1D-674A-AB7C-A53862D1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84374-1ED1-3545-A663-61BC0A0C8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9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C2184-38C9-C74C-AF47-DDEF27BA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849236-1AAE-AC44-93C1-F62F46B81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DFEA-9C03-DA47-8729-6229EFCE08DC}" type="datetimeFigureOut">
              <a:rPr lang="en-US" smtClean="0"/>
              <a:t>1/8/22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9D0DE-2E7E-0F4A-974C-03FDCAFA0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C97AC-4D38-7441-9A3C-2D7C11009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84374-1ED1-3545-A663-61BC0A0C8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3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9F4463-898C-7641-885D-6D9381902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DFEA-9C03-DA47-8729-6229EFCE08DC}" type="datetimeFigureOut">
              <a:rPr lang="en-US" smtClean="0"/>
              <a:t>1/8/22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3767B9-B854-7A47-BBE8-B946F32F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82070-CAC9-374E-905F-6C08CC82A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84374-1ED1-3545-A663-61BC0A0C8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3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45444-0957-E947-8F08-3148547AB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270D2-9C1A-3E4F-8674-F55809676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40796-FCE3-5041-B8DF-D29607991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3807D-895B-D84F-BEFA-227B347A5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DFEA-9C03-DA47-8729-6229EFCE08DC}" type="datetimeFigureOut">
              <a:rPr lang="en-US" smtClean="0"/>
              <a:t>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82BFD-7558-204D-9A5D-3602DD382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B8123-CF18-BD41-9951-9443EE707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84374-1ED1-3545-A663-61BC0A0C8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66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8336-606F-9F43-9E41-7768B6E18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2E8844-5558-6E46-87CD-A82F97A21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CCB20-71A7-DF45-8411-812101A29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2DA68-F3FE-C34A-858B-355D4D674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DFEA-9C03-DA47-8729-6229EFCE08DC}" type="datetimeFigureOut">
              <a:rPr lang="en-US" smtClean="0"/>
              <a:t>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3D832-6845-134B-83CD-BB28F746C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58DA7-4ED8-8043-A5E4-9E153957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84374-1ED1-3545-A663-61BC0A0C8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1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CC2ACC-FE19-7F42-A3A3-C3609E956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9186C-E9FD-CE49-9EB7-4125F23FA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082C7-E72B-904F-BD41-FD3CE493A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6DFEA-9C03-DA47-8729-6229EFCE08DC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92444-CC90-9A4B-80C2-E89C803DB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732FA-2262-3044-8843-1B14787DF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84374-1ED1-3545-A663-61BC0A0C8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4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BA3DD8-6ECD-0743-B7E3-B5645AFE6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95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F0A80F-3C7C-4445-89FF-A3B34A603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68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AF5E12-A07F-7E48-AD1C-483904FB2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28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40BF42-0861-5E4A-BD5E-478005295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11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37619B-4363-C248-95C3-673D2415D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8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3B446A-3435-F640-ADCB-A6BD1A2A8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57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1024BC-6E34-8E40-B883-0A82DFF73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134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554995-46FF-E74A-A08C-33D73D1AA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80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12403D-F4A0-AE4A-9F14-8EFBE3C8A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9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701E7F-7FCF-454D-BBD7-0259B2A9A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6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B4071C-7CCF-C04C-A966-4F12A028F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18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Nishka Jain</dc:creator>
  <cp:lastModifiedBy>Nishka Jain</cp:lastModifiedBy>
  <cp:revision>1</cp:revision>
  <dcterms:created xsi:type="dcterms:W3CDTF">2022-01-08T05:15:01Z</dcterms:created>
  <dcterms:modified xsi:type="dcterms:W3CDTF">2022-01-08T05:21:17Z</dcterms:modified>
</cp:coreProperties>
</file>