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59" r:id="rId6"/>
    <p:sldId id="262" r:id="rId7"/>
    <p:sldId id="263" r:id="rId8"/>
    <p:sldId id="260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144de39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144de39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44de39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44de39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144de39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144de39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 2022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374800" y="4200175"/>
            <a:ext cx="1667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Витковский Д.</a:t>
            </a:r>
            <a:br>
              <a:rPr lang="ru"/>
            </a:br>
            <a:r>
              <a:rPr lang="ru"/>
              <a:t>Меньшиков М.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Бурмакин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673F9-1449-7B30-866B-8A970BE0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онтроллер PlayStation 4 от Sony (документация Steamworks)">
            <a:extLst>
              <a:ext uri="{FF2B5EF4-FFF2-40B4-BE49-F238E27FC236}">
                <a16:creationId xmlns:a16="http://schemas.microsoft.com/office/drawing/2014/main" id="{FC35AFC0-1CE1-3288-B445-7259F561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32" y="787364"/>
            <a:ext cx="5416575" cy="343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BB03A-9627-C94E-37D6-02CF68A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7186D-84ED-882D-C9AD-BFF15921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03" y="0"/>
            <a:ext cx="37998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39B0D-0BBA-9A2E-52CC-02DD8223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AE4EB5-1EB4-B0A1-A793-DA996BCD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0"/>
            <a:ext cx="8620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геймпада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51" y="1017725"/>
            <a:ext cx="2522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50" y="1017723"/>
            <a:ext cx="2691625" cy="3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575" y="1017725"/>
            <a:ext cx="32289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550" y="2217875"/>
            <a:ext cx="2522750" cy="2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0575" y="2979875"/>
            <a:ext cx="3228975" cy="1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45BCC-A28E-70B2-3230-0032128D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C1283-4100-566E-3B51-94072B573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048C5-B5FC-CCFA-E64B-BA73C242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0" y="296267"/>
            <a:ext cx="8245275" cy="2199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581A7E-B68D-14DB-ED06-EF04DFF1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0" y="2571750"/>
            <a:ext cx="2500208" cy="22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3F6C-3144-556E-C6FB-1AA4ABE1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D2CA9-AC98-B7E8-2E29-FE87737B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30" y="1690665"/>
            <a:ext cx="6363671" cy="23496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Bluetooth BLE HC-06 для Arduino RS232 Ведомый Модуль 4-контактный  радиочастотный приемопередатчик с объединительная плата HC06 беспроводной |  Электронные компоненты и принадлежности | АлиЭкспресс">
            <a:extLst>
              <a:ext uri="{FF2B5EF4-FFF2-40B4-BE49-F238E27FC236}">
                <a16:creationId xmlns:a16="http://schemas.microsoft.com/office/drawing/2014/main" id="{0BCA0DBF-6F24-1791-D68B-2DFEF26D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80" y="538190"/>
            <a:ext cx="3841460" cy="38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Кода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979550"/>
            <a:ext cx="3753375" cy="358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300" y="979550"/>
            <a:ext cx="4564751" cy="2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E0117-86D2-87BB-2C0A-49DF3AD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Экран (16:9)</PresentationFormat>
  <Paragraphs>5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Практика 2022</vt:lpstr>
      <vt:lpstr>Презентация PowerPoint</vt:lpstr>
      <vt:lpstr>Презентация PowerPoint</vt:lpstr>
      <vt:lpstr>Презентация PowerPoint</vt:lpstr>
      <vt:lpstr>Сборка геймпада</vt:lpstr>
      <vt:lpstr>Презентация PowerPoint</vt:lpstr>
      <vt:lpstr>Презентация PowerPoint</vt:lpstr>
      <vt:lpstr>Написание Кода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2022</dc:title>
  <dc:creator>Mikhail Menshikov</dc:creator>
  <cp:lastModifiedBy>speshik222@mail.ru</cp:lastModifiedBy>
  <cp:revision>4</cp:revision>
  <dcterms:modified xsi:type="dcterms:W3CDTF">2022-07-04T10:14:55Z</dcterms:modified>
</cp:coreProperties>
</file>