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64" r:id="rId3"/>
    <p:sldId id="265" r:id="rId4"/>
    <p:sldId id="266" r:id="rId5"/>
    <p:sldId id="259" r:id="rId6"/>
    <p:sldId id="262" r:id="rId7"/>
    <p:sldId id="263" r:id="rId8"/>
    <p:sldId id="260" r:id="rId9"/>
    <p:sldId id="261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6" y="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b144de397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b144de397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b144de397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b144de397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b144de397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b144de397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Практика 2022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7374800" y="4200175"/>
            <a:ext cx="1667400" cy="7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Витковский Д.</a:t>
            </a:r>
            <a:br>
              <a:rPr lang="ru"/>
            </a:br>
            <a:r>
              <a:rPr lang="ru"/>
              <a:t>Меньшиков М.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Бурмакин А.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A673F9-1449-7B30-866B-8A970BE0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Контроллер PlayStation 4 от Sony (документация Steamworks)">
            <a:extLst>
              <a:ext uri="{FF2B5EF4-FFF2-40B4-BE49-F238E27FC236}">
                <a16:creationId xmlns:a16="http://schemas.microsoft.com/office/drawing/2014/main" id="{FC35AFC0-1CE1-3288-B445-7259F561C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632" y="787364"/>
            <a:ext cx="5416575" cy="3434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801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BBB03A-9627-C94E-37D6-02CF68AE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CF7186D-84ED-882D-C9AD-BFF159216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403" y="0"/>
            <a:ext cx="379982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660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B39B0D-0BBA-9A2E-52CC-02DD8223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DAE4EB5-1EB4-B0A1-A793-DA996BCDB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0"/>
            <a:ext cx="862012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8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Сборка геймпада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9551" y="1017725"/>
            <a:ext cx="2522750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950" y="1017723"/>
            <a:ext cx="2691625" cy="354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80575" y="1017725"/>
            <a:ext cx="3228975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09550" y="2217875"/>
            <a:ext cx="2522750" cy="23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80575" y="2979875"/>
            <a:ext cx="3228975" cy="15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145BCC-A28E-70B2-3230-0032128DB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82C1283-4100-566E-3B51-94072B573E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9F048C5-B5FC-CCFA-E64B-BA73C242B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62" y="1189767"/>
            <a:ext cx="8245275" cy="219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62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93F6C-3144-556E-C6FB-1AA4ABE15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6D2CA9-AC98-B7E8-2E29-FE87737B2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3230" y="1690665"/>
            <a:ext cx="6363671" cy="2349616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026" name="Picture 2" descr="Bluetooth BLE HC-06 для Arduino RS232 Ведомый Модуль 4-контактный  радиочастотный приемопередатчик с объединительная плата HC06 беспроводной |  Электронные компоненты и принадлежности | АлиЭкспресс">
            <a:extLst>
              <a:ext uri="{FF2B5EF4-FFF2-40B4-BE49-F238E27FC236}">
                <a16:creationId xmlns:a16="http://schemas.microsoft.com/office/drawing/2014/main" id="{0BCA0DBF-6F24-1791-D68B-2DFEF26D3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780" y="538190"/>
            <a:ext cx="3841460" cy="384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259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Написание Кода</a:t>
            </a: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450" y="979550"/>
            <a:ext cx="3753375" cy="3589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3300" y="979550"/>
            <a:ext cx="4564751" cy="212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A1E0117-86D2-87BB-2C0A-49DF3AD03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0"/>
            <a:ext cx="771525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16</Words>
  <Application>Microsoft Office PowerPoint</Application>
  <PresentationFormat>Экран (16:9)</PresentationFormat>
  <Paragraphs>5</Paragraphs>
  <Slides>9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1" baseType="lpstr">
      <vt:lpstr>Arial</vt:lpstr>
      <vt:lpstr>Simple Dark</vt:lpstr>
      <vt:lpstr>Практика 2022</vt:lpstr>
      <vt:lpstr>Презентация PowerPoint</vt:lpstr>
      <vt:lpstr>Презентация PowerPoint</vt:lpstr>
      <vt:lpstr>Презентация PowerPoint</vt:lpstr>
      <vt:lpstr>Сборка геймпада</vt:lpstr>
      <vt:lpstr>Презентация PowerPoint</vt:lpstr>
      <vt:lpstr>Презентация PowerPoint</vt:lpstr>
      <vt:lpstr>Написание Кода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Практика 2022</dc:title>
  <dc:creator>Mikhail Menshikov</dc:creator>
  <cp:lastModifiedBy>speshik222@mail.ru</cp:lastModifiedBy>
  <cp:revision>3</cp:revision>
  <dcterms:modified xsi:type="dcterms:W3CDTF">2022-07-04T10:10:40Z</dcterms:modified>
</cp:coreProperties>
</file>