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144de39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144de39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b144de39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b144de39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b144de39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b144de397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 2022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374800" y="4200175"/>
            <a:ext cx="16674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Витковский Д.</a:t>
            </a:r>
            <a:br>
              <a:rPr lang="ru"/>
            </a:br>
            <a:r>
              <a:rPr lang="ru"/>
              <a:t>Меньшиков М.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Бурмакин 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геймпада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551" y="1017725"/>
            <a:ext cx="2522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50" y="1017723"/>
            <a:ext cx="2691625" cy="35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575" y="1017725"/>
            <a:ext cx="32289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550" y="2217875"/>
            <a:ext cx="2522750" cy="2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0575" y="2979875"/>
            <a:ext cx="3228975" cy="15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45BCC-A28E-70B2-3230-0032128D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C1283-4100-566E-3B51-94072B573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F048C5-B5FC-CCFA-E64B-BA73C242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2" y="1189767"/>
            <a:ext cx="8245275" cy="21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3F6C-3144-556E-C6FB-1AA4ABE1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6D2CA9-AC98-B7E8-2E29-FE87737B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230" y="1690665"/>
            <a:ext cx="6363671" cy="23496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Bluetooth BLE HC-06 для Arduino RS232 Ведомый Модуль 4-контактный  радиочастотный приемопередатчик с объединительная плата HC06 беспроводной |  Электронные компоненты и принадлежности | АлиЭкспресс">
            <a:extLst>
              <a:ext uri="{FF2B5EF4-FFF2-40B4-BE49-F238E27FC236}">
                <a16:creationId xmlns:a16="http://schemas.microsoft.com/office/drawing/2014/main" id="{0BCA0DBF-6F24-1791-D68B-2DFEF26D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80" y="538190"/>
            <a:ext cx="3841460" cy="384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5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Написание Кода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0" y="979550"/>
            <a:ext cx="3753375" cy="358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300" y="979550"/>
            <a:ext cx="4564751" cy="21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1E0117-86D2-87BB-2C0A-49DF3AD0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</Words>
  <Application>Microsoft Office PowerPoint</Application>
  <PresentationFormat>Экран (16:9)</PresentationFormat>
  <Paragraphs>5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Simple Dark</vt:lpstr>
      <vt:lpstr>Практика 2022</vt:lpstr>
      <vt:lpstr>Сборка геймпада</vt:lpstr>
      <vt:lpstr>Презентация PowerPoint</vt:lpstr>
      <vt:lpstr>Презентация PowerPoint</vt:lpstr>
      <vt:lpstr>Написание Кода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2022</dc:title>
  <dc:creator>Mikhail Menshikov</dc:creator>
  <cp:lastModifiedBy>speshik222@mail.ru</cp:lastModifiedBy>
  <cp:revision>2</cp:revision>
  <dcterms:modified xsi:type="dcterms:W3CDTF">2022-07-04T10:06:07Z</dcterms:modified>
</cp:coreProperties>
</file>