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-74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b144de397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b144de397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b144de397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b144de397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b144de39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b144de39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b144de397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b144de397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b144de397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b144de397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 2022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374800" y="4200175"/>
            <a:ext cx="1667400" cy="7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Витковский Д.</a:t>
            </a:r>
            <a:br>
              <a:rPr lang="ru"/>
            </a:br>
            <a:r>
              <a:rPr lang="ru"/>
              <a:t>Меньшиков М.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Бурмакин А.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Устройства для reverse engineering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71971"/>
            <a:ext cx="2629125" cy="16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9245" y="1540095"/>
            <a:ext cx="1596125" cy="193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3800" y="1554813"/>
            <a:ext cx="1909125" cy="19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912025" y="1017725"/>
            <a:ext cx="1378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</a:rPr>
              <a:t>Геймпад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630263" y="1017725"/>
            <a:ext cx="181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</a:rPr>
              <a:t>Смарт Часы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616500" y="1024675"/>
            <a:ext cx="2215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</a:rPr>
              <a:t>VR контроллер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922"/>
              <a:t>Разработка управления светодиодной лентой</a:t>
            </a:r>
            <a:endParaRPr sz="1922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75" y="1126625"/>
            <a:ext cx="3040275" cy="37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1801" y="1126625"/>
            <a:ext cx="3770500" cy="33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Сборка геймпада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9551" y="1017725"/>
            <a:ext cx="25227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950" y="1017723"/>
            <a:ext cx="2691625" cy="35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0575" y="1017725"/>
            <a:ext cx="322897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9550" y="2217875"/>
            <a:ext cx="2522750" cy="2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0575" y="2979875"/>
            <a:ext cx="3228975" cy="15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Написание Кода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50" y="979550"/>
            <a:ext cx="3753375" cy="358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3300" y="979550"/>
            <a:ext cx="4564751" cy="21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Экран (16:9)</PresentationFormat>
  <Paragraphs>10</Paragraphs>
  <Slides>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Simple Dark</vt:lpstr>
      <vt:lpstr>Практика 2022</vt:lpstr>
      <vt:lpstr>Устройства для reverse engineering</vt:lpstr>
      <vt:lpstr>Разработка управления светодиодной лентой </vt:lpstr>
      <vt:lpstr>Сборка геймпада</vt:lpstr>
      <vt:lpstr>Написание Кода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Практика 2022</dc:title>
  <dc:creator>Mikhail Menshikov</dc:creator>
  <cp:lastModifiedBy>Пользователь Windows</cp:lastModifiedBy>
  <cp:revision>1</cp:revision>
  <dcterms:modified xsi:type="dcterms:W3CDTF">2022-07-04T07:21:28Z</dcterms:modified>
</cp:coreProperties>
</file>