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79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2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C48FC-2ED5-4F95-A5CF-5CEEE2A00247}" v="14" dt="2024-07-18T06:56:21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23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8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 &amp; PUSH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Pull and push marketing are two different approaches to promoting products and services to consumers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70914" y="426722"/>
            <a:ext cx="6877119" cy="6400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1. Push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Marketing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470914" y="1231491"/>
            <a:ext cx="6282716" cy="439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~ Push marketing refers to promotive strategies where business attempt to take their product or service to the customers.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~ This typically involves proactive marketing efforts to push product or service to the target audience.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~ Example of push marketing include sales promotions, adverting, direct selling, trade shows, etc.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~ The goal is to persuade or incentivize customers to buy the products right away.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2. Pull Marketing 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567373" y="1485900"/>
            <a:ext cx="6511854" cy="106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~ Pull marketing on the other hand, involves creating demand among customers so that they actively seek out the product or service</a:t>
            </a: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>
              <a:solidFill>
                <a:srgbClr val="FF0000"/>
              </a:solidFill>
              <a:cs typeface="Segoe UI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67373" y="2132002"/>
            <a:ext cx="6476030" cy="16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~ This approach relies on attracting customers to the product through methods such as content marketing.</a:t>
            </a: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521207" y="2892985"/>
            <a:ext cx="6486376" cy="115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~ SEO (Search Engine Optimization) social media marketing, word-of-mouth referrals, etc.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521207" y="3598607"/>
            <a:ext cx="6568363" cy="214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~ This idea is to build brand awareness and loyalty, making customers interested in and desiring the product or service.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Key Differences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 flipV="1">
            <a:off x="-186813" y="1431009"/>
            <a:ext cx="88491" cy="4571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AutoNum type="arabicPeriod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823B5-175A-07EC-A0E7-5CF24DBBC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192000" y="-452283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6968C-27D6-F8E2-5BE3-5E2DF0F8B7BF}"/>
              </a:ext>
            </a:extLst>
          </p:cNvPr>
          <p:cNvSpPr/>
          <p:nvPr/>
        </p:nvSpPr>
        <p:spPr>
          <a:xfrm>
            <a:off x="5427406" y="1431010"/>
            <a:ext cx="5152104" cy="4134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I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Example</a:t>
            </a:r>
            <a:r>
              <a:rPr lang="en-I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endParaRPr lang="en-IN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marketing: TV commercials, cold calling, trade show promotions.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 marketing: Content marketing (blogs, videos), SEO, social media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Effectiveness</a:t>
            </a:r>
            <a:r>
              <a:rPr lang="en-I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I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marketing: Effective for generating quick sales and clearing out inventory.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 marketing: Effective for building a strong brand presence and customer loyalty over time.</a:t>
            </a:r>
          </a:p>
          <a:p>
            <a:endParaRPr lang="en-IN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AB4512-C6AB-B034-733B-2D07115C5369}"/>
              </a:ext>
            </a:extLst>
          </p:cNvPr>
          <p:cNvSpPr/>
          <p:nvPr/>
        </p:nvSpPr>
        <p:spPr>
          <a:xfrm>
            <a:off x="521207" y="1431010"/>
            <a:ext cx="4444180" cy="4134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Initiative: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Push marketing: Business takes the initiative to reach out to customers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* Pull marketing: Customers take the initiative to seek out the product or service.</a:t>
            </a:r>
          </a:p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AutoNum type="arabicPeriod" startAt="2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Approach :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* Push marketing: Direct promotional activities aimed at generating immediate sales.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*Pull marketing: Building long-term relationship and brand loyalty to attract customers.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9CCE-2076-4A27-CFB5-FFE25CF2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SEO – SEARCH ENGINE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11CE-7A46-03C7-B5A2-22024800F9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116131" cy="3977640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engine optimization is a digital marketing strategy aimed at improving a website’s visibility and ranking in search engine results pages (SERPs).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users search for specific keywords or phrases on search engines like google, Bing, or Yahoo, SEO ensures that your website appears higher in the results.  </a:t>
            </a:r>
          </a:p>
        </p:txBody>
      </p:sp>
    </p:spTree>
    <p:extLst>
      <p:ext uri="{BB962C8B-B14F-4D97-AF65-F5344CB8AC3E}">
        <p14:creationId xmlns:p14="http://schemas.microsoft.com/office/powerpoint/2010/main" val="342474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6C49-B23F-826B-715C-E6D17394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6877119" cy="64008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Components Of SEO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62C1-7506-8C63-16B5-2D87D1AFA2B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6" y="1288473"/>
            <a:ext cx="9235858" cy="5121471"/>
          </a:xfrm>
        </p:spPr>
        <p:txBody>
          <a:bodyPr>
            <a:noAutofit/>
          </a:bodyPr>
          <a:lstStyle/>
          <a:p>
            <a:pPr marL="228600" indent="-228600">
              <a:buAutoNum type="arabicPeriod"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Research: 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the keywords and phrases that people use when searching for information online. </a:t>
            </a:r>
          </a:p>
          <a:p>
            <a:pPr marL="228600" indent="-228600">
              <a:buAutoNum type="arabicPeriod"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On-Page Optimization: 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Enhancing the content and HTML code of web pages to make them more attractive to search engines. This includes optimizing title tags, meta descriptions, headers, and internal links.</a:t>
            </a:r>
          </a:p>
          <a:p>
            <a:pPr marL="228600" indent="-228600">
              <a:buAutoNum type="arabicPeriod"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Creation: 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Producing high-quality, relevant content that addresses the needs and interests of your target audience.</a:t>
            </a:r>
          </a:p>
          <a:p>
            <a:pPr marL="228600" indent="-228600">
              <a:buAutoNum type="arabicPeriod"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SEO: I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mproving the technical aspects of a website, such as site speed, mobile-friendliness, crawlability, and security.</a:t>
            </a:r>
          </a:p>
          <a:p>
            <a:pPr marL="228600" indent="-228600">
              <a:buAutoNum type="arabicPeriod"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Off-Page Optimization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Building backlinks from other reputable websites to increase the authority and trustworthiness of your site.</a:t>
            </a:r>
          </a:p>
          <a:p>
            <a:pPr marL="228600" indent="-228600">
              <a:buAutoNum type="arabicPeriod"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Experience (UX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Ensuring that the website is easy to navigate, visually appealing, and provides a positive experience for visitors.</a:t>
            </a:r>
            <a:endParaRPr lang="en-IN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2086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230e9df3-be65-4c73-a93b-d1236ebd677e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{E898E7E3-6028-485E-9F2E-C46527F2DFB9}tf10001108_win32</Template>
  <TotalTime>365</TotalTime>
  <Words>517</Words>
  <Application>Microsoft Office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Custom</vt:lpstr>
      <vt:lpstr>PULL &amp; PUSH MARKETING</vt:lpstr>
      <vt:lpstr>1. Push Marketing </vt:lpstr>
      <vt:lpstr>2. Pull Marketing </vt:lpstr>
      <vt:lpstr>Key Differences:</vt:lpstr>
      <vt:lpstr>SEO – SEARCH ENGINE OPTIMIZATION</vt:lpstr>
      <vt:lpstr>Key Components Of SEO Include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piyushbhabhor0363@gmail.com</dc:creator>
  <cp:keywords/>
  <cp:lastModifiedBy>GOJO SATORU</cp:lastModifiedBy>
  <cp:revision>2</cp:revision>
  <dcterms:created xsi:type="dcterms:W3CDTF">2024-07-17T20:05:04Z</dcterms:created>
  <dcterms:modified xsi:type="dcterms:W3CDTF">2024-07-23T06:37:51Z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