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3F4B60-226F-9F48-A011-7609F9D97FC7}" v="39" dt="2024-10-20T20:37:46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4673"/>
  </p:normalViewPr>
  <p:slideViewPr>
    <p:cSldViewPr snapToGrid="0">
      <p:cViewPr varScale="1">
        <p:scale>
          <a:sx n="127" d="100"/>
          <a:sy n="127" d="100"/>
        </p:scale>
        <p:origin x="2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FBA67-F387-F34A-AC73-CCB58F55BEE9}" type="datetimeFigureOut">
              <a:rPr lang="es-ES_tradnl" smtClean="0"/>
              <a:t>20/10/24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B8428-306E-E34E-8CA7-76E5E2B7796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0057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B8428-306E-E34E-8CA7-76E5E2B77960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6728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1DC41-FA52-4432-D5FA-2D47336C0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42CA3A-2AED-E306-E3C5-5FF9D2626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3F5CFA-853A-2190-52D2-6C4B07E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D333-1DF9-49E2-84FB-EE48643A13EC}" type="datetimeFigureOut">
              <a:rPr lang="es-MX" smtClean="0"/>
              <a:t>20/10/24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1F2DCE-9ED9-C276-C726-37A04477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43EC1B-B322-1FAA-F6C9-AAFB68DB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4129-A44C-47D7-B0C1-B24238CEAB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46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261E3-7F86-996F-16C0-C9672B3C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085A26-CFDC-A8B7-F27F-82EA07A90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95A99C-1CEE-FEF2-AB88-596151DC5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D333-1DF9-49E2-84FB-EE48643A13EC}" type="datetimeFigureOut">
              <a:rPr lang="es-MX" smtClean="0"/>
              <a:t>20/10/24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D298F7-3825-868F-4031-3525C59E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165899-FE81-A479-7500-B36056B2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4129-A44C-47D7-B0C1-B24238CEAB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892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3AA350-4758-33E1-CEC4-ADA558118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DB9C79-335D-853F-394F-B3E21A315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0D783F-0FC6-33AD-D322-145BB4D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D333-1DF9-49E2-84FB-EE48643A13EC}" type="datetimeFigureOut">
              <a:rPr lang="es-MX" smtClean="0"/>
              <a:t>20/10/24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C9FAE1-9DE2-2724-5B2C-11606B3B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A292BD-D25F-F566-6550-A02E75CE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4129-A44C-47D7-B0C1-B24238CEAB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842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D07C4-6DA5-C8D3-9FE7-EBA1151B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FF85B5-661D-F821-E2F0-8F40795CD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08E5B9-3101-E28B-896E-BAFAE68F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D333-1DF9-49E2-84FB-EE48643A13EC}" type="datetimeFigureOut">
              <a:rPr lang="es-MX" smtClean="0"/>
              <a:t>20/10/24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F455A2-8031-4DAE-C6B6-8771680E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BBC3E1-E0DC-F2A2-0E24-98046844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4129-A44C-47D7-B0C1-B24238CEAB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21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D0747-F3BE-1BCA-37E3-97DBD0BB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821176-95CF-B1E7-D929-2ED32A3DB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6D76DE-E616-54CC-9EEE-3A721B3E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D333-1DF9-49E2-84FB-EE48643A13EC}" type="datetimeFigureOut">
              <a:rPr lang="es-MX" smtClean="0"/>
              <a:t>20/10/24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7A6255-0589-B3F3-1C67-A3B1E277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595234-957B-4EA4-36EA-9AB25458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4129-A44C-47D7-B0C1-B24238CEAB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685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D9252-6314-BD5A-1C47-DD17106D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1FC0A0-375D-F95C-2DE7-8440BF15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2EA304-F536-7745-41D2-D6327F432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DAFD93-8340-396B-A8EE-8A5A0556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D333-1DF9-49E2-84FB-EE48643A13EC}" type="datetimeFigureOut">
              <a:rPr lang="es-MX" smtClean="0"/>
              <a:t>20/10/24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C4D0B6-2F71-B645-00D3-2178F955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79D799-00B8-61EF-1C36-10F4A00C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4129-A44C-47D7-B0C1-B24238CEAB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69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3A765-34D7-762E-9CAD-183427E44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264FA2-9C1B-66DB-7FA4-AE922A662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489D9B-B18A-E833-CED1-79259DD12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4DF1802-6A60-EA7F-260B-0306B9D04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D372508-8ECD-CDF5-4418-93BF7496C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923B9E7-E474-37FF-3E40-18C02463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D333-1DF9-49E2-84FB-EE48643A13EC}" type="datetimeFigureOut">
              <a:rPr lang="es-MX" smtClean="0"/>
              <a:t>20/10/24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411E766-E8A1-282E-3988-9C579AC39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225131E-B36E-46E5-0089-970A0E1C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4129-A44C-47D7-B0C1-B24238CEAB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63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EA4AE-0682-C002-8C8A-9C7A2908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687432-5BE1-AD5D-F485-173A308A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D333-1DF9-49E2-84FB-EE48643A13EC}" type="datetimeFigureOut">
              <a:rPr lang="es-MX" smtClean="0"/>
              <a:t>20/10/24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9C749D-3690-FEDC-9526-D13CE415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4A246ED-5539-E903-3FF1-DFE40A16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4129-A44C-47D7-B0C1-B24238CEAB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228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7B48C6-3639-301F-2949-455BF42A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D333-1DF9-49E2-84FB-EE48643A13EC}" type="datetimeFigureOut">
              <a:rPr lang="es-MX" smtClean="0"/>
              <a:t>20/10/24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8DB88D5-1743-26E2-FF34-6027E806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BAFED4-2070-6723-82ED-7E574CDB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4129-A44C-47D7-B0C1-B24238CEAB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22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781E3-59EF-3926-D549-5ADA92F4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491BDD-A9C5-D329-F2F3-2F6DFE74D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5AC708-DE5F-9CDD-EB9A-CB1C6051D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90117B-E1D7-917E-6E38-EE913E161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D333-1DF9-49E2-84FB-EE48643A13EC}" type="datetimeFigureOut">
              <a:rPr lang="es-MX" smtClean="0"/>
              <a:t>20/10/24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A2DB7A-A4EF-107E-838B-6A60C308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FC2D75-23C0-DFB2-5D53-B9225334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4129-A44C-47D7-B0C1-B24238CEAB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14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9D18A-BA24-457C-59F5-14C57BD0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E25171-627C-AEF3-9516-2DC7D3CDC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0CDC04-FB71-BE7D-ADF8-0B7E58329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27AF4B-87ED-DCF2-EB4E-94EB4D3E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D333-1DF9-49E2-84FB-EE48643A13EC}" type="datetimeFigureOut">
              <a:rPr lang="es-MX" smtClean="0"/>
              <a:t>20/10/24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99663D-ACB8-8949-9377-A7695BD8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E49E07-0721-1B5D-19AF-E8F11F22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4129-A44C-47D7-B0C1-B24238CEAB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91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D2C1425-9F92-B172-2544-418CF017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CC89CF-3F59-DD1A-0FC1-D9BEC0908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FEA418-53C5-8D2F-7D51-2EF0BDD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6ED333-1DF9-49E2-84FB-EE48643A13EC}" type="datetimeFigureOut">
              <a:rPr lang="es-MX" smtClean="0"/>
              <a:t>20/10/24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1D034D-26E7-5EC9-A30A-E18CF560D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954EA8-50F7-6F41-1059-277E644CB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8B4129-A44C-47D7-B0C1-B24238CEAB7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544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96976EAD-E204-FDA9-D29E-01DA5D534D75}"/>
              </a:ext>
            </a:extLst>
          </p:cNvPr>
          <p:cNvGrpSpPr/>
          <p:nvPr/>
        </p:nvGrpSpPr>
        <p:grpSpPr>
          <a:xfrm>
            <a:off x="2482458" y="369972"/>
            <a:ext cx="2121408" cy="804672"/>
            <a:chOff x="2075687" y="621792"/>
            <a:chExt cx="2121408" cy="804672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116D3EE4-7D59-8FC4-7B6A-D5241E337B9B}"/>
                </a:ext>
              </a:extLst>
            </p:cNvPr>
            <p:cNvSpPr/>
            <p:nvPr/>
          </p:nvSpPr>
          <p:spPr>
            <a:xfrm>
              <a:off x="2075687" y="621792"/>
              <a:ext cx="2121408" cy="8046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26" name="Picture 2" descr="GitHub - StartupUtils/FastAPI_MongoDB: Fast API MongoDB Template">
              <a:extLst>
                <a:ext uri="{FF2B5EF4-FFF2-40B4-BE49-F238E27FC236}">
                  <a16:creationId xmlns:a16="http://schemas.microsoft.com/office/drawing/2014/main" id="{73580A57-C63D-467A-5D46-899CD65A90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5842" y="690996"/>
              <a:ext cx="729901" cy="161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481CB530-063E-D4D0-E6F1-1460E95E03C7}"/>
              </a:ext>
            </a:extLst>
          </p:cNvPr>
          <p:cNvSpPr/>
          <p:nvPr/>
        </p:nvSpPr>
        <p:spPr>
          <a:xfrm>
            <a:off x="2378389" y="4252549"/>
            <a:ext cx="2121408" cy="1216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C62F461-4DBE-F267-69AE-96A81BD69DB6}"/>
              </a:ext>
            </a:extLst>
          </p:cNvPr>
          <p:cNvSpPr/>
          <p:nvPr/>
        </p:nvSpPr>
        <p:spPr>
          <a:xfrm>
            <a:off x="5397245" y="4251786"/>
            <a:ext cx="3067056" cy="121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s-MX" sz="1600" dirty="0">
              <a:solidFill>
                <a:schemeClr val="tx1"/>
              </a:solidFill>
            </a:endParaRP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44F851B7-771D-4E73-CA2E-E3B9698AAACF}"/>
              </a:ext>
            </a:extLst>
          </p:cNvPr>
          <p:cNvCxnSpPr>
            <a:cxnSpLocks/>
            <a:stCxn id="9" idx="0"/>
            <a:endCxn id="1040" idx="2"/>
          </p:cNvCxnSpPr>
          <p:nvPr/>
        </p:nvCxnSpPr>
        <p:spPr>
          <a:xfrm rot="5400000" flipH="1" flipV="1">
            <a:off x="6383460" y="3704473"/>
            <a:ext cx="1094626" cy="1270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7035ED1A-7E4B-60C9-DE61-131704DEF34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530296" y="1174644"/>
            <a:ext cx="12866" cy="672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Amazon Relational Database Service Review | AWS RDS">
            <a:extLst>
              <a:ext uri="{FF2B5EF4-FFF2-40B4-BE49-F238E27FC236}">
                <a16:creationId xmlns:a16="http://schemas.microsoft.com/office/drawing/2014/main" id="{F9B01269-15C8-F7B7-0DE4-EB1140E7BA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r="18000"/>
          <a:stretch/>
        </p:blipFill>
        <p:spPr bwMode="auto">
          <a:xfrm>
            <a:off x="2462064" y="4860501"/>
            <a:ext cx="553248" cy="53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B8FC233C-F1AC-F592-63F3-E832ED67BA90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2941157" y="3754611"/>
            <a:ext cx="995875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Gráfico 45" descr="Base de datos con relleno sólido">
            <a:extLst>
              <a:ext uri="{FF2B5EF4-FFF2-40B4-BE49-F238E27FC236}">
                <a16:creationId xmlns:a16="http://schemas.microsoft.com/office/drawing/2014/main" id="{9E000BB2-471C-B7D0-8784-4E26ABABFB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29141" y="4707133"/>
            <a:ext cx="705611" cy="705611"/>
          </a:xfrm>
          <a:prstGeom prst="rect">
            <a:avLst/>
          </a:prstGeom>
        </p:spPr>
      </p:pic>
      <p:pic>
        <p:nvPicPr>
          <p:cNvPr id="1036" name="Picture 12" descr="jupyterhub-logo | Colaberry">
            <a:extLst>
              <a:ext uri="{FF2B5EF4-FFF2-40B4-BE49-F238E27FC236}">
                <a16:creationId xmlns:a16="http://schemas.microsoft.com/office/drawing/2014/main" id="{50B9A066-DA53-7627-9BC4-6220E1D140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37" b="21637"/>
          <a:stretch/>
        </p:blipFill>
        <p:spPr bwMode="auto">
          <a:xfrm>
            <a:off x="6096000" y="4351733"/>
            <a:ext cx="1054547" cy="53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Conector: angular 53">
            <a:extLst>
              <a:ext uri="{FF2B5EF4-FFF2-40B4-BE49-F238E27FC236}">
                <a16:creationId xmlns:a16="http://schemas.microsoft.com/office/drawing/2014/main" id="{DE6780C0-3836-B98F-A447-726872AF050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499797" y="4860160"/>
            <a:ext cx="897448" cy="76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: angular 58">
            <a:extLst>
              <a:ext uri="{FF2B5EF4-FFF2-40B4-BE49-F238E27FC236}">
                <a16:creationId xmlns:a16="http://schemas.microsoft.com/office/drawing/2014/main" id="{23530C7B-0A73-D173-AF3C-1E068E80F9E0}"/>
              </a:ext>
            </a:extLst>
          </p:cNvPr>
          <p:cNvCxnSpPr>
            <a:cxnSpLocks/>
            <a:stCxn id="17" idx="2"/>
            <a:endCxn id="38" idx="1"/>
          </p:cNvCxnSpPr>
          <p:nvPr/>
        </p:nvCxnSpPr>
        <p:spPr>
          <a:xfrm rot="16200000" flipH="1">
            <a:off x="8772102" y="2223510"/>
            <a:ext cx="1633115" cy="120970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15 Things that you must know about AWS S3 (Simple Storage Service ...">
            <a:extLst>
              <a:ext uri="{FF2B5EF4-FFF2-40B4-BE49-F238E27FC236}">
                <a16:creationId xmlns:a16="http://schemas.microsoft.com/office/drawing/2014/main" id="{8AA8E7D6-6744-FDC3-639F-122CDBE0CD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3" r="10143"/>
          <a:stretch/>
        </p:blipFill>
        <p:spPr bwMode="auto">
          <a:xfrm>
            <a:off x="6485200" y="2318715"/>
            <a:ext cx="891146" cy="83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 descr="Aws Ec2 Download Logo Icon Png Svg Images">
            <a:extLst>
              <a:ext uri="{FF2B5EF4-FFF2-40B4-BE49-F238E27FC236}">
                <a16:creationId xmlns:a16="http://schemas.microsoft.com/office/drawing/2014/main" id="{F9F8F093-3CAC-A216-9461-6DE58F0928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7" r="29013"/>
          <a:stretch/>
        </p:blipFill>
        <p:spPr bwMode="auto">
          <a:xfrm>
            <a:off x="5439065" y="4365884"/>
            <a:ext cx="705611" cy="103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750B5B-3380-DE11-491A-5F6505C8694F}"/>
              </a:ext>
            </a:extLst>
          </p:cNvPr>
          <p:cNvSpPr txBox="1"/>
          <p:nvPr/>
        </p:nvSpPr>
        <p:spPr>
          <a:xfrm>
            <a:off x="3015312" y="545593"/>
            <a:ext cx="1316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API Cliente</a:t>
            </a:r>
          </a:p>
          <a:p>
            <a:pPr algn="ctr"/>
            <a:r>
              <a:rPr lang="es-ES_tradnl" dirty="0"/>
              <a:t>Rutas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44360B-FD75-2011-6ABF-E827B973AF4A}"/>
              </a:ext>
            </a:extLst>
          </p:cNvPr>
          <p:cNvSpPr txBox="1"/>
          <p:nvPr/>
        </p:nvSpPr>
        <p:spPr>
          <a:xfrm>
            <a:off x="3934752" y="1358107"/>
            <a:ext cx="102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/>
              <a:t>HTTP POST</a:t>
            </a:r>
          </a:p>
        </p:txBody>
      </p:sp>
      <p:pic>
        <p:nvPicPr>
          <p:cNvPr id="15" name="Picture 8" descr="Docker Logo, symbol, meaning, history, PNG, brand">
            <a:extLst>
              <a:ext uri="{FF2B5EF4-FFF2-40B4-BE49-F238E27FC236}">
                <a16:creationId xmlns:a16="http://schemas.microsoft.com/office/drawing/2014/main" id="{C731293A-A32D-7DAE-F348-34C15D8048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1" r="18741"/>
          <a:stretch/>
        </p:blipFill>
        <p:spPr bwMode="auto">
          <a:xfrm>
            <a:off x="6424455" y="5079604"/>
            <a:ext cx="400872" cy="36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0DA75DD-0177-4CAF-C415-B11D77921CEA}"/>
              </a:ext>
            </a:extLst>
          </p:cNvPr>
          <p:cNvSpPr txBox="1"/>
          <p:nvPr/>
        </p:nvSpPr>
        <p:spPr>
          <a:xfrm>
            <a:off x="7004015" y="3512340"/>
            <a:ext cx="1021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/>
              <a:t>Modelo ML </a:t>
            </a:r>
            <a:r>
              <a:rPr lang="es-ES_tradnl" sz="1200" dirty="0" err="1"/>
              <a:t>Pickle</a:t>
            </a:r>
            <a:endParaRPr lang="es-ES_tradnl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0A14C0-9136-09A5-443D-5BE7738DBD9C}"/>
              </a:ext>
            </a:extLst>
          </p:cNvPr>
          <p:cNvSpPr txBox="1"/>
          <p:nvPr/>
        </p:nvSpPr>
        <p:spPr>
          <a:xfrm>
            <a:off x="9197630" y="3290500"/>
            <a:ext cx="102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/>
              <a:t>HTTP POST</a:t>
            </a:r>
          </a:p>
        </p:txBody>
      </p:sp>
      <p:sp>
        <p:nvSpPr>
          <p:cNvPr id="36" name="Rectángulo 16">
            <a:extLst>
              <a:ext uri="{FF2B5EF4-FFF2-40B4-BE49-F238E27FC236}">
                <a16:creationId xmlns:a16="http://schemas.microsoft.com/office/drawing/2014/main" id="{20BD986F-7182-774B-A08C-58EB99B725D2}"/>
              </a:ext>
            </a:extLst>
          </p:cNvPr>
          <p:cNvSpPr/>
          <p:nvPr/>
        </p:nvSpPr>
        <p:spPr>
          <a:xfrm>
            <a:off x="10193512" y="3110195"/>
            <a:ext cx="1809302" cy="1030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0AC9F4-0A96-9626-6083-5B28F95ABC27}"/>
              </a:ext>
            </a:extLst>
          </p:cNvPr>
          <p:cNvSpPr txBox="1"/>
          <p:nvPr/>
        </p:nvSpPr>
        <p:spPr>
          <a:xfrm>
            <a:off x="7116831" y="4483180"/>
            <a:ext cx="1233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/>
              <a:t>Data </a:t>
            </a:r>
            <a:r>
              <a:rPr lang="es-ES_tradnl" sz="1600" dirty="0" err="1"/>
              <a:t>Science</a:t>
            </a:r>
            <a:endParaRPr lang="es-ES_tradnl" sz="1600" dirty="0"/>
          </a:p>
          <a:p>
            <a:r>
              <a:rPr lang="es-ES_tradnl" sz="1600" dirty="0" err="1"/>
              <a:t>Instance</a:t>
            </a:r>
            <a:endParaRPr lang="es-ES_tradnl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1C3E86-3792-F535-91CB-86BC86260219}"/>
              </a:ext>
            </a:extLst>
          </p:cNvPr>
          <p:cNvSpPr txBox="1"/>
          <p:nvPr/>
        </p:nvSpPr>
        <p:spPr>
          <a:xfrm>
            <a:off x="10193512" y="3321755"/>
            <a:ext cx="1809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Predicciones</a:t>
            </a:r>
          </a:p>
          <a:p>
            <a:pPr algn="ctr"/>
            <a:r>
              <a:rPr lang="es-ES_tradnl" dirty="0"/>
              <a:t>Cliente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A5408E0-ED79-70A0-DF2E-B77626A9B9B8}"/>
              </a:ext>
            </a:extLst>
          </p:cNvPr>
          <p:cNvGrpSpPr/>
          <p:nvPr/>
        </p:nvGrpSpPr>
        <p:grpSpPr>
          <a:xfrm>
            <a:off x="1823555" y="1847087"/>
            <a:ext cx="3413482" cy="1409587"/>
            <a:chOff x="1847746" y="1864264"/>
            <a:chExt cx="3413482" cy="1409587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6C8EAD2-F43A-3C2D-0916-522A10727DB8}"/>
                </a:ext>
              </a:extLst>
            </p:cNvPr>
            <p:cNvSpPr/>
            <p:nvPr/>
          </p:nvSpPr>
          <p:spPr>
            <a:xfrm>
              <a:off x="1847746" y="1864264"/>
              <a:ext cx="3413482" cy="14095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pic>
          <p:nvPicPr>
            <p:cNvPr id="1032" name="Picture 8" descr="Docker Logo, symbol, meaning, history, PNG, brand">
              <a:extLst>
                <a:ext uri="{FF2B5EF4-FFF2-40B4-BE49-F238E27FC236}">
                  <a16:creationId xmlns:a16="http://schemas.microsoft.com/office/drawing/2014/main" id="{C5F8C47B-8944-6CA5-FF34-B680564F16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41" r="18741"/>
            <a:stretch/>
          </p:blipFill>
          <p:spPr bwMode="auto">
            <a:xfrm>
              <a:off x="3061658" y="2665035"/>
              <a:ext cx="513848" cy="462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GitHub - PrefectHQ/legacy-ui: The home of the Prefect 1 UI">
              <a:extLst>
                <a:ext uri="{FF2B5EF4-FFF2-40B4-BE49-F238E27FC236}">
                  <a16:creationId xmlns:a16="http://schemas.microsoft.com/office/drawing/2014/main" id="{9F279083-C6A4-19D8-56A0-EA7F206C9E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3401" y="2001106"/>
              <a:ext cx="1315441" cy="334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4018BED-BF30-C64B-5577-5A09D0CB3558}"/>
                </a:ext>
              </a:extLst>
            </p:cNvPr>
            <p:cNvSpPr txBox="1"/>
            <p:nvPr/>
          </p:nvSpPr>
          <p:spPr>
            <a:xfrm>
              <a:off x="4325875" y="2372362"/>
              <a:ext cx="866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2400" dirty="0"/>
                <a:t>ETL</a:t>
              </a:r>
            </a:p>
          </p:txBody>
        </p:sp>
        <p:pic>
          <p:nvPicPr>
            <p:cNvPr id="39" name="Picture 6" descr="Aws Ec2 Download Logo Icon Png Svg Images">
              <a:extLst>
                <a:ext uri="{FF2B5EF4-FFF2-40B4-BE49-F238E27FC236}">
                  <a16:creationId xmlns:a16="http://schemas.microsoft.com/office/drawing/2014/main" id="{338720B3-3A68-31EE-58E0-61D8EEBF4F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67" r="29013"/>
            <a:stretch/>
          </p:blipFill>
          <p:spPr bwMode="auto">
            <a:xfrm>
              <a:off x="2028643" y="2041465"/>
              <a:ext cx="705611" cy="1039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3A4B7F5-A612-F8E9-7CB9-0AB9DDEAD342}"/>
              </a:ext>
            </a:extLst>
          </p:cNvPr>
          <p:cNvGrpSpPr/>
          <p:nvPr/>
        </p:nvGrpSpPr>
        <p:grpSpPr>
          <a:xfrm>
            <a:off x="7923102" y="981405"/>
            <a:ext cx="2121408" cy="1030401"/>
            <a:chOff x="7664102" y="2017598"/>
            <a:chExt cx="2121408" cy="1030401"/>
          </a:xfrm>
        </p:grpSpPr>
        <p:pic>
          <p:nvPicPr>
            <p:cNvPr id="1038" name="Picture 14" descr="Know more about lambda in AWS | Digital Marketing Agency in Rajasthan">
              <a:extLst>
                <a:ext uri="{FF2B5EF4-FFF2-40B4-BE49-F238E27FC236}">
                  <a16:creationId xmlns:a16="http://schemas.microsoft.com/office/drawing/2014/main" id="{693035C5-D9C3-DE65-29F0-F1DE7F668A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3633" y="2355185"/>
              <a:ext cx="584328" cy="577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GitHub - StartupUtils/FastAPI_MongoDB: Fast API MongoDB Template">
              <a:extLst>
                <a:ext uri="{FF2B5EF4-FFF2-40B4-BE49-F238E27FC236}">
                  <a16:creationId xmlns:a16="http://schemas.microsoft.com/office/drawing/2014/main" id="{DC959D30-F8F3-C746-2602-49B7E8396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8131" y="2070373"/>
              <a:ext cx="729901" cy="161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38E5724-618E-10BF-EF77-B787DFBD3E05}"/>
                </a:ext>
              </a:extLst>
            </p:cNvPr>
            <p:cNvGrpSpPr/>
            <p:nvPr/>
          </p:nvGrpSpPr>
          <p:grpSpPr>
            <a:xfrm>
              <a:off x="7664102" y="2017598"/>
              <a:ext cx="2121408" cy="1030401"/>
              <a:chOff x="7664102" y="2017598"/>
              <a:chExt cx="2121408" cy="1030401"/>
            </a:xfrm>
          </p:grpSpPr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C3280DDF-529F-AD60-2C38-C623BE75574F}"/>
                  </a:ext>
                </a:extLst>
              </p:cNvPr>
              <p:cNvSpPr/>
              <p:nvPr/>
            </p:nvSpPr>
            <p:spPr>
              <a:xfrm>
                <a:off x="7664102" y="2017598"/>
                <a:ext cx="2121408" cy="10304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A494EA5-1752-281B-19FC-49FC7E3E705C}"/>
                  </a:ext>
                </a:extLst>
              </p:cNvPr>
              <p:cNvSpPr txBox="1"/>
              <p:nvPr/>
            </p:nvSpPr>
            <p:spPr>
              <a:xfrm>
                <a:off x="8317961" y="2220686"/>
                <a:ext cx="13166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dirty="0"/>
                  <a:t>API Inferencia</a:t>
                </a:r>
              </a:p>
            </p:txBody>
          </p:sp>
        </p:grpSp>
      </p:grpSp>
      <p:pic>
        <p:nvPicPr>
          <p:cNvPr id="1028" name="Picture 4" descr="Intro to PostgreSQL. Create and Query Postgres Database | by Lauren  Cunningham | CodeX | Medium">
            <a:extLst>
              <a:ext uri="{FF2B5EF4-FFF2-40B4-BE49-F238E27FC236}">
                <a16:creationId xmlns:a16="http://schemas.microsoft.com/office/drawing/2014/main" id="{E8CB100A-AB94-89FE-2A6B-7E0415CC0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203" y="4274760"/>
            <a:ext cx="1247101" cy="57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Conector: angular 10">
            <a:extLst>
              <a:ext uri="{FF2B5EF4-FFF2-40B4-BE49-F238E27FC236}">
                <a16:creationId xmlns:a16="http://schemas.microsoft.com/office/drawing/2014/main" id="{4FBA53BD-C4BA-BE69-926D-1175FE1CA0EA}"/>
              </a:ext>
            </a:extLst>
          </p:cNvPr>
          <p:cNvCxnSpPr>
            <a:cxnSpLocks/>
            <a:stCxn id="1040" idx="0"/>
            <a:endCxn id="17" idx="1"/>
          </p:cNvCxnSpPr>
          <p:nvPr/>
        </p:nvCxnSpPr>
        <p:spPr>
          <a:xfrm rot="5400000" flipH="1" flipV="1">
            <a:off x="7015883" y="1411497"/>
            <a:ext cx="822109" cy="992329"/>
          </a:xfrm>
          <a:prstGeom prst="bentConnector2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CE0F0C18-C42C-9724-4C97-44209E7EE0AD}"/>
              </a:ext>
            </a:extLst>
          </p:cNvPr>
          <p:cNvSpPr txBox="1"/>
          <p:nvPr/>
        </p:nvSpPr>
        <p:spPr>
          <a:xfrm>
            <a:off x="6915349" y="984968"/>
            <a:ext cx="1021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/>
              <a:t>Modelo ML </a:t>
            </a:r>
            <a:r>
              <a:rPr lang="es-ES_tradnl" sz="1200" dirty="0" err="1"/>
              <a:t>Pickle</a:t>
            </a:r>
            <a:endParaRPr lang="es-ES_tradnl" sz="1200" dirty="0"/>
          </a:p>
        </p:txBody>
      </p:sp>
    </p:spTree>
    <p:extLst>
      <p:ext uri="{BB962C8B-B14F-4D97-AF65-F5344CB8AC3E}">
        <p14:creationId xmlns:p14="http://schemas.microsoft.com/office/powerpoint/2010/main" val="62537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93F2ACB-4AA4-1F95-1515-8CAA2F2A1728}"/>
              </a:ext>
            </a:extLst>
          </p:cNvPr>
          <p:cNvGrpSpPr/>
          <p:nvPr/>
        </p:nvGrpSpPr>
        <p:grpSpPr>
          <a:xfrm>
            <a:off x="3487065" y="663048"/>
            <a:ext cx="2121408" cy="804672"/>
            <a:chOff x="3487065" y="663048"/>
            <a:chExt cx="2121408" cy="804672"/>
          </a:xfrm>
        </p:grpSpPr>
        <p:sp>
          <p:nvSpPr>
            <p:cNvPr id="8" name="Rectángulo 5">
              <a:extLst>
                <a:ext uri="{FF2B5EF4-FFF2-40B4-BE49-F238E27FC236}">
                  <a16:creationId xmlns:a16="http://schemas.microsoft.com/office/drawing/2014/main" id="{5B819B1F-0A56-A192-06EA-06DC0334BA3E}"/>
                </a:ext>
              </a:extLst>
            </p:cNvPr>
            <p:cNvSpPr/>
            <p:nvPr/>
          </p:nvSpPr>
          <p:spPr>
            <a:xfrm>
              <a:off x="3487065" y="663048"/>
              <a:ext cx="2121408" cy="8046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070656-3D73-9535-4D10-420ED26D3489}"/>
                </a:ext>
              </a:extLst>
            </p:cNvPr>
            <p:cNvSpPr txBox="1"/>
            <p:nvPr/>
          </p:nvSpPr>
          <p:spPr>
            <a:xfrm>
              <a:off x="3855939" y="742219"/>
              <a:ext cx="1316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dirty="0" err="1"/>
                <a:t>Parquets</a:t>
              </a:r>
              <a:endParaRPr lang="es-ES_tradnl" dirty="0"/>
            </a:p>
            <a:p>
              <a:pPr algn="ctr"/>
              <a:r>
                <a:rPr lang="es-ES_tradnl" dirty="0"/>
                <a:t>NYC</a:t>
              </a:r>
            </a:p>
          </p:txBody>
        </p:sp>
      </p:grpSp>
      <p:cxnSp>
        <p:nvCxnSpPr>
          <p:cNvPr id="11" name="Conector recto de flecha 23">
            <a:extLst>
              <a:ext uri="{FF2B5EF4-FFF2-40B4-BE49-F238E27FC236}">
                <a16:creationId xmlns:a16="http://schemas.microsoft.com/office/drawing/2014/main" id="{60777230-C86D-8225-15D6-FEFBB932809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547769" y="1467720"/>
            <a:ext cx="0" cy="672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838ED66-ACE6-4703-7609-E79427A17394}"/>
              </a:ext>
            </a:extLst>
          </p:cNvPr>
          <p:cNvGrpSpPr/>
          <p:nvPr/>
        </p:nvGrpSpPr>
        <p:grpSpPr>
          <a:xfrm>
            <a:off x="3496308" y="4388966"/>
            <a:ext cx="2121408" cy="804672"/>
            <a:chOff x="3497342" y="2701190"/>
            <a:chExt cx="2121408" cy="804672"/>
          </a:xfrm>
        </p:grpSpPr>
        <p:grpSp>
          <p:nvGrpSpPr>
            <p:cNvPr id="4" name="Grupo 33">
              <a:extLst>
                <a:ext uri="{FF2B5EF4-FFF2-40B4-BE49-F238E27FC236}">
                  <a16:creationId xmlns:a16="http://schemas.microsoft.com/office/drawing/2014/main" id="{B8DE945A-C993-13ED-834B-E13970B1CE59}"/>
                </a:ext>
              </a:extLst>
            </p:cNvPr>
            <p:cNvGrpSpPr/>
            <p:nvPr/>
          </p:nvGrpSpPr>
          <p:grpSpPr>
            <a:xfrm>
              <a:off x="3497342" y="2701190"/>
              <a:ext cx="2121408" cy="804672"/>
              <a:chOff x="2075687" y="621792"/>
              <a:chExt cx="2121408" cy="804672"/>
            </a:xfrm>
          </p:grpSpPr>
          <p:sp>
            <p:nvSpPr>
              <p:cNvPr id="5" name="Rectángulo 5">
                <a:extLst>
                  <a:ext uri="{FF2B5EF4-FFF2-40B4-BE49-F238E27FC236}">
                    <a16:creationId xmlns:a16="http://schemas.microsoft.com/office/drawing/2014/main" id="{BB28A84C-4A3C-6311-1A26-9888370A5FAD}"/>
                  </a:ext>
                </a:extLst>
              </p:cNvPr>
              <p:cNvSpPr/>
              <p:nvPr/>
            </p:nvSpPr>
            <p:spPr>
              <a:xfrm>
                <a:off x="2075687" y="621792"/>
                <a:ext cx="2121408" cy="8046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6" name="Picture 2" descr="GitHub - StartupUtils/FastAPI_MongoDB: Fast API MongoDB Template">
                <a:extLst>
                  <a:ext uri="{FF2B5EF4-FFF2-40B4-BE49-F238E27FC236}">
                    <a16:creationId xmlns:a16="http://schemas.microsoft.com/office/drawing/2014/main" id="{B0861CC0-C0A5-9367-E85D-AEFEDCB7FE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5842" y="690996"/>
                <a:ext cx="729901" cy="1618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A0F35B-A19F-E90A-F5DD-876CEEC108CF}"/>
                </a:ext>
              </a:extLst>
            </p:cNvPr>
            <p:cNvSpPr txBox="1"/>
            <p:nvPr/>
          </p:nvSpPr>
          <p:spPr>
            <a:xfrm>
              <a:off x="3942447" y="2963604"/>
              <a:ext cx="1316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dirty="0"/>
                <a:t>API Demo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4F098B-6AE0-3545-1FA4-46F012088F40}"/>
              </a:ext>
            </a:extLst>
          </p:cNvPr>
          <p:cNvGrpSpPr/>
          <p:nvPr/>
        </p:nvGrpSpPr>
        <p:grpSpPr>
          <a:xfrm>
            <a:off x="3487065" y="2127943"/>
            <a:ext cx="2121408" cy="631746"/>
            <a:chOff x="3487065" y="663048"/>
            <a:chExt cx="2121408" cy="804672"/>
          </a:xfrm>
        </p:grpSpPr>
        <p:sp>
          <p:nvSpPr>
            <p:cNvPr id="19" name="Rectángulo 5">
              <a:extLst>
                <a:ext uri="{FF2B5EF4-FFF2-40B4-BE49-F238E27FC236}">
                  <a16:creationId xmlns:a16="http://schemas.microsoft.com/office/drawing/2014/main" id="{4F724EB5-4901-4DE9-CFB9-7A514342CFFB}"/>
                </a:ext>
              </a:extLst>
            </p:cNvPr>
            <p:cNvSpPr/>
            <p:nvPr/>
          </p:nvSpPr>
          <p:spPr>
            <a:xfrm>
              <a:off x="3487065" y="663048"/>
              <a:ext cx="2121408" cy="8046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2837E8B-A2DE-3F09-03B4-A44E0009E5A3}"/>
                </a:ext>
              </a:extLst>
            </p:cNvPr>
            <p:cNvSpPr txBox="1"/>
            <p:nvPr/>
          </p:nvSpPr>
          <p:spPr>
            <a:xfrm>
              <a:off x="3898676" y="747859"/>
              <a:ext cx="1316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dirty="0" err="1"/>
                <a:t>Extract</a:t>
              </a:r>
              <a:endParaRPr lang="es-ES_tradnl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4BAE2D-8B16-C79C-66BD-D487BE6CE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095" y="2299536"/>
            <a:ext cx="386571" cy="42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ector recto de flecha 23">
            <a:extLst>
              <a:ext uri="{FF2B5EF4-FFF2-40B4-BE49-F238E27FC236}">
                <a16:creationId xmlns:a16="http://schemas.microsoft.com/office/drawing/2014/main" id="{B35E8B16-F582-4267-BDC8-89029155C042}"/>
              </a:ext>
            </a:extLst>
          </p:cNvPr>
          <p:cNvCxnSpPr>
            <a:cxnSpLocks/>
          </p:cNvCxnSpPr>
          <p:nvPr/>
        </p:nvCxnSpPr>
        <p:spPr>
          <a:xfrm>
            <a:off x="4547769" y="3892581"/>
            <a:ext cx="0" cy="496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3">
            <a:extLst>
              <a:ext uri="{FF2B5EF4-FFF2-40B4-BE49-F238E27FC236}">
                <a16:creationId xmlns:a16="http://schemas.microsoft.com/office/drawing/2014/main" id="{B781CFDA-1855-E841-149C-658DFB55ABF1}"/>
              </a:ext>
            </a:extLst>
          </p:cNvPr>
          <p:cNvCxnSpPr>
            <a:cxnSpLocks/>
          </p:cNvCxnSpPr>
          <p:nvPr/>
        </p:nvCxnSpPr>
        <p:spPr>
          <a:xfrm>
            <a:off x="4521058" y="5193638"/>
            <a:ext cx="0" cy="672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856B5B8-AB56-AE32-B094-21FF5744C617}"/>
              </a:ext>
            </a:extLst>
          </p:cNvPr>
          <p:cNvSpPr txBox="1"/>
          <p:nvPr/>
        </p:nvSpPr>
        <p:spPr>
          <a:xfrm>
            <a:off x="3873712" y="5801996"/>
            <a:ext cx="1316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err="1"/>
              <a:t>Metodos</a:t>
            </a:r>
            <a:r>
              <a:rPr lang="es-ES_tradnl" dirty="0"/>
              <a:t> GET y POST</a:t>
            </a:r>
          </a:p>
        </p:txBody>
      </p:sp>
      <p:pic>
        <p:nvPicPr>
          <p:cNvPr id="24" name="Picture 8" descr="Docker Logo, symbol, meaning, history, PNG, brand">
            <a:extLst>
              <a:ext uri="{FF2B5EF4-FFF2-40B4-BE49-F238E27FC236}">
                <a16:creationId xmlns:a16="http://schemas.microsoft.com/office/drawing/2014/main" id="{9884D81C-8F7F-C1C8-F4F6-41BFE9DA9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1" r="18741"/>
          <a:stretch/>
        </p:blipFill>
        <p:spPr bwMode="auto">
          <a:xfrm>
            <a:off x="3578113" y="4786836"/>
            <a:ext cx="363300" cy="32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1479CFD9-6C6A-03D2-C3A7-97EC678089AB}"/>
              </a:ext>
            </a:extLst>
          </p:cNvPr>
          <p:cNvGrpSpPr/>
          <p:nvPr/>
        </p:nvGrpSpPr>
        <p:grpSpPr>
          <a:xfrm>
            <a:off x="3487065" y="3203916"/>
            <a:ext cx="2121408" cy="631746"/>
            <a:chOff x="3487065" y="663048"/>
            <a:chExt cx="2121408" cy="804672"/>
          </a:xfrm>
        </p:grpSpPr>
        <p:sp>
          <p:nvSpPr>
            <p:cNvPr id="27" name="Rectángulo 5">
              <a:extLst>
                <a:ext uri="{FF2B5EF4-FFF2-40B4-BE49-F238E27FC236}">
                  <a16:creationId xmlns:a16="http://schemas.microsoft.com/office/drawing/2014/main" id="{A9B31FED-9336-C5BC-EAE7-5C7882C91A66}"/>
                </a:ext>
              </a:extLst>
            </p:cNvPr>
            <p:cNvSpPr/>
            <p:nvPr/>
          </p:nvSpPr>
          <p:spPr>
            <a:xfrm>
              <a:off x="3487065" y="663048"/>
              <a:ext cx="2121408" cy="8046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7D5B09-6D2F-93F7-58C7-7634FD0B7317}"/>
                </a:ext>
              </a:extLst>
            </p:cNvPr>
            <p:cNvSpPr txBox="1"/>
            <p:nvPr/>
          </p:nvSpPr>
          <p:spPr>
            <a:xfrm>
              <a:off x="4189895" y="855567"/>
              <a:ext cx="1316673" cy="470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dirty="0"/>
                <a:t>BD Local</a:t>
              </a:r>
            </a:p>
          </p:txBody>
        </p:sp>
      </p:grpSp>
      <p:cxnSp>
        <p:nvCxnSpPr>
          <p:cNvPr id="29" name="Conector recto de flecha 23">
            <a:extLst>
              <a:ext uri="{FF2B5EF4-FFF2-40B4-BE49-F238E27FC236}">
                <a16:creationId xmlns:a16="http://schemas.microsoft.com/office/drawing/2014/main" id="{99BDC384-B1A0-D3B6-CBD1-D74F62EA6054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4547769" y="2759689"/>
            <a:ext cx="0" cy="444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SQLite">
            <a:extLst>
              <a:ext uri="{FF2B5EF4-FFF2-40B4-BE49-F238E27FC236}">
                <a16:creationId xmlns:a16="http://schemas.microsoft.com/office/drawing/2014/main" id="{92C1547F-7CB4-B4B2-EFD4-DFBE61107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982" y="3275083"/>
            <a:ext cx="784382" cy="47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926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33</Words>
  <Application>Microsoft Macintosh PowerPoint</Application>
  <PresentationFormat>Widescreen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Santiago Ramirez Castaneda</dc:creator>
  <cp:lastModifiedBy>Julián Andrés Santos Méndez</cp:lastModifiedBy>
  <cp:revision>2</cp:revision>
  <dcterms:created xsi:type="dcterms:W3CDTF">2024-10-18T15:41:15Z</dcterms:created>
  <dcterms:modified xsi:type="dcterms:W3CDTF">2024-10-20T20:37:58Z</dcterms:modified>
</cp:coreProperties>
</file>