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BC810-B9FE-F74A-A902-CABF1C3D675E}" v="116" dt="2024-10-20T14:19:2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4673"/>
  </p:normalViewPr>
  <p:slideViewPr>
    <p:cSldViewPr snapToGrid="0">
      <p:cViewPr varScale="1">
        <p:scale>
          <a:sx n="127" d="100"/>
          <a:sy n="127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FBA67-F387-F34A-AC73-CCB58F55BEE9}" type="datetimeFigureOut">
              <a:rPr lang="es-ES_tradnl" smtClean="0"/>
              <a:t>20/10/24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8428-306E-E34E-8CA7-76E5E2B7796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00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B8428-306E-E34E-8CA7-76E5E2B7796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672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1DC41-FA52-4432-D5FA-2D47336C0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42CA3A-2AED-E306-E3C5-5FF9D2626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5CFA-853A-2190-52D2-6C4B07E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F2DCE-9ED9-C276-C726-37A04477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3EC1B-B322-1FAA-F6C9-AAFB68DB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4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61E3-7F86-996F-16C0-C9672B3C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085A26-CFDC-A8B7-F27F-82EA07A90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5A99C-1CEE-FEF2-AB88-596151DC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298F7-3825-868F-4031-3525C59E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65899-FE81-A479-7500-B36056B2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9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AA350-4758-33E1-CEC4-ADA55811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DB9C79-335D-853F-394F-B3E21A31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D783F-0FC6-33AD-D322-145BB4D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9FAE1-9DE2-2724-5B2C-11606B3B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292BD-D25F-F566-6550-A02E75C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D07C4-6DA5-C8D3-9FE7-EBA1151B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F85B5-661D-F821-E2F0-8F40795C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8E5B9-3101-E28B-896E-BAFAE68F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455A2-8031-4DAE-C6B6-8771680E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C3E1-E0DC-F2A2-0E24-9804684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21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D0747-F3BE-1BCA-37E3-97DBD0B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21176-95CF-B1E7-D929-2ED32A3D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6D76DE-E616-54CC-9EEE-3A721B3E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A6255-0589-B3F3-1C67-A3B1E277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95234-957B-4EA4-36EA-9AB25458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85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D9252-6314-BD5A-1C47-DD17106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FC0A0-375D-F95C-2DE7-8440BF15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2EA304-F536-7745-41D2-D6327F43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DAFD93-8340-396B-A8EE-8A5A0556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C4D0B6-2F71-B645-00D3-2178F955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9D799-00B8-61EF-1C36-10F4A00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9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A765-34D7-762E-9CAD-183427E4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64FA2-9C1B-66DB-7FA4-AE922A66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489D9B-B18A-E833-CED1-79259DD1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DF1802-6A60-EA7F-260B-0306B9D0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372508-8ECD-CDF5-4418-93BF7496C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23B9E7-E474-37FF-3E40-18C02463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11E766-E8A1-282E-3988-9C579AC3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25131E-B36E-46E5-0089-970A0E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3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A4AE-0682-C002-8C8A-9C7A290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687432-5BE1-AD5D-F485-173A308A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9C749D-3690-FEDC-9526-D13CE41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A246ED-5539-E903-3FF1-DFE40A16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2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B48C6-3639-301F-2949-455BF42A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DB88D5-1743-26E2-FF34-6027E806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AFED4-2070-6723-82ED-7E574CDB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2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781E3-59EF-3926-D549-5ADA92F4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91BDD-A9C5-D329-F2F3-2F6DFE74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5AC708-DE5F-9CDD-EB9A-CB1C6051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0117B-E1D7-917E-6E38-EE913E16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2DB7A-A4EF-107E-838B-6A60C308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C2D75-23C0-DFB2-5D53-B9225334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9D18A-BA24-457C-59F5-14C57BD0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E25171-627C-AEF3-9516-2DC7D3CDC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CDC04-FB71-BE7D-ADF8-0B7E58329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7AF4B-87ED-DCF2-EB4E-94EB4D3E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99663D-ACB8-8949-9377-A7695BD8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49E07-0721-1B5D-19AF-E8F11F22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2C1425-9F92-B172-2544-418CF017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C89CF-3F59-DD1A-0FC1-D9BEC090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EA418-53C5-8D2F-7D51-2EF0BDD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1D034D-26E7-5EC9-A30A-E18CF560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54EA8-50F7-6F41-1059-277E644CB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44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96976EAD-E204-FDA9-D29E-01DA5D534D75}"/>
              </a:ext>
            </a:extLst>
          </p:cNvPr>
          <p:cNvGrpSpPr/>
          <p:nvPr/>
        </p:nvGrpSpPr>
        <p:grpSpPr>
          <a:xfrm>
            <a:off x="2482458" y="369972"/>
            <a:ext cx="2121408" cy="804672"/>
            <a:chOff x="2075687" y="621792"/>
            <a:chExt cx="2121408" cy="80467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16D3EE4-7D59-8FC4-7B6A-D5241E337B9B}"/>
                </a:ext>
              </a:extLst>
            </p:cNvPr>
            <p:cNvSpPr/>
            <p:nvPr/>
          </p:nvSpPr>
          <p:spPr>
            <a:xfrm>
              <a:off x="2075687" y="621792"/>
              <a:ext cx="2121408" cy="804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GitHub - StartupUtils/FastAPI_MongoDB: Fast API MongoDB Template">
              <a:extLst>
                <a:ext uri="{FF2B5EF4-FFF2-40B4-BE49-F238E27FC236}">
                  <a16:creationId xmlns:a16="http://schemas.microsoft.com/office/drawing/2014/main" id="{73580A57-C63D-467A-5D46-899CD65A9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842" y="690996"/>
              <a:ext cx="729901" cy="161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481CB530-063E-D4D0-E6F1-1460E95E03C7}"/>
              </a:ext>
            </a:extLst>
          </p:cNvPr>
          <p:cNvSpPr/>
          <p:nvPr/>
        </p:nvSpPr>
        <p:spPr>
          <a:xfrm>
            <a:off x="2378389" y="4252549"/>
            <a:ext cx="2121408" cy="121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62F461-4DBE-F267-69AE-96A81BD69DB6}"/>
              </a:ext>
            </a:extLst>
          </p:cNvPr>
          <p:cNvSpPr/>
          <p:nvPr/>
        </p:nvSpPr>
        <p:spPr>
          <a:xfrm>
            <a:off x="5397245" y="4251786"/>
            <a:ext cx="3067056" cy="121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MX" sz="1600" dirty="0">
              <a:solidFill>
                <a:schemeClr val="tx1"/>
              </a:solidFill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4F851B7-771D-4E73-CA2E-E3B9698AAACF}"/>
              </a:ext>
            </a:extLst>
          </p:cNvPr>
          <p:cNvCxnSpPr>
            <a:cxnSpLocks/>
            <a:stCxn id="9" idx="0"/>
            <a:endCxn id="1040" idx="2"/>
          </p:cNvCxnSpPr>
          <p:nvPr/>
        </p:nvCxnSpPr>
        <p:spPr>
          <a:xfrm rot="5400000" flipH="1" flipV="1">
            <a:off x="6383460" y="3704473"/>
            <a:ext cx="1094626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035ED1A-7E4B-60C9-DE61-131704DEF3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530296" y="1174644"/>
            <a:ext cx="12866" cy="672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mazon Relational Database Service Review | AWS RDS">
            <a:extLst>
              <a:ext uri="{FF2B5EF4-FFF2-40B4-BE49-F238E27FC236}">
                <a16:creationId xmlns:a16="http://schemas.microsoft.com/office/drawing/2014/main" id="{F9B01269-15C8-F7B7-0DE4-EB1140E7B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8000"/>
          <a:stretch/>
        </p:blipFill>
        <p:spPr bwMode="auto">
          <a:xfrm>
            <a:off x="2462064" y="4860501"/>
            <a:ext cx="553248" cy="53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B8FC233C-F1AC-F592-63F3-E832ED67BA90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941157" y="3754611"/>
            <a:ext cx="99587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áfico 45" descr="Base de datos con relleno sólido">
            <a:extLst>
              <a:ext uri="{FF2B5EF4-FFF2-40B4-BE49-F238E27FC236}">
                <a16:creationId xmlns:a16="http://schemas.microsoft.com/office/drawing/2014/main" id="{9E000BB2-471C-B7D0-8784-4E26ABABF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9141" y="4707133"/>
            <a:ext cx="705611" cy="705611"/>
          </a:xfrm>
          <a:prstGeom prst="rect">
            <a:avLst/>
          </a:prstGeom>
        </p:spPr>
      </p:pic>
      <p:pic>
        <p:nvPicPr>
          <p:cNvPr id="1036" name="Picture 12" descr="jupyterhub-logo | Colaberry">
            <a:extLst>
              <a:ext uri="{FF2B5EF4-FFF2-40B4-BE49-F238E27FC236}">
                <a16:creationId xmlns:a16="http://schemas.microsoft.com/office/drawing/2014/main" id="{50B9A066-DA53-7627-9BC4-6220E1D14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7" b="21637"/>
          <a:stretch/>
        </p:blipFill>
        <p:spPr bwMode="auto">
          <a:xfrm>
            <a:off x="6096000" y="4351733"/>
            <a:ext cx="1054547" cy="5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DE6780C0-3836-B98F-A447-726872AF050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499797" y="4860160"/>
            <a:ext cx="897448" cy="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23530C7B-0A73-D173-AF3C-1E068E80F9E0}"/>
              </a:ext>
            </a:extLst>
          </p:cNvPr>
          <p:cNvCxnSpPr>
            <a:cxnSpLocks/>
            <a:stCxn id="17" idx="2"/>
            <a:endCxn id="38" idx="1"/>
          </p:cNvCxnSpPr>
          <p:nvPr/>
        </p:nvCxnSpPr>
        <p:spPr>
          <a:xfrm rot="16200000" flipH="1">
            <a:off x="8772102" y="2223510"/>
            <a:ext cx="1633115" cy="1209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15 Things that you must know about AWS S3 (Simple Storage Service ...">
            <a:extLst>
              <a:ext uri="{FF2B5EF4-FFF2-40B4-BE49-F238E27FC236}">
                <a16:creationId xmlns:a16="http://schemas.microsoft.com/office/drawing/2014/main" id="{8AA8E7D6-6744-FDC3-639F-122CDBE0C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r="10143"/>
          <a:stretch/>
        </p:blipFill>
        <p:spPr bwMode="auto">
          <a:xfrm>
            <a:off x="6485200" y="2318715"/>
            <a:ext cx="891146" cy="8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Aws Ec2 Download Logo Icon Png Svg Images">
            <a:extLst>
              <a:ext uri="{FF2B5EF4-FFF2-40B4-BE49-F238E27FC236}">
                <a16:creationId xmlns:a16="http://schemas.microsoft.com/office/drawing/2014/main" id="{F9F8F093-3CAC-A216-9461-6DE58F092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7" r="29013"/>
          <a:stretch/>
        </p:blipFill>
        <p:spPr bwMode="auto">
          <a:xfrm>
            <a:off x="5439065" y="4365884"/>
            <a:ext cx="705611" cy="10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0B5B-3380-DE11-491A-5F6505C8694F}"/>
              </a:ext>
            </a:extLst>
          </p:cNvPr>
          <p:cNvSpPr txBox="1"/>
          <p:nvPr/>
        </p:nvSpPr>
        <p:spPr>
          <a:xfrm>
            <a:off x="3015312" y="545593"/>
            <a:ext cx="13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API Cliente</a:t>
            </a:r>
          </a:p>
          <a:p>
            <a:pPr algn="ctr"/>
            <a:r>
              <a:rPr lang="es-ES_tradnl" dirty="0"/>
              <a:t>Rutas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4360B-FD75-2011-6ABF-E827B973AF4A}"/>
              </a:ext>
            </a:extLst>
          </p:cNvPr>
          <p:cNvSpPr txBox="1"/>
          <p:nvPr/>
        </p:nvSpPr>
        <p:spPr>
          <a:xfrm>
            <a:off x="3934752" y="1358107"/>
            <a:ext cx="102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HTTP POST</a:t>
            </a:r>
          </a:p>
        </p:txBody>
      </p:sp>
      <p:pic>
        <p:nvPicPr>
          <p:cNvPr id="15" name="Picture 8" descr="Docker Logo, symbol, meaning, history, PNG, brand">
            <a:extLst>
              <a:ext uri="{FF2B5EF4-FFF2-40B4-BE49-F238E27FC236}">
                <a16:creationId xmlns:a16="http://schemas.microsoft.com/office/drawing/2014/main" id="{C731293A-A32D-7DAE-F348-34C15D804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8741"/>
          <a:stretch/>
        </p:blipFill>
        <p:spPr bwMode="auto">
          <a:xfrm>
            <a:off x="6424455" y="5079604"/>
            <a:ext cx="400872" cy="3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A75DD-0177-4CAF-C415-B11D77921CEA}"/>
              </a:ext>
            </a:extLst>
          </p:cNvPr>
          <p:cNvSpPr txBox="1"/>
          <p:nvPr/>
        </p:nvSpPr>
        <p:spPr>
          <a:xfrm>
            <a:off x="7004015" y="3512340"/>
            <a:ext cx="10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Modelo ML </a:t>
            </a:r>
            <a:r>
              <a:rPr lang="es-ES_tradnl" sz="1200" dirty="0" err="1"/>
              <a:t>Pickle</a:t>
            </a:r>
            <a:endParaRPr lang="es-ES_tradnl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A14C0-9136-09A5-443D-5BE7738DBD9C}"/>
              </a:ext>
            </a:extLst>
          </p:cNvPr>
          <p:cNvSpPr txBox="1"/>
          <p:nvPr/>
        </p:nvSpPr>
        <p:spPr>
          <a:xfrm>
            <a:off x="9197630" y="3290500"/>
            <a:ext cx="102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HTTP POST</a:t>
            </a:r>
          </a:p>
        </p:txBody>
      </p:sp>
      <p:sp>
        <p:nvSpPr>
          <p:cNvPr id="36" name="Rectángulo 16">
            <a:extLst>
              <a:ext uri="{FF2B5EF4-FFF2-40B4-BE49-F238E27FC236}">
                <a16:creationId xmlns:a16="http://schemas.microsoft.com/office/drawing/2014/main" id="{20BD986F-7182-774B-A08C-58EB99B725D2}"/>
              </a:ext>
            </a:extLst>
          </p:cNvPr>
          <p:cNvSpPr/>
          <p:nvPr/>
        </p:nvSpPr>
        <p:spPr>
          <a:xfrm>
            <a:off x="10193512" y="3110195"/>
            <a:ext cx="1809302" cy="103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AC9F4-0A96-9626-6083-5B28F95ABC27}"/>
              </a:ext>
            </a:extLst>
          </p:cNvPr>
          <p:cNvSpPr txBox="1"/>
          <p:nvPr/>
        </p:nvSpPr>
        <p:spPr>
          <a:xfrm>
            <a:off x="7116831" y="4483180"/>
            <a:ext cx="123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Data </a:t>
            </a:r>
            <a:r>
              <a:rPr lang="es-ES_tradnl" sz="1600" dirty="0" err="1"/>
              <a:t>Science</a:t>
            </a:r>
            <a:endParaRPr lang="es-ES_tradnl" sz="1600" dirty="0"/>
          </a:p>
          <a:p>
            <a:r>
              <a:rPr lang="es-ES_tradnl" sz="1600" dirty="0" err="1"/>
              <a:t>Instance</a:t>
            </a:r>
            <a:endParaRPr lang="es-ES_tradnl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1C3E86-3792-F535-91CB-86BC86260219}"/>
              </a:ext>
            </a:extLst>
          </p:cNvPr>
          <p:cNvSpPr txBox="1"/>
          <p:nvPr/>
        </p:nvSpPr>
        <p:spPr>
          <a:xfrm>
            <a:off x="10193512" y="3321755"/>
            <a:ext cx="180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Predicciones</a:t>
            </a:r>
          </a:p>
          <a:p>
            <a:pPr algn="ctr"/>
            <a:r>
              <a:rPr lang="es-ES_tradnl" dirty="0"/>
              <a:t>Cliente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408E0-ED79-70A0-DF2E-B77626A9B9B8}"/>
              </a:ext>
            </a:extLst>
          </p:cNvPr>
          <p:cNvGrpSpPr/>
          <p:nvPr/>
        </p:nvGrpSpPr>
        <p:grpSpPr>
          <a:xfrm>
            <a:off x="1823555" y="1847087"/>
            <a:ext cx="3413482" cy="1409587"/>
            <a:chOff x="1847746" y="1864264"/>
            <a:chExt cx="3413482" cy="140958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6C8EAD2-F43A-3C2D-0916-522A10727DB8}"/>
                </a:ext>
              </a:extLst>
            </p:cNvPr>
            <p:cNvSpPr/>
            <p:nvPr/>
          </p:nvSpPr>
          <p:spPr>
            <a:xfrm>
              <a:off x="1847746" y="1864264"/>
              <a:ext cx="3413482" cy="14095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Docker Logo, symbol, meaning, history, PNG, brand">
              <a:extLst>
                <a:ext uri="{FF2B5EF4-FFF2-40B4-BE49-F238E27FC236}">
                  <a16:creationId xmlns:a16="http://schemas.microsoft.com/office/drawing/2014/main" id="{C5F8C47B-8944-6CA5-FF34-B680564F16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1" r="18741"/>
            <a:stretch/>
          </p:blipFill>
          <p:spPr bwMode="auto">
            <a:xfrm>
              <a:off x="3061658" y="2665035"/>
              <a:ext cx="513848" cy="46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GitHub - PrefectHQ/legacy-ui: The home of the Prefect 1 UI">
              <a:extLst>
                <a:ext uri="{FF2B5EF4-FFF2-40B4-BE49-F238E27FC236}">
                  <a16:creationId xmlns:a16="http://schemas.microsoft.com/office/drawing/2014/main" id="{9F279083-C6A4-19D8-56A0-EA7F206C9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401" y="2001106"/>
              <a:ext cx="1315441" cy="334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018BED-BF30-C64B-5577-5A09D0CB3558}"/>
                </a:ext>
              </a:extLst>
            </p:cNvPr>
            <p:cNvSpPr txBox="1"/>
            <p:nvPr/>
          </p:nvSpPr>
          <p:spPr>
            <a:xfrm>
              <a:off x="4325875" y="2372362"/>
              <a:ext cx="866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400" dirty="0"/>
                <a:t>ETL</a:t>
              </a:r>
            </a:p>
          </p:txBody>
        </p:sp>
        <p:pic>
          <p:nvPicPr>
            <p:cNvPr id="39" name="Picture 6" descr="Aws Ec2 Download Logo Icon Png Svg Images">
              <a:extLst>
                <a:ext uri="{FF2B5EF4-FFF2-40B4-BE49-F238E27FC236}">
                  <a16:creationId xmlns:a16="http://schemas.microsoft.com/office/drawing/2014/main" id="{338720B3-3A68-31EE-58E0-61D8EEBF4F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67" r="29013"/>
            <a:stretch/>
          </p:blipFill>
          <p:spPr bwMode="auto">
            <a:xfrm>
              <a:off x="2028643" y="2041465"/>
              <a:ext cx="705611" cy="103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A4B7F5-A612-F8E9-7CB9-0AB9DDEAD342}"/>
              </a:ext>
            </a:extLst>
          </p:cNvPr>
          <p:cNvGrpSpPr/>
          <p:nvPr/>
        </p:nvGrpSpPr>
        <p:grpSpPr>
          <a:xfrm>
            <a:off x="7923102" y="981405"/>
            <a:ext cx="2121408" cy="1030401"/>
            <a:chOff x="7664102" y="2017598"/>
            <a:chExt cx="2121408" cy="1030401"/>
          </a:xfrm>
        </p:grpSpPr>
        <p:pic>
          <p:nvPicPr>
            <p:cNvPr id="1038" name="Picture 14" descr="Know more about lambda in AWS | Digital Marketing Agency in Rajasthan">
              <a:extLst>
                <a:ext uri="{FF2B5EF4-FFF2-40B4-BE49-F238E27FC236}">
                  <a16:creationId xmlns:a16="http://schemas.microsoft.com/office/drawing/2014/main" id="{693035C5-D9C3-DE65-29F0-F1DE7F668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633" y="2355185"/>
              <a:ext cx="584328" cy="57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GitHub - StartupUtils/FastAPI_MongoDB: Fast API MongoDB Template">
              <a:extLst>
                <a:ext uri="{FF2B5EF4-FFF2-40B4-BE49-F238E27FC236}">
                  <a16:creationId xmlns:a16="http://schemas.microsoft.com/office/drawing/2014/main" id="{DC959D30-F8F3-C746-2602-49B7E8396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131" y="2070373"/>
              <a:ext cx="729901" cy="161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8E5724-618E-10BF-EF77-B787DFBD3E05}"/>
                </a:ext>
              </a:extLst>
            </p:cNvPr>
            <p:cNvGrpSpPr/>
            <p:nvPr/>
          </p:nvGrpSpPr>
          <p:grpSpPr>
            <a:xfrm>
              <a:off x="7664102" y="2017598"/>
              <a:ext cx="2121408" cy="1030401"/>
              <a:chOff x="7664102" y="2017598"/>
              <a:chExt cx="2121408" cy="1030401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C3280DDF-529F-AD60-2C38-C623BE75574F}"/>
                  </a:ext>
                </a:extLst>
              </p:cNvPr>
              <p:cNvSpPr/>
              <p:nvPr/>
            </p:nvSpPr>
            <p:spPr>
              <a:xfrm>
                <a:off x="7664102" y="2017598"/>
                <a:ext cx="2121408" cy="1030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494EA5-1752-281B-19FC-49FC7E3E705C}"/>
                  </a:ext>
                </a:extLst>
              </p:cNvPr>
              <p:cNvSpPr txBox="1"/>
              <p:nvPr/>
            </p:nvSpPr>
            <p:spPr>
              <a:xfrm>
                <a:off x="8317961" y="2220686"/>
                <a:ext cx="13166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/>
                  <a:t>API Inferencia</a:t>
                </a:r>
              </a:p>
            </p:txBody>
          </p:sp>
        </p:grpSp>
      </p:grpSp>
      <p:pic>
        <p:nvPicPr>
          <p:cNvPr id="1028" name="Picture 4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E8CB100A-AB94-89FE-2A6B-7E0415CC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03" y="4274760"/>
            <a:ext cx="1247101" cy="5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Conector: angular 10">
            <a:extLst>
              <a:ext uri="{FF2B5EF4-FFF2-40B4-BE49-F238E27FC236}">
                <a16:creationId xmlns:a16="http://schemas.microsoft.com/office/drawing/2014/main" id="{4FBA53BD-C4BA-BE69-926D-1175FE1CA0EA}"/>
              </a:ext>
            </a:extLst>
          </p:cNvPr>
          <p:cNvCxnSpPr>
            <a:cxnSpLocks/>
            <a:stCxn id="1040" idx="0"/>
            <a:endCxn id="17" idx="1"/>
          </p:cNvCxnSpPr>
          <p:nvPr/>
        </p:nvCxnSpPr>
        <p:spPr>
          <a:xfrm rot="5400000" flipH="1" flipV="1">
            <a:off x="7015883" y="1411497"/>
            <a:ext cx="822109" cy="992329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E0F0C18-C42C-9724-4C97-44209E7EE0AD}"/>
              </a:ext>
            </a:extLst>
          </p:cNvPr>
          <p:cNvSpPr txBox="1"/>
          <p:nvPr/>
        </p:nvSpPr>
        <p:spPr>
          <a:xfrm>
            <a:off x="6915349" y="984968"/>
            <a:ext cx="10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Modelo ML </a:t>
            </a:r>
            <a:r>
              <a:rPr lang="es-ES_tradnl" sz="1200" dirty="0" err="1"/>
              <a:t>Pickle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625379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22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Ramirez Castaneda</dc:creator>
  <cp:lastModifiedBy>Julián Andrés Santos Méndez</cp:lastModifiedBy>
  <cp:revision>2</cp:revision>
  <dcterms:created xsi:type="dcterms:W3CDTF">2024-10-18T15:41:15Z</dcterms:created>
  <dcterms:modified xsi:type="dcterms:W3CDTF">2024-10-20T20:21:40Z</dcterms:modified>
</cp:coreProperties>
</file>