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F6BE3-C23E-41F7-8842-BBB762AD58A4}" v="56" dt="2023-11-29T13:36:47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gri toptas" userId="b7e75f56aad0fa05" providerId="Windows Live" clId="Web-{BF1F6BE3-C23E-41F7-8842-BBB762AD58A4}"/>
    <pc:docChg chg="addSld delSld modSld">
      <pc:chgData name="cagri toptas" userId="b7e75f56aad0fa05" providerId="Windows Live" clId="Web-{BF1F6BE3-C23E-41F7-8842-BBB762AD58A4}" dt="2023-11-29T13:36:47.888" v="49"/>
      <pc:docMkLst>
        <pc:docMk/>
      </pc:docMkLst>
      <pc:sldChg chg="addSp modSp">
        <pc:chgData name="cagri toptas" userId="b7e75f56aad0fa05" providerId="Windows Live" clId="Web-{BF1F6BE3-C23E-41F7-8842-BBB762AD58A4}" dt="2023-11-29T13:33:35.257" v="33" actId="14100"/>
        <pc:sldMkLst>
          <pc:docMk/>
          <pc:sldMk cId="1674425800" sldId="256"/>
        </pc:sldMkLst>
        <pc:picChg chg="add mod">
          <ac:chgData name="cagri toptas" userId="b7e75f56aad0fa05" providerId="Windows Live" clId="Web-{BF1F6BE3-C23E-41F7-8842-BBB762AD58A4}" dt="2023-11-29T13:33:35.257" v="33" actId="14100"/>
          <ac:picMkLst>
            <pc:docMk/>
            <pc:sldMk cId="1674425800" sldId="256"/>
            <ac:picMk id="4" creationId="{6009037E-E722-A7BF-8CF0-D110AA93B813}"/>
          </ac:picMkLst>
        </pc:picChg>
      </pc:sldChg>
      <pc:sldChg chg="addSp delSp modSp new">
        <pc:chgData name="cagri toptas" userId="b7e75f56aad0fa05" providerId="Windows Live" clId="Web-{BF1F6BE3-C23E-41F7-8842-BBB762AD58A4}" dt="2023-11-29T13:35:43.417" v="47"/>
        <pc:sldMkLst>
          <pc:docMk/>
          <pc:sldMk cId="2629734938" sldId="257"/>
        </pc:sldMkLst>
        <pc:spChg chg="del">
          <ac:chgData name="cagri toptas" userId="b7e75f56aad0fa05" providerId="Windows Live" clId="Web-{BF1F6BE3-C23E-41F7-8842-BBB762AD58A4}" dt="2023-11-29T13:31:53.097" v="5"/>
          <ac:spMkLst>
            <pc:docMk/>
            <pc:sldMk cId="2629734938" sldId="257"/>
            <ac:spMk id="3" creationId="{FEB9EDD8-E576-5CCF-91D5-B3886734F2B0}"/>
          </ac:spMkLst>
        </pc:spChg>
        <pc:picChg chg="add mod ord">
          <ac:chgData name="cagri toptas" userId="b7e75f56aad0fa05" providerId="Windows Live" clId="Web-{BF1F6BE3-C23E-41F7-8842-BBB762AD58A4}" dt="2023-11-29T13:34:15.195" v="44" actId="14100"/>
          <ac:picMkLst>
            <pc:docMk/>
            <pc:sldMk cId="2629734938" sldId="257"/>
            <ac:picMk id="4" creationId="{28205F49-EFB3-C7AF-AA8D-AC46E78E0462}"/>
          </ac:picMkLst>
        </pc:picChg>
        <pc:inkChg chg="add del">
          <ac:chgData name="cagri toptas" userId="b7e75f56aad0fa05" providerId="Windows Live" clId="Web-{BF1F6BE3-C23E-41F7-8842-BBB762AD58A4}" dt="2023-11-29T13:35:07.978" v="46"/>
          <ac:inkMkLst>
            <pc:docMk/>
            <pc:sldMk cId="2629734938" sldId="257"/>
            <ac:inkMk id="5" creationId="{FF4BA672-24A6-5DF5-8E40-0394DE6D4F7B}"/>
          </ac:inkMkLst>
        </pc:inkChg>
        <pc:inkChg chg="add">
          <ac:chgData name="cagri toptas" userId="b7e75f56aad0fa05" providerId="Windows Live" clId="Web-{BF1F6BE3-C23E-41F7-8842-BBB762AD58A4}" dt="2023-11-29T13:35:43.417" v="47"/>
          <ac:inkMkLst>
            <pc:docMk/>
            <pc:sldMk cId="2629734938" sldId="257"/>
            <ac:inkMk id="6" creationId="{E6F046FD-9B4D-8D38-13BC-2816A12EE547}"/>
          </ac:inkMkLst>
        </pc:inkChg>
      </pc:sldChg>
      <pc:sldChg chg="addSp delSp modSp new">
        <pc:chgData name="cagri toptas" userId="b7e75f56aad0fa05" providerId="Windows Live" clId="Web-{BF1F6BE3-C23E-41F7-8842-BBB762AD58A4}" dt="2023-11-29T13:36:16.934" v="48"/>
        <pc:sldMkLst>
          <pc:docMk/>
          <pc:sldMk cId="3791654694" sldId="258"/>
        </pc:sldMkLst>
        <pc:spChg chg="del">
          <ac:chgData name="cagri toptas" userId="b7e75f56aad0fa05" providerId="Windows Live" clId="Web-{BF1F6BE3-C23E-41F7-8842-BBB762AD58A4}" dt="2023-11-29T13:31:56.659" v="6"/>
          <ac:spMkLst>
            <pc:docMk/>
            <pc:sldMk cId="3791654694" sldId="258"/>
            <ac:spMk id="3" creationId="{7F139A68-2FC1-C946-E221-8A76EF867582}"/>
          </ac:spMkLst>
        </pc:spChg>
        <pc:picChg chg="add mod ord">
          <ac:chgData name="cagri toptas" userId="b7e75f56aad0fa05" providerId="Windows Live" clId="Web-{BF1F6BE3-C23E-41F7-8842-BBB762AD58A4}" dt="2023-11-29T13:33:53.788" v="40" actId="14100"/>
          <ac:picMkLst>
            <pc:docMk/>
            <pc:sldMk cId="3791654694" sldId="258"/>
            <ac:picMk id="4" creationId="{12A360B9-14BA-29FF-6080-62EE90F9C1F0}"/>
          </ac:picMkLst>
        </pc:picChg>
        <pc:inkChg chg="add">
          <ac:chgData name="cagri toptas" userId="b7e75f56aad0fa05" providerId="Windows Live" clId="Web-{BF1F6BE3-C23E-41F7-8842-BBB762AD58A4}" dt="2023-11-29T13:36:16.934" v="48"/>
          <ac:inkMkLst>
            <pc:docMk/>
            <pc:sldMk cId="3791654694" sldId="258"/>
            <ac:inkMk id="5" creationId="{449F250A-F03C-A126-D9CE-8373250925AC}"/>
          </ac:inkMkLst>
        </pc:inkChg>
      </pc:sldChg>
      <pc:sldChg chg="addSp delSp modSp new">
        <pc:chgData name="cagri toptas" userId="b7e75f56aad0fa05" providerId="Windows Live" clId="Web-{BF1F6BE3-C23E-41F7-8842-BBB762AD58A4}" dt="2023-11-29T13:32:52.146" v="20" actId="1076"/>
        <pc:sldMkLst>
          <pc:docMk/>
          <pc:sldMk cId="982208492" sldId="259"/>
        </pc:sldMkLst>
        <pc:spChg chg="del">
          <ac:chgData name="cagri toptas" userId="b7e75f56aad0fa05" providerId="Windows Live" clId="Web-{BF1F6BE3-C23E-41F7-8842-BBB762AD58A4}" dt="2023-11-29T13:32:11.316" v="10"/>
          <ac:spMkLst>
            <pc:docMk/>
            <pc:sldMk cId="982208492" sldId="259"/>
            <ac:spMk id="3" creationId="{7DAA4A39-71D6-3D03-D5C1-0E832847EB24}"/>
          </ac:spMkLst>
        </pc:spChg>
        <pc:picChg chg="add mod ord">
          <ac:chgData name="cagri toptas" userId="b7e75f56aad0fa05" providerId="Windows Live" clId="Web-{BF1F6BE3-C23E-41F7-8842-BBB762AD58A4}" dt="2023-11-29T13:32:52.146" v="20" actId="1076"/>
          <ac:picMkLst>
            <pc:docMk/>
            <pc:sldMk cId="982208492" sldId="259"/>
            <ac:picMk id="4" creationId="{164A28FD-A3C8-FAF0-DB8A-56E2CF827BAC}"/>
          </ac:picMkLst>
        </pc:picChg>
        <pc:picChg chg="add mod">
          <ac:chgData name="cagri toptas" userId="b7e75f56aad0fa05" providerId="Windows Live" clId="Web-{BF1F6BE3-C23E-41F7-8842-BBB762AD58A4}" dt="2023-11-29T13:32:44.427" v="16" actId="1076"/>
          <ac:picMkLst>
            <pc:docMk/>
            <pc:sldMk cId="982208492" sldId="259"/>
            <ac:picMk id="5" creationId="{596F76CE-293D-C5E4-BB3A-5A629BE946F5}"/>
          </ac:picMkLst>
        </pc:picChg>
      </pc:sldChg>
      <pc:sldChg chg="addSp delSp modSp new">
        <pc:chgData name="cagri toptas" userId="b7e75f56aad0fa05" providerId="Windows Live" clId="Web-{BF1F6BE3-C23E-41F7-8842-BBB762AD58A4}" dt="2023-11-29T13:34:08.055" v="43" actId="14100"/>
        <pc:sldMkLst>
          <pc:docMk/>
          <pc:sldMk cId="3937291910" sldId="260"/>
        </pc:sldMkLst>
        <pc:spChg chg="del">
          <ac:chgData name="cagri toptas" userId="b7e75f56aad0fa05" providerId="Windows Live" clId="Web-{BF1F6BE3-C23E-41F7-8842-BBB762AD58A4}" dt="2023-11-29T13:32:07.269" v="9"/>
          <ac:spMkLst>
            <pc:docMk/>
            <pc:sldMk cId="3937291910" sldId="260"/>
            <ac:spMk id="3" creationId="{977876A7-62E7-0413-BC60-199CC01485A0}"/>
          </ac:spMkLst>
        </pc:spChg>
        <pc:picChg chg="add mod ord">
          <ac:chgData name="cagri toptas" userId="b7e75f56aad0fa05" providerId="Windows Live" clId="Web-{BF1F6BE3-C23E-41F7-8842-BBB762AD58A4}" dt="2023-11-29T13:34:08.055" v="43" actId="14100"/>
          <ac:picMkLst>
            <pc:docMk/>
            <pc:sldMk cId="3937291910" sldId="260"/>
            <ac:picMk id="4" creationId="{840D2DCF-1BC3-4BAD-F7F4-AB67215CE3C9}"/>
          </ac:picMkLst>
        </pc:picChg>
      </pc:sldChg>
      <pc:sldChg chg="new del">
        <pc:chgData name="cagri toptas" userId="b7e75f56aad0fa05" providerId="Windows Live" clId="Web-{BF1F6BE3-C23E-41F7-8842-BBB762AD58A4}" dt="2023-11-29T13:36:47.888" v="49"/>
        <pc:sldMkLst>
          <pc:docMk/>
          <pc:sldMk cId="2602836746" sldId="26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9499 5487 16383 0 0,'-2'0'0'0'0,"3"0"0"0"0,5 0 0 0 0,3 0 0 0 0,3 0 0 0 0,2 0 0 0 0,0 0 0 0 0,1 0 0 0 0,0 0 0 0 0,12 0 0 0 0,4 0 0 0 0,1 0 0 0 0,-2 0 0 0 0,-4 0 0 0 0,-3 0 0 0 0,-2 0 0 0 0,13 0 0 0 0,3 0 0 0 0,-2 0 0 0 0,-5 0 0 0 0,-5 0 0 0 0,-2 0 0 0 0,-3 0 0 0 0,-1 0 0 0 0,0 0 0 0 0,-1 0 0 0 0,-1 0 0 0 0,14 0 0 0 0,4 0 0 0 0,0 0 0 0 0,-2 0 0 0 0,-3 0 0 0 0,-4 5 0 0 0,-1 1 0 0 0,-3 0 0 0 0,0-1 0 0 0,-2-2 0 0 0,-1 0 0 0 0,1-2 0 0 0,-1-1 0 0 0,-2 0 0 0 0,0 0 0 0 0,-1 0 0 0 0,-1 0 0 0 0,-1-1 0 0 0,3 1 0 0 0,0 0 0 0 0,0 0 0 0 0,0 0 0 0 0,-2 0 0 0 0,1 0 0 0 0,3 0 0 0 0,2 0 0 0 0,-1 0 0 0 0,-1 0 0 0 0,-1 0 0 0 0,-2 0 0 0 0,-3 2 0 0 0,-2 2 0 0 0,0-1 0 0 0,1-1 0 0 0,2 0 0 0 0,2-1 0 0 0,3 0 0 0 0,1-1 0 0 0,-1 0 0 0 0,-4 2 0 0 0,-1 1 0 0 0,-2 0 0 0 0,1 0 0 0 0,-1-2 0 0 0,-1 3 0 0 0,-8-5 0 0 0,-7-5 0 0 0,-5-1 0 0 0,-4 1 0 0 0,-1 1 0 0 0,-2 1 0 0 0,3-1 0 0 0,0 1 0 0 0,1 1 0 0 0,-1 0 0 0 0,0-1 0 0 0,-3 0 0 0 0,-1-2 0 0 0,0 1 0 0 0,0 0 0 0 0,1 1 0 0 0,-2 0 0 0 0,0-1 0 0 0,-2 2 0 0 0,0 0 0 0 0,1 2 0 0 0,1 0 0 0 0,-1-2 0 0 0,0 0 0 0 0,-7 0 0 0 0,-4 1 0 0 0,0 0 0 0 0,-9 1 0 0 0,-8 1 0 0 0,-7-1 0 0 0,0-1 0 0 0,0-1 0 0 0,3 0 0 0 0,8 1 0 0 0,7 0 0 0 0,7 1 0 0 0,3 0 0 0 0,-10 1 0 0 0,-2 0 0 0 0,3 0 0 0 0,5 0 0 0 0,5 0 0 0 0,5 1 0 0 0,3-1 0 0 0,1 0 0 0 0,3 0 0 0 0,-1 0 0 0 0,1 0 0 0 0,-1 0 0 0 0,1 0 0 0 0,-1 0 0 0 0,0 0 0 0 0,0 0 0 0 0,-1 0 0 0 0,14 0 0 0 0,9 0 0 0 0,5 0 0 0 0,4 0 0 0 0,0 0 0 0 0,1 0 0 0 0,-1 0 0 0 0,1 0 0 0 0,1 0 0 0 0,1 0 0 0 0,3 0 0 0 0,-1 0 0 0 0,1 0 0 0 0,-1 0 0 0 0,-1 0 0 0 0,-3 0 0 0 0,1 0 0 0 0,-1 0 0 0 0,14 0 0 0 0,7 0 0 0 0,-2 0 0 0 0,-4 0 0 0 0,-4 0 0 0 0,-1 0 0 0 0,-3 0 0 0 0,-3 0 0 0 0,-4 0 0 0 0,-1 0 0 0 0,0 0 0 0 0,0 0 0 0 0,0 0 0 0 0,11 0 0 0 0,3 0 0 0 0,-1 0 0 0 0,0 0 0 0 0,-4 0 0 0 0,-4 0 0 0 0,0 0 0 0 0,-2 0 0 0 0,1 0 0 0 0,1 0 0 0 0,0 0 0 0 0,-2 0 0 0 0,1 0 0 0 0,11 0 0 0 0,3 0 0 0 0,-3 0 0 0 0,-4 0 0 0 0,-4 0 0 0 0,-4 0 0 0 0,-1 0 0 0 0,2 0 0 0 0,4 0 0 0 0,1 0 0 0 0,-3 0 0 0 0,-2 0 0 0 0,-2 0 0 0 0,-2 0 0 0 0,-2 0 0 0 0,0 0 0 0 0,-1 0 0 0 0,-1 0 0 0 0,1 0 0 0 0,0 0 0 0 0,0 0 0 0 0,0 0 0 0 0,0 0 0 0 0,0 0 0 0 0,0 0 0 0 0,0 0 0 0 0,-7 0 0 0 0,-7 0 0 0 0,-9 0 0 0 0,-5 0 0 0 0,0-3 0 0 0,0 0 0 0 0,-3 0 0 0 0,0 0 0 0 0,-1 2 0 0 0,1-1 0 0 0,1 2 0 0 0,-2 0 0 0 0,-2 0 0 0 0,-1 0 0 0 0,1 0 0 0 0,1 0 0 0 0,0 0 0 0 0,0 0 0 0 0,-8 0 0 0 0,-3 0 0 0 0,-2 0 0 0 0,-6 0 0 0 0,1 0 0 0 0,2 0 0 0 0,2 0 0 0 0,2 0 0 0 0,3 0 0 0 0,-3 0 0 0 0,0 0 0 0 0,-5 0 0 0 0,-1 0 0 0 0,3 0 0 0 0,-15 0 0 0 0,-4 0 0 0 0,1 0 0 0 0,6 0 0 0 0,5 0 0 0 0,7 0 0 0 0,-1 0 0 0 0,3 0 0 0 0,-3 0 0 0 0,0 0 0 0 0,3 0 0 0 0,1 0 0 0 0,-28-7 0 0 0,-7-4 0 0 0,-9-1 0 0 0,2 2 0 0 0,11 2 0 0 0,15 3 0 0 0,9 2 0 0 0,9 2 0 0 0,8 1 0 0 0,4 0 0 0 0,3 1 0 0 0,1-1 0 0 0,1 1 0 0 0,-3-1 0 0 0,6 0 0 0 0,7 0 0 0 0,6 0 0 0 0,5 0 0 0 0,4 0 0 0 0,1 0 0 0 0,1 0 0 0 0,1 0 0 0 0,2 0 0 0 0,0 0 0 0 0,0 0 0 0 0,2 0 0 0 0,-1 0 0 0 0,2 0 0 0 0,-1 0 0 0 0,8 0 0 0 0,10 0 0 0 0,2 0 0 0 0,-2 0 0 0 0,-2 0 0 0 0,-5 0 0 0 0,-2 0 0 0 0,3 0 0 0 0,2 0 0 0 0,-2 0 0 0 0,-3 0 0 0 0,-3 0 0 0 0,-1-2 0 0 0,0-1 0 0 0,18 0 0 0 0,4 0 0 0 0,0 1 0 0 0,-5 1 0 0 0,-3 1 0 0 0,-7-1 0 0 0,3 1 0 0 0,-1 1 0 0 0,-1-1 0 0 0,-3 0 0 0 0,3 0 0 0 0,1 0 0 0 0,0 0 0 0 0,6 0 0 0 0,7 0 0 0 0,-2 0 0 0 0,-5 0 0 0 0,3 0 0 0 0,-4 0 0 0 0,-7 0 0 0 0,3 0 0 0 0,-3 0 0 0 0,-4 0 0 0 0,-2 0 0 0 0,-3 0 0 0 0,-1 0 0 0 0,-2 0 0 0 0,-1 0 0 0 0,8 0 0 0 0,4 0 0 0 0,-1 0 0 0 0,-3 0 0 0 0,-1 0 0 0 0,-5-2 0 0 0,-4-2 0 0 0,-3 1 0 0 0,-7 1 0 0 0,-9 0 0 0 0,-8 1 0 0 0,-5 0 0 0 0,-2 1 0 0 0,-1 0 0 0 0,0 0 0 0 0,-1 0 0 0 0,-1 0 0 0 0,2 1 0 0 0,-2-1 0 0 0,-2 0 0 0 0,-2 0 0 0 0,-2 0 0 0 0,1 0 0 0 0,0 0 0 0 0,2 0 0 0 0,2 0 0 0 0,2 0 0 0 0,-12 0 0 0 0,-6 0 0 0 0,1 0 0 0 0,-4 0 0 0 0,-7 0 0 0 0,1 0 0 0 0,6 0 0 0 0,-2 0 0 0 0,5 0 0 0 0,3 0 0 0 0,2 0 0 0 0,3 0 0 0 0,1 0 0 0 0,0 0 0 0 0,-13 0 0 0 0,-10 0 0 0 0,-2 0 0 0 0,7 0 0 0 0,-12 0 0 0 0,-1 0 0 0 0,4 0 0 0 0,10 0 0 0 0,7 0 0 0 0,6 0 0 0 0,3 0 0 0 0,1 0 0 0 0,2 0 0 0 0,-18 0 0 0 0,-3 0 0 0 0,1 0 0 0 0,4 0 0 0 0,6 0 0 0 0,8 0 0 0 0,5 0 0 0 0,4 0 0 0 0,4 0 0 0 0,1 0 0 0 0,1 0 0 0 0,7 0 0 0 0,7 0 0 0 0,7 0 0 0 0,5 0 0 0 0,4 0 0 0 0,1 0 0 0 0,3 0 0 0 0,2 0 0 0 0,-1 0 0 0 0,2 0 0 0 0,1 0 0 0 0,-1 0 0 0 0,-3 0 0 0 0,1 0 0 0 0,-2 0 0 0 0,-1 0 0 0 0,0 0 0 0 0,0 0 0 0 0,-1 0 0 0 0,8 0 0 0 0,5 0 0 0 0,0 0 0 0 0,-1 0 0 0 0,-3 0 0 0 0,-4 0 0 0 0,-1 0 0 0 0,-2 0 0 0 0,-1 0 0 0 0,0 0 0 0 0,2 0 0 0 0,0 0 0 0 0,1 0 0 0 0,16 0 0 0 0,7 0 0 0 0,-3 0 0 0 0,-2 0 0 0 0,-5 0 0 0 0,-4 0 0 0 0,-4 0 0 0 0,-1 0 0 0 0,-1 0 0 0 0,-1 0 0 0 0,-1 0 0 0 0,7 0 0 0 0,1 0 0 0 0,11 0 0 0 0,5 0 0 0 0,-3 0 0 0 0,-2 0 0 0 0,-4 0 0 0 0,-4 0 0 0 0,-6 0 0 0 0,-1 0 0 0 0,-2 0 0 0 0,0 0 0 0 0,1 0 0 0 0,1 0 0 0 0,-2 0 0 0 0,-1 0 0 0 0,13 0 0 0 0,5 0 0 0 0,0 0 0 0 0,-2 0 0 0 0,-3 0 0 0 0,-6 0 0 0 0,-3 0 0 0 0,-1 0 0 0 0,-3 0 0 0 0,-4 0 0 0 0,1 0 0 0 0,0 0 0 0 0,0 0 0 0 0,11 0 0 0 0,4 0 0 0 0,-1 0 0 0 0,-4 0 0 0 0,-5 0 0 0 0,-5 0 0 0 0,0 0 0 0 0,0 0 0 0 0,-1 0 0 0 0,4 0 0 0 0,0 0 0 0 0,-2 0 0 0 0,-9 0 0 0 0,-10 0 0 0 0,-7 0 0 0 0,-6 0 0 0 0,-3 0 0 0 0,-2 0 0 0 0,-1 0 0 0 0,-1 0 0 0 0,1 0 0 0 0,1 0 0 0 0,0 0 0 0 0,0 0 0 0 0,0 0 0 0 0,1 0 0 0 0,0 0 0 0 0,-1 0 0 0 0,1 0 0 0 0,0 0 0 0 0,-13 0 0 0 0,-3 0 0 0 0,-2 0 0 0 0,2 0 0 0 0,1 0 0 0 0,3 0 0 0 0,4 0 0 0 0,1 0 0 0 0,1 0 0 0 0,-1 0 0 0 0,1 0 0 0 0,2 0 0 0 0,1 0 0 0 0,-2 0 0 0 0,1 0 0 0 0,-2 0 0 0 0,0 0 0 0 0,-2 0 0 0 0,1 0 0 0 0,2 0 0 0 0,1 0 0 0 0,-1 0 0 0 0,-2 0 0 0 0,0 0 0 0 0,1 0 0 0 0,-1 0 0 0 0,1 0 0 0 0,-1 0 0 0 0,-17 0 0 0 0,-6 0 0 0 0,1 0 0 0 0,6 0 0 0 0,7 0 0 0 0,6 0 0 0 0,5 4 0 0 0,2 3 0 0 0,3-1 0 0 0,1-1 0 0 0,7-2 0 0 0,7 0 0 0 0,6-2 0 0 0,5-1 0 0 0,1 0 0 0 0,2 0 0 0 0,1 0 0 0 0,2 0 0 0 0,1-1 0 0 0,-1 1 0 0 0,-1 0 0 0 0,-1 0 0 0 0,0 0 0 0 0,-1 0 0 0 0,1 0 0 0 0,2 0 0 0 0,-1 0 0 0 0,-1 0 0 0 0,5-5 0 0 0,3-1 0 0 0,2 0 0 0 0,2 1 0 0 0,-1 1 0 0 0,-4 2 0 0 0,0 1 0 0 0,-2 0 0 0 0,-1 1 0 0 0,-1 0 0 0 0,0 1 0 0 0,-1-1 0 0 0,1 0 0 0 0,12 0 0 0 0,5 0 0 0 0,0 1 0 0 0,-3-1 0 0 0,-1 0 0 0 0,-4 0 0 0 0,-4 0 0 0 0,4 0 0 0 0,3 0 0 0 0,-2 0 0 0 0,-1 0 0 0 0,-1 0 0 0 0,-2 0 0 0 0,9 0 0 0 0,4 0 0 0 0,0 0 0 0 0,-4 0 0 0 0,-3 0 0 0 0,-5 0 0 0 0,-3 0 0 0 0,-2 0 0 0 0,-1 0 0 0 0,0 0 0 0 0,-1 0 0 0 0,2 0 0 0 0,4 0 0 0 0,0 0 0 0 0,-1 0 0 0 0,-3 0 0 0 0,-3 0 0 0 0,-1 0 0 0 0,-9 0 0 0 0,-8 0 0 0 0,-4-3 0 0 0,-4 0 0 0 0,-5 0 0 0 0,-3 0 0 0 0,-2 1 0 0 0,1 1 0 0 0,0 1 0 0 0,1 0 0 0 0,0 0 0 0 0,1 0 0 0 0,-2 0 0 0 0,-1 0 0 0 0,1 0 0 0 0,0 0 0 0 0,-1 0 0 0 0,0 0 0 0 0,0 0 0 0 0,1 0 0 0 0,-2 0 0 0 0,1 0 0 0 0,-3 0 0 0 0,1 0 0 0 0,-1-2 0 0 0,0-2 0 0 0,1 1 0 0 0,0 1 0 0 0,-2 0 0 0 0,-12 1 0 0 0,-5 0 0 0 0,2 1 0 0 0,2 0 0 0 0,2 0 0 0 0,2 0 0 0 0,4 1 0 0 0,2-1 0 0 0,-1 0 0 0 0,1 0 0 0 0,-1 0 0 0 0,-2 0 0 0 0,3 0 0 0 0,-20 0 0 0 0,-8 0 0 0 0,1 0 0 0 0,5 0 0 0 0,4 0 0 0 0,6 0 0 0 0,4 0 0 0 0,2 0 0 0 0,-3 0 0 0 0,-2 0 0 0 0,3 0 0 0 0,-14 0 0 0 0,-12 0 0 0 0,-17 0 0 0 0,1 0 0 0 0,9 0 0 0 0,11 0 0 0 0,9 0 0 0 0,11 0 0 0 0,8 5 0 0 0,5 1 0 0 0,3 0 0 0 0,2-1 0 0 0,-1-1 0 0 0,1-2 0 0 0,0-1 0 0 0,-3-1 0 0 0,-2 0 0 0 0,8 0 0 0 0,11 0 0 0 0,9 0 0 0 0,6-1 0 0 0,2 1 0 0 0,3 0 0 0 0,2 0 0 0 0,-2 3 0 0 0,-1 0 0 0 0,4 0 0 0 0,0-1 0 0 0,3 3 0 0 0,-1-1 0 0 0,-2-1 0 0 0,-1 0 0 0 0,-2-1 0 0 0,-2-1 0 0 0,2-1 0 0 0,1 0 0 0 0,1 0 0 0 0,9 0 0 0 0,10 0 0 0 0,3 0 0 0 0,0 0 0 0 0,-3 0 0 0 0,-5 0 0 0 0,-5 0 0 0 0,-4 0 0 0 0,0 0 0 0 0,-2 0 0 0 0,-3 0 0 0 0,1 0 0 0 0,7 0 0 0 0,0 0 0 0 0,1 0 0 0 0,-2 0 0 0 0,0 0 0 0 0,0 0 0 0 0,-2 0 0 0 0,-1 0 0 0 0,-1 0 0 0 0,1 0 0 0 0,-2 0 0 0 0,0 0 0 0 0,2 0 0 0 0,0 0 0 0 0,16 0 0 0 0,6 0 0 0 0,4 0 0 0 0,-3 0 0 0 0,-4 0 0 0 0,-5 0 0 0 0,-6 0 0 0 0,-4 0 0 0 0,-1 0 0 0 0,-3 0 0 0 0,-1 0 0 0 0,2 0 0 0 0,-2 0 0 0 0,12 0 0 0 0,6 0 0 0 0,-2 0 0 0 0,-2 0 0 0 0,-5 0 0 0 0,-3 0 0 0 0,-4 0 0 0 0,-1 0 0 0 0,-3 0 0 0 0,2 0 0 0 0,-2 0 0 0 0,-2 0 0 0 0,-1 0 0 0 0,2 0 0 0 0,6 0 0 0 0,2 0 0 0 0,-1 0 0 0 0,-1 0 0 0 0,-1 0 0 0 0,-1 0 0 0 0,-2 0 0 0 0,-1 0 0 0 0,-2 0 0 0 0,-2 0 0 0 0,-1 0 0 0 0,1-5 0 0 0,2-2 0 0 0,-2 1 0 0 0,-7 1 0 0 0,-8 2 0 0 0,-6 0 0 0 0,-5 2 0 0 0,-1-2 0 0 0,-1 0 0 0 0,-3 0 0 0 0,-4 1 0 0 0,-4-2 0 0 0,0 0 0 0 0,-1 0 0 0 0,1 2 0 0 0,2 0 0 0 0,2 1 0 0 0,0 1 0 0 0,-10 0 0 0 0,-4 0 0 0 0,1 0 0 0 0,0 0 0 0 0,5 0 0 0 0,0 0 0 0 0,2-2 0 0 0,1-1 0 0 0,1 0 0 0 0,-2 0 0 0 0,2 1 0 0 0,0 1 0 0 0,-1 1 0 0 0,-15-1 0 0 0,-10-1 0 0 0,-1-1 0 0 0,2 0 0 0 0,5 0 0 0 0,5 2 0 0 0,4 0 0 0 0,3 0 0 0 0,-5 1 0 0 0,3 0 0 0 0,1 0 0 0 0,-4 0 0 0 0,-1 0 0 0 0,1 1 0 0 0,-25-1 0 0 0,-4 0 0 0 0,4 0 0 0 0,8 0 0 0 0,7 0 0 0 0,10 0 0 0 0,6 0 0 0 0,5 0 0 0 0,5 0 0 0 0,1 0 0 0 0,1 0 0 0 0,2 0 0 0 0,0 0 0 0 0,-12 0 0 0 0,-4 0 0 0 0,1 0 0 0 0,4 0 0 0 0,10 0 0 0 0,12 0 0 0 0,8 0 0 0 0,6 0 0 0 0,5 0 0 0 0,1 0 0 0 0,2 0 0 0 0,-1 0 0 0 0,0 0 0 0 0,0 0 0 0 0,-1 0 0 0 0,2 0 0 0 0,0 0 0 0 0,3 0 0 0 0,0 0 0 0 0,-1 0 0 0 0,-2 0 0 0 0,2 0 0 0 0,0 0 0 0 0,13 4 0 0 0,7 3 0 0 0,1-1 0 0 0,-4-1 0 0 0,-3-2 0 0 0,-5 0 0 0 0,-2-2 0 0 0,-1-1 0 0 0,0 0 0 0 0,-1 0 0 0 0,5 0 0 0 0,3 0 0 0 0,1-1 0 0 0,-3 1 0 0 0,-2 0 0 0 0,5 0 0 0 0,2 0 0 0 0,-3 0 0 0 0,-1 0 0 0 0,3 0 0 0 0,2 0 0 0 0,-1 0 0 0 0,-3 0 0 0 0,-3 0 0 0 0,4 0 0 0 0,-1 0 0 0 0,-1 0 0 0 0,0 0 0 0 0,-2 0 0 0 0,21 0 0 0 0,12 0 0 0 0,-1 0 0 0 0,-9 0 0 0 0,-9 0 0 0 0,-9 0 0 0 0,-8 0 0 0 0,-3 0 0 0 0,-2 0 0 0 0,0 0 0 0 0,-1 0 0 0 0,7 0 0 0 0,1 0 0 0 0,-1 0 0 0 0,-11 0 0 0 0,-11 0 0 0 0,-8 0 0 0 0,-6 0 0 0 0,-4-5 0 0 0,-2-1 0 0 0,-1 0 0 0 0,-3 1 0 0 0,0 1 0 0 0,-18 2 0 0 0,-5 1 0 0 0,0 0 0 0 0,3 1 0 0 0,4 0 0 0 0,7 1 0 0 0,5-1 0 0 0,2 0 0 0 0,2 0 0 0 0,2 0 0 0 0,1 1 0 0 0,-16-1 0 0 0,-5 0 0 0 0,1 0 0 0 0,3 0 0 0 0,3 0 0 0 0,5-1 0 0 0,2 1 0 0 0,0 0 0 0 0,-1 0 0 0 0,1 0 0 0 0,0 0 0 0 0,1 0 0 0 0,-8 0 0 0 0,-1 0 0 0 0,2 0 0 0 0,4 0 0 0 0,3 0 0 0 0,4 0 0 0 0,2 0 0 0 0,1 0 0 0 0,1 0 0 0 0,0 0 0 0 0,0 0 0 0 0,8 0 0 0 0,7 0 0 0 0,7 0 0 0 0,6 0 0 0 0,3 0 0 0 0,0 0 0 0 0,3 0 0 0 0,2 0 0 0 0,1 0 0 0 0,-3 0 0 0 0,0 0 0 0 0,-1 0 0 0 0,0 0 0 0 0,2 0 0 0 0,-1 0 0 0 0,-2 0 0 0 0,0 0 0 0 0,6 0 0 0 0,2 0 0 0 0,-1 0 0 0 0,0 0 0 0 0,-1 0 0 0 0,-1 0 0 0 0,-2 0 0 0 0,1 0 0 0 0,7 0 0 0 0,14 0 0 0 0,3 0 0 0 0,-1 0 0 0 0,-3 0 0 0 0,-4 0 0 0 0,-6 0 0 0 0,3 0 0 0 0,-4 0 0 0 0,-1 0 0 0 0,-3 0 0 0 0,-2 0 0 0 0,0 0 0 0 0,6 0 0 0 0,1 0 0 0 0,13 0 0 0 0,5 0 0 0 0,-2 0 0 0 0,-4 0 0 0 0,-7 0 0 0 0,-5 0 0 0 0,-3 0 0 0 0,-5 0 0 0 0,0 0 0 0 0,-3 0 0 0 0,0 0 0 0 0,1 0 0 0 0,17 0 0 0 0,6 0 0 0 0,-2 0 0 0 0,-4 0 0 0 0,-5 0 0 0 0,1 0 0 0 0,0 0 0 0 0,-4 0 0 0 0,-1 0 0 0 0,-3 0 0 0 0,6 0 0 0 0,15 0 0 0 0,4 0 0 0 0,-4 0 0 0 0,-6 0 0 0 0,-7 0 0 0 0,-7 0 0 0 0,-7 0 0 0 0,-1 0 0 0 0,-2 0 0 0 0,-2 0 0 0 0,0 0 0 0 0,0 0 0 0 0,4 0 0 0 0,0 0 0 0 0,-3-2 0 0 0,-12-1 0 0 0,-9 0 0 0 0,-6 0 0 0 0,-7 1 0 0 0,-2 1 0 0 0,-3 1 0 0 0,-1 0 0 0 0,0 0 0 0 0,-2 0 0 0 0,1 0 0 0 0,2 0 0 0 0,3 0 0 0 0,2 0 0 0 0,-2 0 0 0 0,-1 0 0 0 0,-3 5 0 0 0,-2 4 0 0 0,-2 0 0 0 0,2-1 0 0 0,2-2 0 0 0,2-2 0 0 0,3 1 0 0 0,2-1 0 0 0,-16-1 0 0 0,-7 0 0 0 0,-2-2 0 0 0,4 0 0 0 0,2-1 0 0 0,6 0 0 0 0,5 2 0 0 0,4 1 0 0 0,1 0 0 0 0,1-1 0 0 0,-1 0 0 0 0,-8 1 0 0 0,-1 1 0 0 0,4 2 0 0 0,4-1 0 0 0,3 0 0 0 0,1-1 0 0 0,2-2 0 0 0,2 1 0 0 0,2 1 0 0 0,2 2 0 0 0,7-1 0 0 0,9 0 0 0 0,5-2 0 0 0,3-1 0 0 0,2-1 0 0 0,1 0 0 0 0,4-1 0 0 0,-1 0 0 0 0,-1 0 0 0 0,-2-1 0 0 0,-2 1 0 0 0,-1 0 0 0 0,2 0 0 0 0,-1 0 0 0 0,3 0 0 0 0,-1 0 0 0 0,14 0 0 0 0,4 0 0 0 0,0 0 0 0 0,-1 0 0 0 0,-5 0 0 0 0,-2 0 0 0 0,-4 0 0 0 0,-1-5 0 0 0,-3-1 0 0 0,1-1 0 0 0,0 2 0 0 0,0 2 0 0 0,1 1 0 0 0,8 1 0 0 0,9 0 0 0 0,2 1 0 0 0,-3-2 0 0 0,-6-1 0 0 0,-2 0 0 0 0,-6 1 0 0 0,-1 0 0 0 0,0 1 0 0 0,1 1 0 0 0,-2-1 0 0 0,0 1 0 0 0,-1 1 0 0 0,0-1 0 0 0,11 0 0 0 0,5 0 0 0 0,1 0 0 0 0,-5 0 0 0 0,4 0 0 0 0,5 0 0 0 0,1 0 0 0 0,-5 0 0 0 0,-7 0 0 0 0,-4 0 0 0 0,-4 0 0 0 0,8 0 0 0 0,1 0 0 0 0,0 0 0 0 0,-3 0 0 0 0,-5 0 0 0 0,-4 0 0 0 0,-3 0 0 0 0,-2 0 0 0 0,-9 0 0 0 0,-8 0 0 0 0,-6 0 0 0 0,-4 0 0 0 0,-4 0 0 0 0,0 0 0 0 0,-1 0 0 0 0,0 0 0 0 0,0 0 0 0 0,1 0 0 0 0,-2 0 0 0 0,-4 0 0 0 0,1 0 0 0 0,0 0 0 0 0,1 0 0 0 0,0 0 0 0 0,-1 0 0 0 0,0 0 0 0 0,0 0 0 0 0,1 0 0 0 0,-7 0 0 0 0,-10 0 0 0 0,-3 0 0 0 0,0 0 0 0 0,-5 0 0 0 0,4 0 0 0 0,3 0 0 0 0,3 0 0 0 0,3 0 0 0 0,4 0 0 0 0,-4 0 0 0 0,-2 0 0 0 0,3 0 0 0 0,1 0 0 0 0,1 0 0 0 0,-19 0 0 0 0,-7 0 0 0 0,2 0 0 0 0,4 0 0 0 0,5 0 0 0 0,0 0 0 0 0,5 0 0 0 0,3 0 0 0 0,4 0 0 0 0,1 0 0 0 0,4 0 0 0 0,-4 0 0 0 0,0 0 0 0 0,-17 0 0 0 0,-4 0 0 0 0,3 0 0 0 0,6 0 0 0 0,1 0 0 0 0,4 0 0 0 0,6 0 0 0 0,6 0 0 0 0,4 0 0 0 0,2 0 0 0 0,1 0 0 0 0,1 0 0 0 0,2 0 0 0 0,-3 0 0 0 0,1 0 0 0 0,-1 0 0 0 0,9 0 0 0 0,8 0 0 0 0,6 0 0 0 0,5 0 0 0 0,3 0 0 0 0,2 0 0 0 0,1 0 0 0 0,0 0 0 0 0,-1 0 0 0 0,1 0 0 0 0,7 0 0 0 0,5 0 0 0 0,0 0 0 0 0,-3 0 0 0 0,-2 0 0 0 0,-3 0 0 0 0,-1 0 0 0 0,2 0 0 0 0,5-2 0 0 0,2-2 0 0 0,-1 1 0 0 0,0 1 0 0 0,-2 0 0 0 0,-1 1 0 0 0,-2 0 0 0 0,-2 1 0 0 0,0 0 0 0 0,-1 0 0 0 0,-1 0 0 0 0,-1 0 0 0 0,1 1 0 0 0,0-1 0 0 0,9 0 0 0 0,10 0 0 0 0,5-3 0 0 0,-4 0 0 0 0,-5 0 0 0 0,-3 0 0 0 0,-5 2 0 0 0,-2-1 0 0 0,1 2 0 0 0,0 0 0 0 0,-1-3 0 0 0,-2 0 0 0 0,3 0 0 0 0,1 1 0 0 0,2 0 0 0 0,-1 1 0 0 0,-3 1 0 0 0,-3-1 0 0 0,-2 1 0 0 0,0 0 0 0 0,3 1 0 0 0,-1-1 0 0 0,-1 0 0 0 0,-1 0 0 0 0,4 0 0 0 0,-1 0 0 0 0,0 0 0 0 0,-1 0 0 0 0,-3 0 0 0 0,-1 0 0 0 0,-1 0 0 0 0,-8 0 0 0 0,-7 0 0 0 0,-4-2 0 0 0,-4-2 0 0 0,-3 1 0 0 0,-2 1 0 0 0,-1 0 0 0 0,0 1 0 0 0,-1 0 0 0 0,-1 1 0 0 0,2 0 0 0 0,-1 0 0 0 0,0 0 0 0 0,-2 0 0 0 0,0 0 0 0 0,-3 1 0 0 0,0-1 0 0 0,-2 0 0 0 0,1 0 0 0 0,1 0 0 0 0,2 0 0 0 0,-1 0 0 0 0,0 0 0 0 0,-1 0 0 0 0,0 0 0 0 0,-7 0 0 0 0,-2 0 0 0 0,-7 0 0 0 0,-3 0 0 0 0,0 0 0 0 0,2 0 0 0 0,5 0 0 0 0,3 0 0 0 0,2 0 0 0 0,0 0 0 0 0,0 0 0 0 0,3 0 0 0 0,-1 0 0 0 0,3 0 0 0 0,-1 0 0 0 0,2 0 0 0 0,-1 0 0 0 0,-10 0 0 0 0,-6 0 0 0 0,-1 0 0 0 0,2 0 0 0 0,4 0 0 0 0,3 0 0 0 0,2 0 0 0 0,3 0 0 0 0,4 0 0 0 0,-6 0 0 0 0,-3 0 0 0 0,2 0 0 0 0,0 0 0 0 0,2 0 0 0 0,-8 0 0 0 0,-2 0 0 0 0,4 0 0 0 0,-4 0 0 0 0,2 0 0 0 0,1 0 0 0 0,3-3 0 0 0,3 0 0 0 0,3 0 0 0 0,5 0 0 0 0,-3 2 0 0 0,0-1 0 0 0,2 2 0 0 0,8 0 0 0 0,10 0 0 0 0,6 0 0 0 0,6 0 0 0 0,4 0 0 0 0,1 0 0 0 0,1 0 0 0 0,0 0 0 0 0,-1 0 0 0 0,1 0 0 0 0,1 0 0 0 0,1 0 0 0 0,2 0 0 0 0,0 0 0 0 0,-1 0 0 0 0,1 0 0 0 0,-1 0 0 0 0,2 0 0 0 0,0 0 0 0 0,0 0 0 0 0,0 0 0 0 0,7 0 0 0 0,17 0 0 0 0,7 0 0 0 0,-2 0 0 0 0,-3 0 0 0 0,-6 0 0 0 0,-7 0 0 0 0,-4 0 0 0 0,-3 0 0 0 0,-1 0 0 0 0,0 0 0 0 0,0 0 0 0 0,-2 0 0 0 0,1-2 0 0 0,9-4 0 0 0,2 0 0 0 0,-3 0 0 0 0,4-2 0 0 0,0 1 0 0 0,-3 1 0 0 0,-4 1 0 0 0,-1 2 0 0 0,5 2 0 0 0,1 0 0 0 0,0 1 0 0 0,6 0 0 0 0,-2 1 0 0 0,-5-1 0 0 0,-5 0 0 0 0,-6 0 0 0 0,-2 1 0 0 0,-2-1 0 0 0,-9 0 0 0 0,-9 0 0 0 0,-7 0 0 0 0,-4 0 0 0 0,-4 0 0 0 0,-4 0 0 0 0,-1 0 0 0 0,0 0 0 0 0,0 0 0 0 0,2 0 0 0 0,1 0 0 0 0,-2 0 0 0 0,0 0 0 0 0,1 0 0 0 0,0 0 0 0 0,-1 0 0 0 0,-1 0 0 0 0,-1 0 0 0 0,-32 0 0 0 0,-19 0 0 0 0,2 0 0 0 0,9 0 0 0 0,4 0 0 0 0,10 0 0 0 0,7 0 0 0 0,0 0 0 0 0,4 0 0 0 0,3 0 0 0 0,-3 0 0 0 0,-1 0 0 0 0,-20 0 0 0 0,-5 0 0 0 0,4 0 0 0 0,-1 0 0 0 0,6 0 0 0 0,7 0 0 0 0,6 0 0 0 0,4 0 0 0 0,-1 0 0 0 0,-1 0 0 0 0,2 0 0 0 0,2 0 0 0 0,1 0 0 0 0,-17 0 0 0 0,-6 0 0 0 0,1 0 0 0 0,9 0 0 0 0,6 0 0 0 0,7 0 0 0 0,7 0 0 0 0,5 0 0 0 0,4 4 0 0 0,2 3 0 0 0,1-1 0 0 0,0-1 0 0 0,0-2 0 0 0,0 0 0 0 0,-1-2 0 0 0,8-1 0 0 0,6 0 0 0 0,6 0 0 0 0,5 0 0 0 0,2 0 0 0 0,2-1 0 0 0,0 1 0 0 0,1 0 0 0 0,-1 0 0 0 0,1 0 0 0 0,-2 0 0 0 0,1 0 0 0 0,-1 0 0 0 0,1 0 0 0 0,-1 0 0 0 0,0 0 0 0 0,0 0 0 0 0,3 0 0 0 0,0 0 0 0 0,0 0 0 0 0,0 0 0 0 0,1 0 0 0 0,8 0 0 0 0,1 0 0 0 0,2 0 0 0 0,-3 0 0 0 0,-2 0 0 0 0,-4 0 0 0 0,0 0 0 0 0,0 0 0 0 0,-3 0 0 0 0,0 0 0 0 0,0 0 0 0 0,1 0 0 0 0,0 0 0 0 0,3 0 0 0 0,3 0 0 0 0,1 0 0 0 0,0 0 0 0 0,-2 0 0 0 0,1 0 0 0 0,-2 0 0 0 0,-2 0 0 0 0,-3 0 0 0 0,0 0 0 0 0,-2 0 0 0 0,-1 0 0 0 0,0 0 0 0 0,0 0 0 0 0,4-5 0 0 0,5-1 0 0 0,0 4 0 0 0,-1 4 0 0 0,-1 0 0 0 0,-3 1 0 0 0,-2 0 0 0 0,2-2 0 0 0,-1 0 0 0 0,-7 0 0 0 0,-8-1 0 0 0,-7 0 0 0 0,-5 0 0 0 0,-5 3 0 0 0,4 0 0 0 0,-1 0 0 0 0,0-1 0 0 0,-2 2 0 0 0,1 0 0 0 0,-1 0 0 0 0,-1-1 0 0 0,1-1 0 0 0,-1-1 0 0 0,1-1 0 0 0,-1 0 0 0 0,1 0 0 0 0,-10 0 0 0 0,-4 0 0 0 0,2-1 0 0 0,1 1 0 0 0,4 0 0 0 0,2 0 0 0 0,3 0 0 0 0,-2 0 0 0 0,0 0 0 0 0,1 0 0 0 0,-1 0 0 0 0,-1 0 0 0 0,1 0 0 0 0,-2 0 0 0 0,-15 0 0 0 0,-6 0 0 0 0,1 0 0 0 0,5 0 0 0 0,6 0 0 0 0,3 0 0 0 0,3 0 0 0 0,4 0 0 0 0,2 0 0 0 0,2 0 0 0 0,0 0 0 0 0,-1 0 0 0 0,-1 0 0 0 0,-4 0 0 0 0,0 3 0 0 0,3 0 0 0 0,3 2 0 0 0,15 3 0 0 0,6 3 0 0 0,8-1 0 0 0,4-2 0 0 0,1-3 0 0 0,-1 1 0 0 0,0-1 0 0 0,1-1 0 0 0,1-2 0 0 0,0 0 0 0 0,0-2 0 0 0,-1 0 0 0 0,1 0 0 0 0,0 0 0 0 0,13 2 0 0 0,6 1 0 0 0,1 0 0 0 0,-4-1 0 0 0,2 0 0 0 0,1-1 0 0 0,-5 0 0 0 0,-3-1 0 0 0,-3 0 0 0 0,0 0 0 0 0,5 0 0 0 0,2 0 0 0 0,-2 0 0 0 0,18-1 0 0 0,5 1 0 0 0,-2 0 0 0 0,-6 0 0 0 0,-7 0 0 0 0,-2 0 0 0 0,-4 0 0 0 0,3 0 0 0 0,5 0 0 0 0,-2 0 0 0 0,-4 0 0 0 0,3 0 0 0 0,-2 0 0 0 0,8 0 0 0 0,-1 0 0 0 0,-3 0 0 0 0,-7 0 0 0 0,-6 0 0 0 0,-4 0 0 0 0,-3 0 0 0 0,-3 0 0 0 0,-3 0 0 0 0,-1 0 0 0 0,-1 0 0 0 0,-1 0 0 0 0,3 0 0 0 0,1 0 0 0 0,0 0 0 0 0,-1 0 0 0 0,0 0 0 0 0,-8 0 0 0 0,-10 0 0 0 0,-8 0 0 0 0,-4 0 0 0 0,-2 0 0 0 0,0 0 0 0 0,1 3 0 0 0,-1 0 0 0 0,-2 0 0 0 0,-1 0 0 0 0,-14-2 0 0 0,-13 0 0 0 0,0 0 0 0 0,5-1 0 0 0,5 0 0 0 0,5 0 0 0 0,4 0 0 0 0,4 0 0 0 0,-5 0 0 0 0,0 0 0 0 0,0 0 0 0 0,0 2 0 0 0,-15 1 0 0 0,-5 0 0 0 0,1 2 0 0 0,6 0 0 0 0,-1-1 0 0 0,2-1 0 0 0,3-1 0 0 0,3-1 0 0 0,2 0 0 0 0,2-1 0 0 0,1 0 0 0 0,1 0 0 0 0,0-1 0 0 0,-20 5 0 0 0,-7 0 0 0 0,1 1 0 0 0,4-2 0 0 0,7 0 0 0 0,0-2 0 0 0,2 0 0 0 0,5 0 0 0 0,-1-1 0 0 0,0 0 0 0 0,-3-1 0 0 0,1 1 0 0 0,-2 0 0 0 0,-18 3 0 0 0,-8 2 0 0 0,-5-1 0 0 0,6 0 0 0 0,11-1 0 0 0,5-2 0 0 0,8 0 0 0 0,6-1 0 0 0,7 0 0 0 0,7 0 0 0 0,1 0 0 0 0,2 0 0 0 0,2 0 0 0 0,-1 0 0 0 0,0 0 0 0 0,3 2 0 0 0,2 1 0 0 0,0 0 0 0 0,3 2 0 0 0,7 0 0 0 0,8-1 0 0 0,4 2 0 0 0,6-1 0 0 0,3-1 0 0 0,3-1 0 0 0,3-1 0 0 0,0-1 0 0 0,-3-1 0 0 0,2 0 0 0 0,0 0 0 0 0,2 0 0 0 0,-2 0 0 0 0,1-1 0 0 0,-1 1 0 0 0,0 0 0 0 0,3 0 0 0 0,0 0 0 0 0,0 0 0 0 0,-2 0 0 0 0,0 0 0 0 0,-2 0 0 0 0,1 0 0 0 0,-2 0 0 0 0,0 0 0 0 0,3 0 0 0 0,-2 0 0 0 0,1 0 0 0 0,1 0 0 0 0,2 0 0 0 0,-2 0 0 0 0,0 0 0 0 0,4 0 0 0 0,-2 0 0 0 0,1 0 0 0 0,-2 0 0 0 0,-1 0 0 0 0,-2-5 0 0 0,-2-1 0 0 0,-2 0 0 0 0,0 1 0 0 0,0 1 0 0 0,0 2 0 0 0,-2 1 0 0 0,2-2 0 0 0,2 0 0 0 0,1 0 0 0 0,6 1 0 0 0,1 0 0 0 0,-2 1 0 0 0,-3 1 0 0 0,0-3 0 0 0,-3 0 0 0 0,-1 0 0 0 0,-2 1 0 0 0,1 0 0 0 0,0 1 0 0 0,0 0 0 0 0,-2-1 0 0 0,2-1 0 0 0,0 0 0 0 0,0-2 0 0 0,-2 0 0 0 0,0 1 0 0 0,-1 1 0 0 0,0 1 0 0 0,2 1 0 0 0,0 0 0 0 0,0 1 0 0 0,0 0 0 0 0,-2 1 0 0 0,1-1 0 0 0,-2 0 0 0 0,1 0 0 0 0,-1 0 0 0 0,0 0 0 0 0,-7 0 0 0 0,-8 0 0 0 0,-8 0 0 0 0,-5 0 0 0 0,-2 0 0 0 0,-2 0 0 0 0,1 0 0 0 0,0 0 0 0 0,1 0 0 0 0,0 0 0 0 0,1 0 0 0 0,1 0 0 0 0,-3 0 0 0 0,-1 0 0 0 0,1 0 0 0 0,8 0 0 0 0,7 0 0 0 0,10 0 0 0 0,5 0 0 0 0,5 0 0 0 0,3 5 0 0 0,-1 1 0 0 0,2 3 0 0 0,-1-1 0 0 0,-1-1 0 0 0,-2-3 0 0 0,-2-1 0 0 0,2-1 0 0 0,8-2 0 0 0,5 0 0 0 0,1 0 0 0 0,-1 0 0 0 0,-5-1 0 0 0,-1 1 0 0 0,0 0 0 0 0,-3 0 0 0 0,1 0 0 0 0,11 0 0 0 0,4 0 0 0 0,-2 0 0 0 0,-3 0 0 0 0,5 0 0 0 0,6 0 0 0 0,-2 0 0 0 0,-4 0 0 0 0,-3 0 0 0 0,-5 0 0 0 0,-3 0 0 0 0,-1 0 0 0 0,-3 0 0 0 0,12-5 0 0 0,5-2 0 0 0,0 1 0 0 0,-4 1 0 0 0,-3 2 0 0 0,-6 1 0 0 0,-1 0 0 0 0,-2 2 0 0 0,-1 0 0 0 0,0 0 0 0 0,0 0 0 0 0,0-2 0 0 0,5-1 0 0 0,9 0 0 0 0,2-2 0 0 0,-3 0 0 0 0,-5 1 0 0 0,-5 1 0 0 0,-5 1 0 0 0,-4 1 0 0 0,-4-2 0 0 0,0 0 0 0 0,0 0 0 0 0,1 1 0 0 0,0 0 0 0 0,2 1 0 0 0,2 1 0 0 0,-8-1 0 0 0,-8 2 0 0 0,-6-1 0 0 0,-6 0 0 0 0,-3 0 0 0 0,-2 0 0 0 0,0 0 0 0 0,-1 0 0 0 0,-2 0 0 0 0,-1 0 0 0 0,1 0 0 0 0,0 0 0 0 0,0 0 0 0 0,-3 0 0 0 0,-1 0 0 0 0,0 0 0 0 0,0 0 0 0 0,2 0 0 0 0,-1 5 0 0 0,-1 1 0 0 0,0 1 0 0 0,0-3 0 0 0,0 0 0 0 0,2-2 0 0 0,-1-1 0 0 0,-8 0 0 0 0,-5-1 0 0 0,1 0 0 0 0,4 2 0 0 0,5 1 0 0 0,3-1 0 0 0,3 1 0 0 0,0 1 0 0 0,1 0 0 0 0,0 2 0 0 0,1 0 0 0 0,-7 1 0 0 0,-1 0 0 0 0,0-2 0 0 0,5 1 0 0 0,10 0 0 0 0,9-2 0 0 0,7-1 0 0 0,7-1 0 0 0,4-2 0 0 0,1 1 0 0 0,2-1 0 0 0,0-1 0 0 0,-1 1 0 0 0,0 0 0 0 0,5 0 0 0 0,0 0 0 0 0,1 0 0 0 0,-2-1 0 0 0,-2 1 0 0 0,-3 0 0 0 0,-2 0 0 0 0,1 0 0 0 0,0 0 0 0 0,-1-4 0 0 0,-1-3 0 0 0,-1 1 0 0 0,3 1 0 0 0,-1 2 0 0 0,10 0 0 0 0,3 2 0 0 0,0 1 0 0 0,-2 0 0 0 0,-1 0 0 0 0,-2 0 0 0 0,-2 0 0 0 0,-1 1 0 0 0,0-1 0 0 0,-1 0 0 0 0,0 0 0 0 0,2 0 0 0 0,-1 0 0 0 0,18 0 0 0 0,7 0 0 0 0,0 0 0 0 0,-6 0 0 0 0,-4 0 0 0 0,-4 0 0 0 0,-3 0 0 0 0,-2 0 0 0 0,0 0 0 0 0,-1 0 0 0 0,-2 0 0 0 0,-1 0 0 0 0,7 0 0 0 0,30 0 0 0 0,15 0 0 0 0,-3 0 0 0 0,-3 0 0 0 0,-11 0 0 0 0,-5 0 0 0 0,-7 0 0 0 0,-1 0 0 0 0,3 0 0 0 0,-3 0 0 0 0,1 0 0 0 0,-2-2 0 0 0,-8-2 0 0 0,-6 1 0 0 0,-7 1 0 0 0,-5 0 0 0 0,5 1 0 0 0,1 0 0 0 0,-2 1 0 0 0,3 0 0 0 0,-8 0 0 0 0,-9 0 0 0 0,-9 0 0 0 0,-7 0 0 0 0,-5 1 0 0 0,-2-1 0 0 0,-2 0 0 0 0,0 0 0 0 0,0 0 0 0 0,-8 0 0 0 0,-5 0 0 0 0,1 0 0 0 0,1 0 0 0 0,5 0 0 0 0,2 0 0 0 0,2 0 0 0 0,0 0 0 0 0,1 0 0 0 0,-13 0 0 0 0,-4 0 0 0 0,-3 0 0 0 0,1 0 0 0 0,4 0 0 0 0,2 0 0 0 0,5 0 0 0 0,1 0 0 0 0,-1 0 0 0 0,3 0 0 0 0,-1 0 0 0 0,2 0 0 0 0,-1 0 0 0 0,-11 0 0 0 0,-5 0 0 0 0,1 0 0 0 0,3 0 0 0 0,4 0 0 0 0,3 0 0 0 0,3 0 0 0 0,1 0 0 0 0,2 0 0 0 0,2 0 0 0 0,2 0 0 0 0,1 0 0 0 0,-1 0 0 0 0,-8 0 0 0 0,-4 0 0 0 0,0 0 0 0 0,1 0 0 0 0,9 0 0 0 0,10 0 0 0 0,12 0 0 0 0,8 0 0 0 0,4 0 0 0 0,3 0 0 0 0,-1 0 0 0 0,1 0 0 0 0,-2 0 0 0 0,0 0 0 0 0,0 0 0 0 0,-2 0 0 0 0,3 0 0 0 0,0 0 0 0 0,0 0 0 0 0,0 0 0 0 0,-1 0 0 0 0,-1 0 0 0 0,2 0 0 0 0,1 0 0 0 0,-1 0 0 0 0,9 0 0 0 0,3 0 0 0 0,-2-3 0 0 0,-2 0 0 0 0,-1 0 0 0 0,-3 0 0 0 0,1 2 0 0 0,-1-1 0 0 0,-2 2 0 0 0,-2 0 0 0 0,1 0 0 0 0,0 0 0 0 0,0 0 0 0 0,1 0 0 0 0,2-2 0 0 0,3-1 0 0 0,-1-1 0 0 0,1 2 0 0 0,1 0 0 0 0,-2 1 0 0 0,1 1 0 0 0,7-1 0 0 0,7-1 0 0 0,0-1 0 0 0,-4 0 0 0 0,-5 0 0 0 0,-6 2 0 0 0,-4 0 0 0 0,-2 0 0 0 0,-3 1 0 0 0,0 0 0 0 0,-1 0 0 0 0,0 0 0 0 0,0-2 0 0 0,1-1 0 0 0,0 0 0 0 0,0 0 0 0 0,-13 2 0 0 0,-10-1 0 0 0,-7 2 0 0 0,-3 0 0 0 0,-5 0 0 0 0,1 0 0 0 0,1 0 0 0 0,2 0 0 0 0,2 0 0 0 0,0 0 0 0 0,-1 0 0 0 0,-1 0 0 0 0,0 0 0 0 0,-1 0 0 0 0,0 0 0 0 0,0 0 0 0 0,-3 0 0 0 0,-1 0 0 0 0,1 0 0 0 0,2 0 0 0 0,-6 0 0 0 0,-1 0 0 0 0,0 0 0 0 0,1 0 0 0 0,-1 0 0 0 0,2 0 0 0 0,-4 0 0 0 0,0 0 0 0 0,-22 0 0 0 0,-7 0 0 0 0,2 0 0 0 0,8 0 0 0 0,10 0 0 0 0,8 0 0 0 0,3 0 0 0 0,3 0 0 0 0,0 0 0 0 0,3 0 0 0 0,0 0 0 0 0,1 0 0 0 0,0 0 0 0 0,-8 0 0 0 0,-2 0 0 0 0,2 0 0 0 0,1 0 0 0 0,4 0 0 0 0,0 0 0 0 0,3 0 0 0 0,2 0 0 0 0,3 0 0 0 0,1 0 0 0 0,-2 0 0 0 0,1 0 0 0 0,0 0 0 0 0,8 0 0 0 0,7 0 0 0 0,8 0 0 0 0,4 0 0 0 0,3 0 0 0 0,2 0 0 0 0,1 0 0 0 0,0 0 0 0 0,-1 0 0 0 0,1 0 0 0 0,-2 0 0 0 0,1 0 0 0 0,9 0 0 0 0,6 0 0 0 0,-1 0 0 0 0,-2 0 0 0 0,-1 0 0 0 0,-2 0 0 0 0,-1 0 0 0 0,1 0 0 0 0,-2 0 0 0 0,1 0 0 0 0,1 0 0 0 0,1 0 0 0 0,-1 0 0 0 0,8 0 0 0 0,2 0 0 0 0,7 0 0 0 0,-1-2 0 0 0,-3-1 0 0 0,3-1 0 0 0,5 2 0 0 0,-2 0 0 0 0,-4 1 0 0 0,-4 0 0 0 0,-3 1 0 0 0,-1 0 0 0 0,-3 0 0 0 0,-2 0 0 0 0,10-2 0 0 0,5-1 0 0 0,5 0 0 0 0,-2 1 0 0 0,-4 0 0 0 0,2 1 0 0 0,-4 0 0 0 0,-3-2 0 0 0,-6 0 0 0 0,3 0 0 0 0,-1 1 0 0 0,-1 0 0 0 0,-2 1 0 0 0,1 1 0 0 0,4 0 0 0 0,-1 0 0 0 0,-1-3 0 0 0,-4 0 0 0 0,-1 0 0 0 0,-2 1 0 0 0,-2 0 0 0 0,2 1 0 0 0,-2 0 0 0 0,-2 1 0 0 0,-1 0 0 0 0,-1 0 0 0 0,1 0 0 0 0,1 1 0 0 0,2-4 0 0 0,0 0 0 0 0,-2 0 0 0 0,-1 1 0 0 0,-2 0 0 0 0,-1 1 0 0 0,-2 0 0 0 0,1 1 0 0 0,-1 0 0 0 0,0 0 0 0 0,-8 0 0 0 0,-6 0 0 0 0,-9 0 0 0 0,-5 0 0 0 0,-3 0 0 0 0,-1 0 0 0 0,1 0 0 0 0,0 0 0 0 0,1 0 0 0 0,0 0 0 0 0,1 0 0 0 0,1 0 0 0 0,-1 0 0 0 0,-9 0 0 0 0,-3 0 0 0 0,1 0 0 0 0,-1 0 0 0 0,0 0 0 0 0,2-2 0 0 0,0-1 0 0 0,0 0 0 0 0,2 0 0 0 0,-1 1 0 0 0,0 1 0 0 0,-2 1 0 0 0,0-1 0 0 0,-2 1 0 0 0,-19 1 0 0 0,-7-1 0 0 0,2 0 0 0 0,-2 0 0 0 0,4 0 0 0 0,5 0 0 0 0,0 0 0 0 0,-3 0 0 0 0,1 0 0 0 0,-1 0 0 0 0,5 0 0 0 0,-2 0 0 0 0,-3 0 0 0 0,2 0 0 0 0,-29 0 0 0 0,-11 0 0 0 0,-3 0 0 0 0,4 0 0 0 0,11-2 0 0 0,8-2 0 0 0,-8 1 0 0 0,4 1 0 0 0,3 0 0 0 0,-9 1 0 0 0,3 0 0 0 0,3 1 0 0 0,10 0 0 0 0,-9 0 0 0 0,-23 0 0 0 0,-7 0 0 0 0,3 1 0 0 0,13-1 0 0 0,10 0 0 0 0,12 0 0 0 0,12 0 0 0 0,12 0 0 0 0,7 0 0 0 0,-2 0 0 0 0,3 0 0 0 0,-6 0 0 0 0,2 0 0 0 0,4 0 0 0 0,-6 0 0 0 0,1 0 0 0 0,4 0 0 0 0,4 0 0 0 0,5 0 0 0 0,2 0 0 0 0,18 0 0 0 0,13 0 0 0 0,7 0 0 0 0,3 0 0 0 0,3 0 0 0 0,-1 0 0 0 0,0 0 0 0 0,7 0 0 0 0,9 0 0 0 0,0 0 0 0 0,-2 0 0 0 0,-6 0 0 0 0,-2 0 0 0 0,4 0 0 0 0,-2 0 0 0 0,-1 0 0 0 0,-4 0 0 0 0,-1 0 0 0 0,-3 0 0 0 0,0 0 0 0 0,0 0 0 0 0,4 0 0 0 0,5 0 0 0 0,1 0 0 0 0,0 0 0 0 0,-3 0 0 0 0,-2 0 0 0 0,-1 0 0 0 0,0-3 0 0 0,-2 0 0 0 0,-1 0 0 0 0,-2 0 0 0 0,-2 2 0 0 0,6 0 0 0 0,1 0 0 0 0,1-2 0 0 0,8 0 0 0 0,-1 0 0 0 0,0 1 0 0 0,-2 0 0 0 0,-4 1 0 0 0,-2-2 0 0 0,-4 0 0 0 0,0 0 0 0 0,1 0 0 0 0,-2 2 0 0 0,0 0 0 0 0,0 0 0 0 0,0 1 0 0 0,1 0 0 0 0,-1 0 0 0 0,9 0 0 0 0,0 0 0 0 0,1 1 0 0 0,-4-1 0 0 0,-1 0 0 0 0,0 0 0 0 0,-3 0 0 0 0,0 0 0 0 0,0 0 0 0 0,-1 0 0 0 0,0 0 0 0 0,1 0 0 0 0,7 0 0 0 0,13 0 0 0 0,4 0 0 0 0,-4 0 0 0 0,-5 0 0 0 0,-4 0 0 0 0,-3 0 0 0 0,-5 0 0 0 0,-2 0 0 0 0,-2 0 0 0 0,4 0 0 0 0,4 0 0 0 0,-2 0 0 0 0,-3 0 0 0 0,-1 0 0 0 0,11 0 0 0 0,6 0 0 0 0,-1 0 0 0 0,-4 0 0 0 0,-6 0 0 0 0,2 0 0 0 0,-2 0 0 0 0,-1 0 0 0 0,-2 0 0 0 0,6 0 0 0 0,-1 0 0 0 0,0 0 0 0 0,-5 0 0 0 0,6 0 0 0 0,-1 0 0 0 0,-3 0 0 0 0,-3 0 0 0 0,0 0 0 0 0,-3 0 0 0 0,0 0 0 0 0,-2-3 0 0 0,0 0 0 0 0,-2 0 0 0 0,2 0 0 0 0,-9 2 0 0 0,-8 0 0 0 0,-9 0 0 0 0,-4 1 0 0 0,-5 0 0 0 0,-2 0 0 0 0,-1 0 0 0 0,0 0 0 0 0,0 0 0 0 0,1 0 0 0 0,0 0 0 0 0,0 0 0 0 0,-2 0 0 0 0,-1 0 0 0 0,1 0 0 0 0,-2-2 0 0 0,-1-1 0 0 0,2 0 0 0 0,-2 0 0 0 0,1 1 0 0 0,0 1 0 0 0,-14 1 0 0 0,-6-1 0 0 0,-2 1 0 0 0,5 0 0 0 0,2 1 0 0 0,3-1 0 0 0,4 0 0 0 0,2 0 0 0 0,0 0 0 0 0,0 0 0 0 0,1 0 0 0 0,-6 0 0 0 0,1 0 0 0 0,-1 0 0 0 0,-10 0 0 0 0,-8 0 0 0 0,2 0 0 0 0,3 0 0 0 0,4 0 0 0 0,7 0 0 0 0,3 0 0 0 0,3 0 0 0 0,0 0 0 0 0,2 0 0 0 0,3 0 0 0 0,3 0 0 0 0,-7 0 0 0 0,-13 0 0 0 0,-6 0 0 0 0,3 0 0 0 0,6 5 0 0 0,4 1 0 0 0,2 0 0 0 0,4-1 0 0 0,3-1 0 0 0,4-2 0 0 0,-7-1 0 0 0,0 0 0 0 0,-4-1 0 0 0,0-1 0 0 0,3 1 0 0 0,11 0 0 0 0,10 0 0 0 0,9 2 0 0 0,8 1 0 0 0,4 0 0 0 0,0 2 0 0 0,8 0 0 0 0,4-1 0 0 0,0-1 0 0 0,1-1 0 0 0,-4-1 0 0 0,1 0 0 0 0,-4-1 0 0 0,-1 0 0 0 0,-3-1 0 0 0,-2 1 0 0 0,1 0 0 0 0,0 0 0 0 0,0 0 0 0 0,29 0 0 0 0,10 0 0 0 0,-1 0 0 0 0,-4 0 0 0 0,-7 0 0 0 0,-7 0 0 0 0,-6 0 0 0 0,-3 0 0 0 0,-2 0 0 0 0,0 0 0 0 0,11 0 0 0 0,9 0 0 0 0,0 0 0 0 0,-3 0 0 0 0,1 0 0 0 0,-1 0 0 0 0,-6 0 0 0 0,1 0 0 0 0,-1 0 0 0 0,-4 0 0 0 0,-3 0 0 0 0,-1 0 0 0 0,-2 0 0 0 0,0 0 0 0 0,0 0 0 0 0,8 0 0 0 0,2 0 0 0 0,1 0 0 0 0,-3 0 0 0 0,-4 0 0 0 0,-2 0 0 0 0,-5 0 0 0 0,0 0 0 0 0,0 0 0 0 0,-2 0 0 0 0,-2 0 0 0 0,-2 0 0 0 0,1 0 0 0 0,-1 0 0 0 0,9 0 0 0 0,2 0 0 0 0,-1 0 0 0 0,-3 0 0 0 0,-4 0 0 0 0,-2 0 0 0 0,-3 0 0 0 0,1 0 0 0 0,1 0 0 0 0,-2 0 0 0 0,-7 0 0 0 0,-8 0 0 0 0,-7 0 0 0 0,-4 0 0 0 0,-4 0 0 0 0,-1 0 0 0 0,-1 0 0 0 0,-2 0 0 0 0,-3 0 0 0 0,-1 0 0 0 0,1 0 0 0 0,3 0 0 0 0,0 0 0 0 0,0 0 0 0 0,-3 0 0 0 0,0 0 0 0 0,-1-5 0 0 0,-2-2 0 0 0,1 1 0 0 0,-1 1 0 0 0,-1 2 0 0 0,-1 1 0 0 0,2 0 0 0 0,-7 2 0 0 0,-22 0 0 0 0,-7 0 0 0 0,3 0 0 0 0,2 1 0 0 0,-1-1 0 0 0,4 0 0 0 0,1 0 0 0 0,-3 0 0 0 0,-1 0 0 0 0,2 0 0 0 0,7 0 0 0 0,-13 0 0 0 0,2 0 0 0 0,-65 0 0 0 0,-23 0 0 0 0,2 0 0 0 0,4 0 0 0 0,20 0 0 0 0,-5 0 0 0 0,10 0 0 0 0,12 0 0 0 0,13 0 0 0 0,11 0 0 0 0,9 0 0 0 0,4 0 0 0 0,-45 0 0 0 0,-15 0 0 0 0,11 0 0 0 0,20 0 0 0 0,16 0 0 0 0,16 5 0 0 0,14 1 0 0 0,10 1 0 0 0,6-2 0 0 0,5-2 0 0 0,1-1 0 0 0,1-1 0 0 0,-1 0 0 0 0,-10-1 0 0 0,-2 0 0 0 0,2-1 0 0 0,1 1 0 0 0,4 0 0 0 0,5 0 0 0 0,8 2 0 0 0,3 1 0 0 0,10 0 0 0 0,7 0 0 0 0,7-2 0 0 0,4 1 0 0 0,2-2 0 0 0,0 0 0 0 0,2 0 0 0 0,-2 0 0 0 0,1 0 0 0 0,-1 0 0 0 0,0 0 0 0 0,-1 0 0 0 0,0 0 0 0 0,8 0 0 0 0,2 0 0 0 0,-1 0 0 0 0,-2 0 0 0 0,-1 0 0 0 0,-3 0 0 0 0,-1 0 0 0 0,-1 0 0 0 0,-1 0 0 0 0,0 0 0 0 0,2 0 0 0 0,4 0 0 0 0,10 0 0 0 0,2 0 0 0 0,7 0 0 0 0,1 0 0 0 0,-1 0 0 0 0,-5 0 0 0 0,-4 0 0 0 0,-3 0 0 0 0,-3 0 0 0 0,0 0 0 0 0,1 0 0 0 0,0 0 0 0 0,-1 0 0 0 0,11 0 0 0 0,4 0 0 0 0,-2 0 0 0 0,-3 0 0 0 0,4 0 0 0 0,6 0 0 0 0,-2 0 0 0 0,14 0 0 0 0,9 0 0 0 0,3 0 0 0 0,-4 0 0 0 0,-4 0 0 0 0,-6 0 0 0 0,-7 0 0 0 0,13 0 0 0 0,3 0 0 0 0,-6 0 0 0 0,-1 0 0 0 0,0 0 0 0 0,-4 0 0 0 0,-1 0 0 0 0,-4 0 0 0 0,1 0 0 0 0,-4 0 0 0 0,3 0 0 0 0,2 0 0 0 0,5-7 0 0 0,-2-3 0 0 0,0 1 0 0 0,22 2 0 0 0,4 2 0 0 0,-1 2 0 0 0,-3 1 0 0 0,-11 1 0 0 0,-13 1 0 0 0,9 0 0 0 0,-1 1 0 0 0,-6-1 0 0 0,-6 1 0 0 0,-10-1 0 0 0,-5 0 0 0 0,3 0 0 0 0,-3 0 0 0 0,12 0 0 0 0,3 0 0 0 0,-3 0 0 0 0,-8 0 0 0 0,-3 0 0 0 0,-7 0 0 0 0,-1 0 0 0 0,-3 0 0 0 0,-2 0 0 0 0,0-2 0 0 0,-1-2 0 0 0,2 1 0 0 0,-1 1 0 0 0,0 0 0 0 0,5 1 0 0 0,5 0 0 0 0,-2 1 0 0 0,-2 0 0 0 0,-3 0 0 0 0,-3 0 0 0 0,-4-2 0 0 0,-3-1 0 0 0,-1 0 0 0 0,0 0 0 0 0,3 2 0 0 0,-5 0 0 0 0,-7 0 0 0 0,-7 1 0 0 0,-4 0 0 0 0,-4 0 0 0 0,-1 0 0 0 0,-1 0 0 0 0,-3 0 0 0 0,-1 0 0 0 0,-2 0 0 0 0,-2 0 0 0 0,0 0 0 0 0,-6 0 0 0 0,-2 0 0 0 0,4 0 0 0 0,0 0 0 0 0,0 0 0 0 0,-9 0 0 0 0,-5 0 0 0 0,1 0 0 0 0,-3 0 0 0 0,2 0 0 0 0,-2 0 0 0 0,2 0 0 0 0,-4 0 0 0 0,4 0 0 0 0,-1 0 0 0 0,-5 0 0 0 0,-5 0 0 0 0,1 0 0 0 0,6 0 0 0 0,-40 0 0 0 0,-9 5 0 0 0,0 2 0 0 0,11 1 0 0 0,10 0 0 0 0,11-1 0 0 0,7-3 0 0 0,1-1 0 0 0,5 1 0 0 0,1 0 0 0 0,3-1 0 0 0,4-1 0 0 0,8 0 0 0 0,-3 2 0 0 0,-5 1 0 0 0,-7 2 0 0 0,1 0 0 0 0,7-2 0 0 0,4 1 0 0 0,5 0 0 0 0,4-2 0 0 0,5-1 0 0 0,4-1 0 0 0,2-1 0 0 0,3 2 0 0 0,1 0 0 0 0,-4 0 0 0 0,6-1 0 0 0,9 0 0 0 0,8-2 0 0 0,10 1 0 0 0,3-1 0 0 0,3 0 0 0 0,0 0 0 0 0,0 0 0 0 0,0 0 0 0 0,0 0 0 0 0,-3-1 0 0 0,0 1 0 0 0,0 0 0 0 0,-2 0 0 0 0,-1 0 0 0 0,16 0 0 0 0,4 0 0 0 0,1 0 0 0 0,-3 0 0 0 0,-3 0 0 0 0,-5 0 0 0 0,-2 0 0 0 0,0 0 0 0 0,0 0 0 0 0,-1 0 0 0 0,-1 0 0 0 0,1 0 0 0 0,2 0 0 0 0,12 0 0 0 0,11 0 0 0 0,8 0 0 0 0,-1 0 0 0 0,-5 0 0 0 0,-10 0 0 0 0,-5 0 0 0 0,-6 0 0 0 0,-2 0 0 0 0,5 0 0 0 0,-1 0 0 0 0,4 0 0 0 0,2 0 0 0 0,13 0 0 0 0,8 0 0 0 0,-2 0 0 0 0,-2 0 0 0 0,-4 0 0 0 0,-6 0 0 0 0,-7 0 0 0 0,2 0 0 0 0,-2 0 0 0 0,4 0 0 0 0,5 0 0 0 0,-3 0 0 0 0,-4 0 0 0 0,17 0 0 0 0,4 0 0 0 0,-4 0 0 0 0,0 0 0 0 0,-6 0 0 0 0,-1 0 0 0 0,-6 0 0 0 0,0 0 0 0 0,-3 0 0 0 0,-3 0 0 0 0,2 0 0 0 0,-3 0 0 0 0,-3 0 0 0 0,3 0 0 0 0,1 0 0 0 0,3 0 0 0 0,5 0 0 0 0,-3 0 0 0 0,2 0 0 0 0,-1 0 0 0 0,-7 0 0 0 0,-4 0 0 0 0,-3 0 0 0 0,4 0 0 0 0,-1 0 0 0 0,-2 0 0 0 0,-1 0 0 0 0,-3 0 0 0 0,-2 0 0 0 0,0 0 0 0 0,-1 0 0 0 0,-1 0 0 0 0,1 0 0 0 0,-1 0 0 0 0,0 0 0 0 0,1 0 0 0 0,-1 0 0 0 0,-2 0 0 0 0,-3 0 0 0 0,2 0 0 0 0,-2 0 0 0 0,0 0 0 0 0,-1 0 0 0 0,-2 0 0 0 0,0 3 0 0 0,-8 0 0 0 0,-7 0 0 0 0,-7 0 0 0 0,-4-2 0 0 0,-2 0 0 0 0,-3 0 0 0 0,1-1 0 0 0,-1 0 0 0 0,0 0 0 0 0,-2 0 0 0 0,0 0 0 0 0,0 0 0 0 0,1 0 0 0 0,1 0 0 0 0,1 0 0 0 0,-2 0 0 0 0,-1 0 0 0 0,1 0 0 0 0,0 0 0 0 0,-9 0 0 0 0,-2 0 0 0 0,-2 0 0 0 0,3 0 0 0 0,0 0 0 0 0,3 0 0 0 0,0 0 0 0 0,2 0 0 0 0,2 0 0 0 0,0 2 0 0 0,1 1 0 0 0,1 0 0 0 0,1 0 0 0 0,-1-1 0 0 0,-8 1 0 0 0,-1 1 0 0 0,1-1 0 0 0,2 0 0 0 0,6 1 0 0 0,1 0 0 0 0,1-1 0 0 0,0 0 0 0 0,1-1 0 0 0,1 1 0 0 0,0 1 0 0 0,-1-1 0 0 0,-4-1 0 0 0,-1 0 0 0 0,-1-1 0 0 0,2-1 0 0 0,1 0 0 0 0,2 0 0 0 0,0 0 0 0 0,2 0 0 0 0,-1 0 0 0 0,1-1 0 0 0,7 1 0 0 0,8 0 0 0 0,5 0 0 0 0,5 0 0 0 0,2 0 0 0 0,5 0 0 0 0,0 0 0 0 0,1 0 0 0 0,1 0 0 0 0,0 0 0 0 0,2 0 0 0 0,-1 0 0 0 0,0 0 0 0 0,3 0 0 0 0,1 0 0 0 0,1 0 0 0 0,-1 0 0 0 0,0 0 0 0 0,-2 0 0 0 0,-2 0 0 0 0,-3 0 0 0 0,1 0 0 0 0,14 0 0 0 0,4 0 0 0 0,0 0 0 0 0,-1 0 0 0 0,-5 0 0 0 0,-2 0 0 0 0,-4 0 0 0 0,-3 0 0 0 0,-2 0 0 0 0,-1 0 0 0 0,1 0 0 0 0,2 0 0 0 0,0-4 0 0 0,10-3 0 0 0,5 1 0 0 0,-2 1 0 0 0,-2 1 0 0 0,-3 0 0 0 0,-6-1 0 0 0,-4 2 0 0 0,0 0 0 0 0,1 2 0 0 0,2 0 0 0 0,-1 1 0 0 0,1 0 0 0 0,4 0 0 0 0,-1 0 0 0 0,1 0 0 0 0,-3 0 0 0 0,-2 0 0 0 0,-3 0 0 0 0,1 1 0 0 0,-2-1 0 0 0,2 0 0 0 0,0 0 0 0 0,-2 0 0 0 0,4 0 0 0 0,1-1 0 0 0,-2 1 0 0 0,-1 0 0 0 0,-10 0 0 0 0,-8 0 0 0 0,-8 0 0 0 0,-4 0 0 0 0,-4 0 0 0 0,-1 0 0 0 0,-1 0 0 0 0,0 0 0 0 0,0 0 0 0 0,0 0 0 0 0,1 0 0 0 0,0 0 0 0 0,1 5 0 0 0,0 2 0 0 0,-3-1 0 0 0,-1-1 0 0 0,-1-2 0 0 0,-14-1 0 0 0,-2 0 0 0 0,0-2 0 0 0,2 0 0 0 0,3 0 0 0 0,4 0 0 0 0,-4-1 0 0 0,0 1 0 0 0,0 0 0 0 0,4 0 0 0 0,0 0 0 0 0,1 0 0 0 0,-1 0 0 0 0,2 0 0 0 0,-22 0 0 0 0,-7 0 0 0 0,-6 0 0 0 0,3 0 0 0 0,8 0 0 0 0,2 0 0 0 0,3 0 0 0 0,5 0 0 0 0,4 0 0 0 0,5 0 0 0 0,-4 0 0 0 0,3 0 0 0 0,0 0 0 0 0,-11 0 0 0 0,-3 0 0 0 0,2 0 0 0 0,5 2 0 0 0,5 2 0 0 0,4-1 0 0 0,4-1 0 0 0,4 0 0 0 0,0-1 0 0 0,1-1 0 0 0,-1 1 0 0 0,1-1 0 0 0,0 0 0 0 0,2-1 0 0 0,1 1 0 0 0,1 0 0 0 0,0 0 0 0 0,1 0 0 0 0,0 0 0 0 0,7 0 0 0 0,7 0 0 0 0,7 0 0 0 0,3 0 0 0 0,4 0 0 0 0,1 0 0 0 0,0 0 0 0 0,1 0 0 0 0,-1 0 0 0 0,0 0 0 0 0,3 0 0 0 0,2 0 0 0 0,3 0 0 0 0,2 0 0 0 0,0 0 0 0 0,-3 0 0 0 0,-2 0 0 0 0,-2 0 0 0 0,-2 0 0 0 0,-1 0 0 0 0,2 0 0 0 0,0 0 0 0 0,0 0 0 0 0,-1 0 0 0 0,9 0 0 0 0,5 0 0 0 0,0 0 0 0 0,-2 0 0 0 0,-5 0 0 0 0,0 0 0 0 0,-2 0 0 0 0,0 0 0 0 0,1 0 0 0 0,0 0 0 0 0,0 0 0 0 0,2 0 0 0 0,-1 0 0 0 0,-2 0 0 0 0,16 0 0 0 0,4 0 0 0 0,5 0 0 0 0,1 0 0 0 0,-4 0 0 0 0,-7 0 0 0 0,-4 0 0 0 0,-5-5 0 0 0,3-1 0 0 0,2 0 0 0 0,-1 1 0 0 0,-2 1 0 0 0,-2 2 0 0 0,6 1 0 0 0,9 0 0 0 0,7 1 0 0 0,-1 0 0 0 0,-4 1 0 0 0,-5-1 0 0 0,-5 0 0 0 0,-2 0 0 0 0,-3 1 0 0 0,-3-1 0 0 0,-2 0 0 0 0,1 0 0 0 0,-2 0 0 0 0,-1 0 0 0 0,0 0 0 0 0,7 0 0 0 0,4 0 0 0 0,-2 0 0 0 0,-1 0 0 0 0,-3 0 0 0 0,-1 0 0 0 0,-3 0 0 0 0,0 0 0 0 0,-3 0 0 0 0,-1 0 0 0 0,-1 0 0 0 0,-3 0 0 0 0,3 0 0 0 0,-1 0 0 0 0,0 0 0 0 0,-1 0 0 0 0,-7 0 0 0 0,-9 0 0 0 0,-6 0 0 0 0,-4 0 0 0 0,-4 0 0 0 0,-4 0 0 0 0,-1 0 0 0 0,-2 0 0 0 0,-9 0 0 0 0,-1 0 0 0 0,0 0 0 0 0,2 0 0 0 0,2 0 0 0 0,0 0 0 0 0,3 0 0 0 0,0 0 0 0 0,-1 0 0 0 0,0 0 0 0 0,1 0 0 0 0,-1 0 0 0 0,1 0 0 0 0,-8 0 0 0 0,-21 0 0 0 0,-6 0 0 0 0,3 0 0 0 0,4 0 0 0 0,8 0 0 0 0,0 0 0 0 0,3 0 0 0 0,3 0 0 0 0,-2 0 0 0 0,0 0 0 0 0,3 0 0 0 0,-3 0 0 0 0,-6 0 0 0 0,-27 0 0 0 0,-6 0 0 0 0,-13 0 0 0 0,6 0 0 0 0,11 0 0 0 0,17 0 0 0 0,-5 0 0 0 0,7 0 0 0 0,7 0 0 0 0,7 0 0 0 0,0 0 0 0 0,3 0 0 0 0,5 0 0 0 0,4 0 0 0 0,-8 0 0 0 0,-2 0 0 0 0,1 0 0 0 0,4 0 0 0 0,4 0 0 0 0,4 0 0 0 0,5 0 0 0 0,3 0 0 0 0,0 0 0 0 0,-1 0 0 0 0,0 0 0 0 0,1 0 0 0 0,1 0 0 0 0,-1 0 0 0 0,1 0 0 0 0,7 0 0 0 0,9 0 0 0 0,9 0 0 0 0,6 0 0 0 0,3 0 0 0 0,1 0 0 0 0,0 0 0 0 0,0 0 0 0 0,0 0 0 0 0,-2 0 0 0 0,0 0 0 0 0,0 0 0 0 0,-1 0 0 0 0,0 0 0 0 0,0 0 0 0 0,0 0 0 0 0,0 0 0 0 0,3 0 0 0 0,12 0 0 0 0,4 0 0 0 0,-1 0 0 0 0,-3 0 0 0 0,-3 0 0 0 0,-2 0 0 0 0,-4 0 0 0 0,0 0 0 0 0,-1 0 0 0 0,-1 0 0 0 0,1 0 0 0 0,-1 0 0 0 0,3 0 0 0 0,11 0 0 0 0,5 0 0 0 0,1 0 0 0 0,-3 0 0 0 0,-3 0 0 0 0,-2 0 0 0 0,-4 0 0 0 0,-3 0 0 0 0,4 0 0 0 0,0 0 0 0 0,1 0 0 0 0,0 0 0 0 0,-2-3 0 0 0,-1 0 0 0 0,16 0 0 0 0,5 0 0 0 0,-2 1 0 0 0,2 1 0 0 0,-5 1 0 0 0,-4 0 0 0 0,-6 0 0 0 0,-4 0 0 0 0,-1 0 0 0 0,-3 0 0 0 0,0 0 0 0 0,0 0 0 0 0,-1 0 0 0 0,-1 0 0 0 0,4 0 0 0 0,4 0 0 0 0,1 0 0 0 0,0 0 0 0 0,-2 0 0 0 0,-3 0 0 0 0,-2 0 0 0 0,-2 0 0 0 0,-2 0 0 0 0,-2 0 0 0 0,1-2 0 0 0,2-2 0 0 0,1 1 0 0 0,-2 1 0 0 0,-1 0 0 0 0,-1 1 0 0 0,-2 0 0 0 0,-2-1 0 0 0,-10-1 0 0 0,-6 0 0 0 0,-6 0 0 0 0,-4 2 0 0 0,-2 0 0 0 0,-1 0 0 0 0,-2 1 0 0 0,-1 0 0 0 0,0 0 0 0 0,-1 0 0 0 0,0 0 0 0 0,2 0 0 0 0,-2 0 0 0 0,0 0 0 0 0,-1 0 0 0 0,-1 0 0 0 0,-1 0 0 0 0,-6 0 0 0 0,-9 0 0 0 0,-3 0 0 0 0,-15 0 0 0 0,-8 0 0 0 0,-5 0 0 0 0,6 0 0 0 0,2 0 0 0 0,6 0 0 0 0,3 0 0 0 0,5 0 0 0 0,-1 0 0 0 0,-2 0 0 0 0,-3 0 0 0 0,-4 0 0 0 0,3 0 0 0 0,-36 0 0 0 0,-9 0 0 0 0,9 0 0 0 0,-4 0 0 0 0,13 0 0 0 0,8 0 0 0 0,12 0 0 0 0,7 0 0 0 0,0 0 0 0 0,6 0 0 0 0,5 0 0 0 0,6 0 0 0 0,4 0 0 0 0,-7 5 0 0 0,1 2 0 0 0,2-1 0 0 0,3-1 0 0 0,4 1 0 0 0,3-1 0 0 0,3-1 0 0 0,4-1 0 0 0,0-1 0 0 0,8-1 0 0 0,9-1 0 0 0,7 0 0 0 0,12 0 0 0 0,7 0 0 0 0,4-1 0 0 0,-1 1 0 0 0,-2 0 0 0 0,-2 0 0 0 0,-1 0 0 0 0,-1 0 0 0 0,0 0 0 0 0,0 0 0 0 0,11-5 0 0 0,5-1 0 0 0,-2-1 0 0 0,-1 2 0 0 0,-4 2 0 0 0,4 1 0 0 0,1 1 0 0 0,-3 0 0 0 0,-2 1 0 0 0,-3 0 0 0 0,-2 1 0 0 0,-2-4 0 0 0,5-2 0 0 0,0-1 0 0 0,0 0 0 0 0,1 2 0 0 0,6 1 0 0 0,-1-1 0 0 0,0-2 0 0 0,-2-1 0 0 0,-3 1 0 0 0,-4 2 0 0 0,-4 2 0 0 0,-1 0 0 0 0,12 2 0 0 0,5 0 0 0 0,-2 0 0 0 0,-3 0 0 0 0,-3 0 0 0 0,-1 1 0 0 0,0-4 0 0 0,-3 0 0 0 0,-3 0 0 0 0,1 1 0 0 0,-2 0 0 0 0,-2 1 0 0 0,1 0 0 0 0,0-1 0 0 0,28-2 0 0 0,8 1 0 0 0,-3 1 0 0 0,-5 0 0 0 0,-8 1 0 0 0,-6 1 0 0 0,-2 0 0 0 0,-3 0 0 0 0,-4 0 0 0 0,-4 0 0 0 0,0 0 0 0 0,-2 0 0 0 0,-1 0 0 0 0,-1 0 0 0 0,2 0 0 0 0,0 0 0 0 0,1 0 0 0 0,1 0 0 0 0,-1 0 0 0 0,-2 0 0 0 0,0 0 0 0 0,-4-2 0 0 0,1-1 0 0 0,0-1 0 0 0,1 2 0 0 0,-1 0 0 0 0,-6 1 0 0 0,-11 0 0 0 0,-6 1 0 0 0,-5 0 0 0 0,-2 0 0 0 0,0 1 0 0 0,-1 3 0 0 0,-2 3 0 0 0,0-1 0 0 0,-2-1 0 0 0,1-1 0 0 0,-8-2 0 0 0,-3-1 0 0 0,0 0 0 0 0,2-1 0 0 0,0-1 0 0 0,3 1 0 0 0,-2 0 0 0 0,2 0 0 0 0,0-1 0 0 0,3 1 0 0 0,-1 0 0 0 0,0 0 0 0 0,-1 0 0 0 0,1 0 0 0 0,0 0 0 0 0,-1 0 0 0 0,1 0 0 0 0,1 0 0 0 0,0 0 0 0 0,1 0 0 0 0,-2 0 0 0 0,1 0 0 0 0,-2 0 0 0 0,-3 0 0 0 0,2 0 0 0 0,2 0 0 0 0,3 0 0 0 0,1 0 0 0 0,0 0 0 0 0,0 0 0 0 0,-2 0 0 0 0,0 0 0 0 0,1 0 0 0 0,3 0 0 0 0,1 0 0 0 0,1 0 0 0 0,8 0 0 0 0,8 0 0 0 0,15 0 0 0 0,7 0 0 0 0,4 0 0 0 0,1 0 0 0 0,0 0 0 0 0,-1 0 0 0 0,-4 0 0 0 0,6 0 0 0 0,8 0 0 0 0,9 0 0 0 0,7 0 0 0 0,-2 0 0 0 0,-5 0 0 0 0,-8 0 0 0 0,0 0 0 0 0,-3 0 0 0 0,19 6 0 0 0,4 1 0 0 0,2 1 0 0 0,-6-3 0 0 0,-7-1 0 0 0,-1-1 0 0 0,-4-2 0 0 0,-3 0 0 0 0,-4-6 0 0 0,-2-2 0 0 0,-3 1 0 0 0,6 0 0 0 0,0 3 0 0 0,0-2 0 0 0,-1 0 0 0 0,9 2 0 0 0,1 0 0 0 0,-3 2 0 0 0,1 0 0 0 0,-1 1 0 0 0,-3 0 0 0 0,-6 0 0 0 0,-3-3 0 0 0,-2 0 0 0 0,0 0 0 0 0,-1 1 0 0 0,-1 0 0 0 0,5 1 0 0 0,8 1 0 0 0,2-3 0 0 0,0 0 0 0 0,3-4 0 0 0,-3 0 0 0 0,-6 1 0 0 0,-4-1 0 0 0,-2 1 0 0 0,-3 1 0 0 0,-4 1 0 0 0,-3 2 0 0 0,-2 1 0 0 0,-2 1 0 0 0,0 0 0 0 0,0-2 0 0 0,1-1 0 0 0,5 0 0 0 0,2 1 0 0 0,-2-2 0 0 0,-2 0 0 0 0,-1 0 0 0 0,-9 1 0 0 0,-8 2 0 0 0,-7 0 0 0 0,-4 0 0 0 0,-3 1 0 0 0,-2 0 0 0 0,0 0 0 0 0,1 0 0 0 0,-1 1 0 0 0,0-1 0 0 0,1 0 0 0 0,1 0 0 0 0,-1 5 0 0 0,1 1 0 0 0,0 0 0 0 0,-1-1 0 0 0,1-1 0 0 0,0-2 0 0 0,-3 1 0 0 0,-1 1 0 0 0,-1-1 0 0 0,-1 2 0 0 0,0-1 0 0 0,3 3 0 0 0,0-1 0 0 0,1-1 0 0 0,4 1 0 0 0,0-1 0 0 0,-1 2 0 0 0,-2-1 0 0 0,0 1 0 0 0,-1 0 0 0 0,1-2 0 0 0,2 1 0 0 0,1-1 0 0 0,1-1 0 0 0,6-1 0 0 0,5 1 0 0 0,4 0 0 0 0,4-1 0 0 0,3 0 0 0 0,5-2 0 0 0,1 0 0 0 0,1 0 0 0 0,0-1 0 0 0,-1-1 0 0 0,-2 1 0 0 0,1 0 0 0 0,1 0 0 0 0,3 0 0 0 0,3 0 0 0 0,-1 0 0 0 0,2 0 0 0 0,-1 0 0 0 0,-3 0 0 0 0,-1 0 0 0 0,0 0 0 0 0,-1 0 0 0 0,0 0 0 0 0,-1 0 0 0 0,10 0 0 0 0,4 0 0 0 0,1 0 0 0 0,0 0 0 0 0,-3 0 0 0 0,-4 0 0 0 0,-3 0 0 0 0,-4 0 0 0 0,-3-5 0 0 0,0-2 0 0 0,-1 1 0 0 0,-1 1 0 0 0,0 2 0 0 0,1 1 0 0 0,0 0 0 0 0,0 2 0 0 0,0 0 0 0 0,0 0 0 0 0,0 0 0 0 0,0 1 0 0 0,0-1 0 0 0,-7 0 0 0 0,-7 0 0 0 0,-6 0 0 0 0,-5 0 0 0 0,-3 0 0 0 0,-1 5 0 0 0,0 1 0 0 0,-1 1 0 0 0,0-2 0 0 0,1-2 0 0 0,0-1 0 0 0,0-1 0 0 0,1 0 0 0 0,-3-1 0 0 0,-1 0 0 0 0,1-1 0 0 0,-2 1 0 0 0,-3 0 0 0 0,-2 0 0 0 0,1 0 0 0 0,-7 0 0 0 0,1 0 0 0 0,2 0 0 0 0,-5 0 0 0 0,1 0 0 0 0,1 0 0 0 0,0 0 0 0 0,1 0 0 0 0,0 0 0 0 0,0 0 0 0 0,1 2 0 0 0,-7 1 0 0 0,-1 0 0 0 0,-5 0 0 0 0,-7-2 0 0 0,-16 1 0 0 0,-6-2 0 0 0,2 0 0 0 0,3 0 0 0 0,2 0 0 0 0,0 0 0 0 0,1 0 0 0 0,0 0 0 0 0,0 0 0 0 0,0 0 0 0 0,0 0 0 0 0,-13 5 0 0 0,-3 3 0 0 0,0-1 0 0 0,3 2 0 0 0,-7 0 0 0 0,0-2 0 0 0,9-2 0 0 0,-6-2 0 0 0,0-1 0 0 0,2-2 0 0 0,11 0 0 0 0,4 0 0 0 0,9 0 0 0 0,3-1 0 0 0,4 1 0 0 0,0 3 0 0 0,5 2 0 0 0,-1-1 0 0 0,2 0 0 0 0,3-2 0 0 0,0 0 0 0 0,2-1 0 0 0,4-1 0 0 0,3 0 0 0 0,3 3 0 0 0,4 0 0 0 0,0-1 0 0 0,2 1 0 0 0,1-2 0 0 0,2 3 0 0 0,1 0 0 0 0,2 1 0 0 0,9 1 0 0 0,8-1 0 0 0,5-2 0 0 0,3-1 0 0 0,3-1 0 0 0,1 0 0 0 0,0-1 0 0 0,-1 0 0 0 0,1 0 0 0 0,-1-1 0 0 0,-1 1 0 0 0,3 0 0 0 0,1 0 0 0 0,-1 0 0 0 0,2 0 0 0 0,0 0 0 0 0,2 0 0 0 0,2 0 0 0 0,-1 0 0 0 0,-1 0 0 0 0,-2 0 0 0 0,-2 0 0 0 0,1 0 0 0 0,0 0 0 0 0,-1 0 0 0 0,2 0 0 0 0,0 0 0 0 0,1 0 0 0 0,0 0 0 0 0,2 0 0 0 0,-1 0 0 0 0,5 0 0 0 0,4 0 0 0 0,1 0 0 0 0,-2 0 0 0 0,-3 0 0 0 0,-2 0 0 0 0,-2 0 0 0 0,-3 0 0 0 0,6 0 0 0 0,2 0 0 0 0,0 0 0 0 0,-1 0 0 0 0,-3 0 0 0 0,-3 0 0 0 0,5 0 0 0 0,9-5 0 0 0,3-1 0 0 0,-2-1 0 0 0,-2 0 0 0 0,-5 0 0 0 0,-2 2 0 0 0,0 1 0 0 0,-3 2 0 0 0,0 1 0 0 0,-2 1 0 0 0,1 0 0 0 0,1 0 0 0 0,8 0 0 0 0,12 1 0 0 0,4-1 0 0 0,-1 0 0 0 0,-5 0 0 0 0,-6 0 0 0 0,-4-2 0 0 0,-4-2 0 0 0,-3 1 0 0 0,-2 1 0 0 0,0 0 0 0 0,-2 1 0 0 0,1 0 0 0 0,-1 1 0 0 0,-2 0 0 0 0,12-2 0 0 0,4-1 0 0 0,2 0 0 0 0,-3 0 0 0 0,-5 2 0 0 0,-1 0 0 0 0,-2 0 0 0 0,-2 1 0 0 0,0 0 0 0 0,0 0 0 0 0,2 0 0 0 0,4 0 0 0 0,-2 0 0 0 0,1 0 0 0 0,-3 0 0 0 0,-2 0 0 0 0,-7-2 0 0 0,-9-1 0 0 0,-9 0 0 0 0,-7 0 0 0 0,-4 1 0 0 0,-2 1 0 0 0,-1 1 0 0 0,-3-1 0 0 0,0 1 0 0 0,0 0 0 0 0,1 1 0 0 0,1-1 0 0 0,2 0 0 0 0,-3 0 0 0 0,0 5 0 0 0,-1 1 0 0 0,-9 0 0 0 0,0 2 0 0 0,-15-2 0 0 0,-2 5 0 0 0,0-1 0 0 0,7-2 0 0 0,4-2 0 0 0,4 0 0 0 0,1 0 0 0 0,4-2 0 0 0,0-2 0 0 0,1 0 0 0 0,1-2 0 0 0,1 3 0 0 0,-2 2 0 0 0,-2 1 0 0 0,-10 2 0 0 0,-2-1 0 0 0,1-1 0 0 0,4-2 0 0 0,3-2 0 0 0,4 0 0 0 0,1 1 0 0 0,4 0 0 0 0,-7 0 0 0 0,0-1 0 0 0,2 2 0 0 0,-5 2 0 0 0,2 1 0 0 0,2-2 0 0 0,4 0 0 0 0,3-3 0 0 0,2 0 0 0 0,10-1 0 0 0,8-1 0 0 0,7 0 0 0 0,4-1 0 0 0,3 1 0 0 0,1 0 0 0 0,1 0 0 0 0,0-1 0 0 0,0 1 0 0 0,-1 0 0 0 0,0 0 0 0 0,-1 0 0 0 0,1 0 0 0 0,1 0 0 0 0,2 0 0 0 0,-1 0 0 0 0,2 0 0 0 0,0 0 0 0 0,-1 3 0 0 0,12 0 0 0 0,4 0 0 0 0,2 0 0 0 0,6-2 0 0 0,-3 0 0 0 0,-2 0 0 0 0,-6-1 0 0 0,-2 0 0 0 0,-3 0 0 0 0,-2 0 0 0 0,-1 0 0 0 0,1 0 0 0 0,-2 0 0 0 0,13 0 0 0 0,5 0 0 0 0,-2 0 0 0 0,-2 0 0 0 0,-6 0 0 0 0,-2 0 0 0 0,-4 0 0 0 0,-3 0 0 0 0,-1 0 0 0 0,-1 0 0 0 0,-2 0 0 0 0,2 0 0 0 0,14-5 0 0 0,4-2 0 0 0,-2 1 0 0 0,-5 1 0 0 0,-4 2 0 0 0,-5 0 0 0 0,-4 2 0 0 0,-1 1 0 0 0,-2 0 0 0 0,-1 0 0 0 0,1 0 0 0 0,-1 0 0 0 0,0 1 0 0 0,-6-1 0 0 0,-8 0 0 0 0,-8 0 0 0 0,-5 0 0 0 0,-2 0 0 0 0,-4 0 0 0 0,-1 0 0 0 0,-1 0 0 0 0,-2 0 0 0 0,0 0 0 0 0,0 0 0 0 0,1 0 0 0 0,0 0 0 0 0,2 0 0 0 0,-1 0 0 0 0,1 0 0 0 0,-7 0 0 0 0,-27 0 0 0 0,-6 0 0 0 0,1 0 0 0 0,2 0 0 0 0,4 0 0 0 0,2 0 0 0 0,4 0 0 0 0,6 0 0 0 0,5 0 0 0 0,4 0 0 0 0,-3 0 0 0 0,-6 0 0 0 0,-1 0 0 0 0,-35 0 0 0 0,-8 5 0 0 0,4 1 0 0 0,7 0 0 0 0,5-1 0 0 0,3-1 0 0 0,9-2 0 0 0,3-1 0 0 0,7 0 0 0 0,5-1 0 0 0,1-1 0 0 0,2 1 0 0 0,3 0 0 0 0,-18 0 0 0 0,-3 0 0 0 0,4-1 0 0 0,2 1 0 0 0,5 0 0 0 0,4 0 0 0 0,9 0 0 0 0,-2 0 0 0 0,4 0 0 0 0,1 0 0 0 0,5 0 0 0 0,3 0 0 0 0,4 0 0 0 0,10 0 0 0 0,8 0 0 0 0,8 0 0 0 0,4 0 0 0 0,3 0 0 0 0,2 0 0 0 0,2 0 0 0 0,9 0 0 0 0,3 0 0 0 0,9-7 0 0 0,1-2 0 0 0,-3 0 0 0 0,-5 2 0 0 0,-4 6 0 0 0,-4 4 0 0 0,-1 2 0 0 0,0-1 0 0 0,-1 0 0 0 0,0-2 0 0 0,1-5 0 0 0,2-3 0 0 0,1 0 0 0 0,2 1 0 0 0,-3-1 0 0 0,1 1 0 0 0,-3 0 0 0 0,0 2 0 0 0,1 1 0 0 0,-2 1 0 0 0,1-2 0 0 0,1 0 0 0 0,2 0 0 0 0,-5-1 0 0 0,0-1 0 0 0,7 1 0 0 0,3-1 0 0 0,-1-1 0 0 0,0 2 0 0 0,-4 1 0 0 0,-4 1 0 0 0,-2 1 0 0 0,-3 1 0 0 0,1 0 0 0 0,-1-2 0 0 0,0-1 0 0 0,-1 0 0 0 0,-1 1 0 0 0,0 0 0 0 0,2-2 0 0 0,0 1 0 0 0,2-1 0 0 0,1 2 0 0 0,-1-2 0 0 0,-1-3 0 0 0,-2 0 0 0 0,2 2 0 0 0,0 0 0 0 0,-1 3 0 0 0,0-2 0 0 0,-1 0 0 0 0,-1 0 0 0 0,-1 0 0 0 0,1-1 0 0 0,-1 1 0 0 0,0 1 0 0 0,2-1 0 0 0,1 0 0 0 0,1 0 0 0 0,-2 2 0 0 0,0 0 0 0 0,-1 1 0 0 0,-2-2 0 0 0,-2 0 0 0 0,0 0 0 0 0,1 1 0 0 0,0 0 0 0 0,1 1 0 0 0,0 1 0 0 0,1 0 0 0 0,1-3 0 0 0,-1 0 0 0 0,0 0 0 0 0,0 1 0 0 0,6 0 0 0 0,0 1 0 0 0,1 0 0 0 0,-2 1 0 0 0,-1 0 0 0 0,-2 0 0 0 0,-1 0 0 0 0,0 1 0 0 0,2-1 0 0 0,0 0 0 0 0,0 0 0 0 0,-1 0 0 0 0,0 0 0 0 0,-1 0 0 0 0,0 0 0 0 0,-1 0 0 0 0,0 0 0 0 0,0 0 0 0 0,0 0 0 0 0,0 0 0 0 0,1 0 0 0 0,-1 0 0 0 0,0 0 0 0 0,0 0 0 0 0,3 0 0 0 0,0 0 0 0 0,0 0 0 0 0,2 0 0 0 0,1 0 0 0 0,-2 0 0 0 0,-1 0 0 0 0,-1 0 0 0 0,0 0 0 0 0,-2 0 0 0 0,1 0 0 0 0,-1 0 0 0 0,2 0 0 0 0,1 0 0 0 0,-2-3 0 0 0,-2 0 0 0 0,0 0 0 0 0,0 1 0 0 0,-7 0 0 0 0,-8 1 0 0 0,-5 0 0 0 0,-4 1 0 0 0,-5 0 0 0 0,-2 0 0 0 0,-3 0 0 0 0,-1 0 0 0 0,2 0 0 0 0,1 0 0 0 0,2 0 0 0 0,1 1 0 0 0,-1-1 0 0 0,-9 0 0 0 0,-11 0 0 0 0,-15 0 0 0 0,-2-1 0 0 0,3 1 0 0 0,6 0 0 0 0,0 0 0 0 0,5 0 0 0 0,4 0 0 0 0,-2-3 0 0 0,1-2 0 0 0,4 1 0 0 0,-4 0 0 0 0,1 1 0 0 0,1 2 0 0 0,-22 0 0 0 0,-7 1 0 0 0,-2 0 0 0 0,5 0 0 0 0,7 0 0 0 0,3 0 0 0 0,0 0 0 0 0,3 0 0 0 0,-1 1 0 0 0,3-1 0 0 0,5 0 0 0 0,-2 0 0 0 0,2 0 0 0 0,3 0 0 0 0,-12 0 0 0 0,-3 0 0 0 0,3 0 0 0 0,5 0 0 0 0,7 0 0 0 0,7 0 0 0 0,4 0 0 0 0,6 0 0 0 0,3 0 0 0 0,3 0 0 0 0,-1 0 0 0 0,-1 0 0 0 0,1 4 0 0 0,0 3 0 0 0,1-1 0 0 0,7-1 0 0 0,8-2 0 0 0,6 0 0 0 0,13 1 0 0 0,7 1 0 0 0,3 0 0 0 0,-2-2 0 0 0,-3 0 0 0 0,-3-2 0 0 0,-2 0 0 0 0,-3-1 0 0 0,1 0 0 0 0,0-1 0 0 0,0 1 0 0 0,1 0 0 0 0,1 0 0 0 0,-1 0 0 0 0,1 0 0 0 0,13 0 0 0 0,2 2 0 0 0,-2 1 0 0 0,-1 0 0 0 0,-4 0 0 0 0,-1-1 0 0 0,-3-1 0 0 0,-1-1 0 0 0,-1 1 0 0 0,-2-1 0 0 0,0-1 0 0 0,0 1 0 0 0,1 0 0 0 0,3 0 0 0 0,9-7 0 0 0,5-3 0 0 0,-1 1 0 0 0,-3 2 0 0 0,-4 2 0 0 0,-5 2 0 0 0,-3 1 0 0 0,-4 1 0 0 0,-2 1 0 0 0,2-2 0 0 0,-1-1 0 0 0,1 1 0 0 0,-2-1 0 0 0,1 2 0 0 0,-1 0 0 0 0,6 0 0 0 0,3 1 0 0 0,0 0 0 0 0,-3 0 0 0 0,-2 0 0 0 0,-1 1 0 0 0,0-1 0 0 0,0 0 0 0 0,2 0 0 0 0,-1 0 0 0 0,2 0 0 0 0,2 0 0 0 0,5 0 0 0 0,1 0 0 0 0,0 0 0 0 0,-4 0 0 0 0,-1 0 0 0 0,-2 0 0 0 0,-3 0 0 0 0,-1 0 0 0 0,0 0 0 0 0,0 0 0 0 0,-1 0 0 0 0,-1 0 0 0 0,2 0 0 0 0,0 0 0 0 0,2 0 0 0 0,5 0 0 0 0,0 0 0 0 0,1 0 0 0 0,-1 0 0 0 0,-3 0 0 0 0,-1 0 0 0 0,2 0 0 0 0,-1 0 0 0 0,-2 0 0 0 0,1 0 0 0 0,-1 0 0 0 0,0 0 0 0 0,1 0 0 0 0,0 0 0 0 0,0-3 0 0 0,-2 0 0 0 0,3 0 0 0 0,1 0 0 0 0,1 2 0 0 0,-2 0 0 0 0,-1 0 0 0 0,0 1 0 0 0,-1 0 0 0 0,-4-5 0 0 0,0-1 0 0 0,0 0 0 0 0,0 1 0 0 0,-1 1 0 0 0,0 2 0 0 0,-1 1 0 0 0,3 1 0 0 0,0 0 0 0 0,3 0 0 0 0,0 0 0 0 0,-4-2 0 0 0,-1-1 0 0 0,-2 0 0 0 0,-7 1 0 0 0,-8 0 0 0 0,-7 1 0 0 0,-6 0 0 0 0,-4 1 0 0 0,-5 0 0 0 0,0 0 0 0 0,-1 0 0 0 0,2 0 0 0 0,-1 0 0 0 0,2 0 0 0 0,2 0 0 0 0,-1 1 0 0 0,1-1 0 0 0,-5 0 0 0 0,-2 0 0 0 0,-6 0 0 0 0,-3 0 0 0 0,0 0 0 0 0,4 0 0 0 0,2 0 0 0 0,4 0 0 0 0,2 0 0 0 0,-1 0 0 0 0,2 0 0 0 0,1 0 0 0 0,0 0 0 0 0,0 0 0 0 0,-4 0 0 0 0,-8 0 0 0 0,0 0 0 0 0,2 0 0 0 0,5 0 0 0 0,4 0 0 0 0,2 0 0 0 0,-1 4 0 0 0,0 3 0 0 0,3-1 0 0 0,-1-1 0 0 0,0 1 0 0 0,0-1 0 0 0,-3-1 0 0 0,1-1 0 0 0,-6-1 0 0 0,-1 1 0 0 0,3 1 0 0 0,0-1 0 0 0,0 2 0 0 0,2-1 0 0 0,3 0 0 0 0,2-1 0 0 0,0-1 0 0 0,0-1 0 0 0,-1-1 0 0 0,0 0 0 0 0,-3 0 0 0 0,-1 3 0 0 0,2 0 0 0 0,1-1 0 0 0,3 1 0 0 0,1-2 0 0 0,2 0 0 0 0,0 0 0 0 0,1-1 0 0 0,8 0 0 0 0,6 0 0 0 0,7 0 0 0 0,4 0 0 0 0,2 0 0 0 0,2 0 0 0 0,1 0 0 0 0,2 0 0 0 0,8 0 0 0 0,1 0 0 0 0,0 0 0 0 0,-1 0 0 0 0,0 0 0 0 0,-1 0 0 0 0,-1 0 0 0 0,0 0 0 0 0,2 0 0 0 0,-2 0 0 0 0,-2 0 0 0 0,-1 0 0 0 0,12 0 0 0 0,2 0 0 0 0,-1 0 0 0 0,-2 0 0 0 0,-3 0 0 0 0,-2 0 0 0 0,-2 0 0 0 0,-1 0 0 0 0,-2 0 0 0 0,0 0 0 0 0,-1 0 0 0 0,0 0 0 0 0,0 0 0 0 0,5-5 0 0 0,3-2 0 0 0,2 1 0 0 0,-2 1 0 0 0,-4 2 0 0 0,-1 1 0 0 0,-2 0 0 0 0,0 2 0 0 0,-2 0 0 0 0,7 0 0 0 0,1 0 0 0 0,-2 1 0 0 0,0-1 0 0 0,2 0 0 0 0,2 0 0 0 0,-2 0 0 0 0,-2 0 0 0 0,-1 0 0 0 0,-4 0 0 0 0,-3 0 0 0 0,-1-2 0 0 0,-2-2 0 0 0,-3-1 0 0 0,-11-1 0 0 0,-11 1 0 0 0,-8 2 0 0 0,-4 0 0 0 0,0 0 0 0 0,1-1 0 0 0,-1 1 0 0 0,1 0 0 0 0,2 2 0 0 0,1 0 0 0 0,-1 0 0 0 0,1 1 0 0 0,0 0 0 0 0,-1 1 0 0 0,0-1 0 0 0,-2 0 0 0 0,-2 0 0 0 0,1 0 0 0 0,-1 0 0 0 0,-2 0 0 0 0,-1 0 0 0 0,2 0 0 0 0,-7 0 0 0 0,-2 0 0 0 0,0 0 0 0 0,2 0 0 0 0,-18 0 0 0 0,-6 0 0 0 0,2 0 0 0 0,5 0 0 0 0,5 0 0 0 0,6 0 0 0 0,4 0 0 0 0,3 0 0 0 0,-5 0 0 0 0,0 0 0 0 0,-6 0 0 0 0,0 0 0 0 0,4 0 0 0 0,-2 0 0 0 0,-9 0 0 0 0,-1 0 0 0 0,2 0 0 0 0,6 0 0 0 0,3 0 0 0 0,5 0 0 0 0,2 0 0 0 0,4 0 0 0 0,2 5 0 0 0,-5 1 0 0 0,-9 0 0 0 0,-8-1 0 0 0,-11 1 0 0 0,3 0 0 0 0,7-2 0 0 0,10-1 0 0 0,7-1 0 0 0,5-1 0 0 0,6-1 0 0 0,0 0 0 0 0,0 0 0 0 0,0-1 0 0 0,2 1 0 0 0,0 0 0 0 0,0 0 0 0 0,-1 0 0 0 0,1 0 0 0 0,9 0 0 0 0,7 0 0 0 0,8 2 0 0 0,4 1 0 0 0,3 0 0 0 0,2 0 0 0 0,1-1 0 0 0,0-1 0 0 0,-1-1 0 0 0,3 0 0 0 0,0 0 0 0 0,0 0 0 0 0,-1 0 0 0 0,1 0 0 0 0,1 0 0 0 0,-2 0 0 0 0,3 0 0 0 0,1 0 0 0 0,5 0 0 0 0,6 0 0 0 0,1 0 0 0 0,1 0 0 0 0,-1 0 0 0 0,-4 0 0 0 0,-2 0 0 0 0,0 0 0 0 0,-1 0 0 0 0,-1 0 0 0 0,4 0 0 0 0,4 0 0 0 0,-3 0 0 0 0,-1 0 0 0 0,0 0 0 0 0,9 0 0 0 0,15 0 0 0 0,2 0 0 0 0,-2 0 0 0 0,-9 0 0 0 0,-1 0 0 0 0,-2 0 0 0 0,-4 0 0 0 0,-4 0 0 0 0,4 0 0 0 0,0 0 0 0 0,-1 0 0 0 0,-2 0 0 0 0,4 0 0 0 0,28 0 0 0 0,9 0 0 0 0,-5 0 0 0 0,-10 0 0 0 0,-6 0 0 0 0,-7 0 0 0 0,-1 0 0 0 0,-6 0 0 0 0,-5 0 0 0 0,3 0 0 0 0,-3 0 0 0 0,-3 0 0 0 0,-4 0 0 0 0,16 0 0 0 0,6 0 0 0 0,0 0 0 0 0,-5 0 0 0 0,-7 0 0 0 0,-7 0 0 0 0,-8 0 0 0 0,-4 0 0 0 0,-3 0 0 0 0,-3 0 0 0 0,0 0 0 0 0,5 0 0 0 0,1 0 0 0 0,-7 0 0 0 0,-8 0 0 0 0,-10 0 0 0 0,-6 0 0 0 0,-3 0 0 0 0,-2 0 0 0 0,-1 0 0 0 0,1 0 0 0 0,1 0 0 0 0,-2 0 0 0 0,-1 0 0 0 0,2 0 0 0 0,-3 0 0 0 0,1 0 0 0 0,-16 0 0 0 0,-14 0 0 0 0,1 0 0 0 0,-4 0 0 0 0,4 0 0 0 0,3 0 0 0 0,6 0 0 0 0,-1 0 0 0 0,0 0 0 0 0,-2 0 0 0 0,0 0 0 0 0,-3 0 0 0 0,-5 0 0 0 0,-25 0 0 0 0,-21 0 0 0 0,-7 0 0 0 0,5 0 0 0 0,8 0 0 0 0,8 0 0 0 0,9 0 0 0 0,4 0 0 0 0,-7 0 0 0 0,-14 0 0 0 0,3 0 0 0 0,-5 0 0 0 0,2 0 0 0 0,5 0 0 0 0,-37 0 0 0 0,-3 2 0 0 0,10 1 0 0 0,12 1 0 0 0,15-2 0 0 0,-1 5 0 0 0,9 2 0 0 0,9-1 0 0 0,4-2 0 0 0,5-2 0 0 0,9-2 0 0 0,3 3 0 0 0,5 0 0 0 0,-22-1 0 0 0,-12 3 0 0 0,4 0 0 0 0,11 1 0 0 0,15 0 0 0 0,13-3 0 0 0,8 2 0 0 0,6-2 0 0 0,2 2 0 0 0,2-1 0 0 0,4 1 0 0 0,-1 0 0 0 0,1-2 0 0 0,-1-2 0 0 0,8-1 0 0 0,7-1 0 0 0,6 0 0 0 0,4-1 0 0 0,3-1 0 0 0,5 1 0 0 0,0 0 0 0 0,1 0 0 0 0,4 0 0 0 0,0-1 0 0 0,-1 1 0 0 0,-2 0 0 0 0,1 0 0 0 0,-2 0 0 0 0,2 0 0 0 0,-1 0 0 0 0,2 0 0 0 0,-2 0 0 0 0,2 0 0 0 0,3 0 0 0 0,4 0 0 0 0,-2 0 0 0 0,-3 0 0 0 0,0 0 0 0 0,-3 0 0 0 0,-1 0 0 0 0,-3 0 0 0 0,1 0 0 0 0,0 0 0 0 0,2 0 0 0 0,0 0 0 0 0,1 0 0 0 0,-1 0 0 0 0,14 0 0 0 0,5 0 0 0 0,-1 0 0 0 0,4 0 0 0 0,-1 0 0 0 0,-5 0 0 0 0,-4 0 0 0 0,-4 0 0 0 0,-3 0 0 0 0,-1 0 0 0 0,7 0 0 0 0,0 0 0 0 0,0 0 0 0 0,-1 0 0 0 0,21 0 0 0 0,12 0 0 0 0,-4 3 0 0 0,-8 0 0 0 0,-8 0 0 0 0,-8 0 0 0 0,0-2 0 0 0,-1 0 0 0 0,5 0 0 0 0,-3-1 0 0 0,4 0 0 0 0,-2 0 0 0 0,2 0 0 0 0,0 0 0 0 0,21 0 0 0 0,3 0 0 0 0,1 0 0 0 0,-6 0 0 0 0,-1 0 0 0 0,-7 0 0 0 0,-10 0 0 0 0,0 0 0 0 0,-3 0 0 0 0,3 0 0 0 0,-1 0 0 0 0,-2 0 0 0 0,-5 0 0 0 0,9 0 0 0 0,0 0 0 0 0,4 0 0 0 0,-3 0 0 0 0,-5 0 0 0 0,-4 0 0 0 0,-5 0 0 0 0,-5 0 0 0 0,-2 0 0 0 0,-2 0 0 0 0,-3 0 0 0 0,2 0 0 0 0,-1 0 0 0 0,-1 0 0 0 0,0 0 0 0 0,3 0 0 0 0,1 0 0 0 0,0 0 0 0 0,-2 0 0 0 0,-1 0 0 0 0,-2 0 0 0 0,-1 0 0 0 0,0 0 0 0 0,-1 0 0 0 0,0 0 0 0 0,0 0 0 0 0,-1 0 0 0 0,1 0 0 0 0,0 0 0 0 0,3 0 0 0 0,0 0 0 0 0,1 0 0 0 0,-4-5 0 0 0,-9-2 0 0 0,-7 1 0 0 0,-6 1 0 0 0,-7 2 0 0 0,-3 0 0 0 0,0 2 0 0 0,-1 1 0 0 0,-1 0 0 0 0,0 0 0 0 0,1 0 0 0 0,-1 1 0 0 0,-9-1 0 0 0,-3 0 0 0 0,0 0 0 0 0,3 0 0 0 0,4 0 0 0 0,1 0 0 0 0,0 0 0 0 0,1 0 0 0 0,1 0 0 0 0,-2 0 0 0 0,1 0 0 0 0,-6 0 0 0 0,-1 0 0 0 0,-5 0 0 0 0,-26 0 0 0 0,-8 0 0 0 0,4 0 0 0 0,2 0 0 0 0,7 0 0 0 0,2 7 0 0 0,5 3 0 0 0,1-1 0 0 0,3-2 0 0 0,-1-2 0 0 0,-3-2 0 0 0,-5-1 0 0 0,-3-1 0 0 0,-33-1 0 0 0,-13-1 0 0 0,6 1 0 0 0,10 3 0 0 0,16 1 0 0 0,11 1 0 0 0,10-2 0 0 0,8 0 0 0 0,1 2 0 0 0,6 0 0 0 0,5 0 0 0 0,4-1 0 0 0,3-2 0 0 0,-9 2 0 0 0,-1 0 0 0 0,2-1 0 0 0,5 2 0 0 0,3 0 0 0 0,18-2 0 0 0,13 3 0 0 0,7-1 0 0 0,3-1 0 0 0,4-1 0 0 0,2-2 0 0 0,1 0 0 0 0,-3-5 0 0 0,0-2 0 0 0,2-1 0 0 0,-2 2 0 0 0,1 1 0 0 0,-1 2 0 0 0,6 1 0 0 0,1 0 0 0 0,-2 1 0 0 0,-1 0 0 0 0,-3 0 0 0 0,6 1 0 0 0,0-1 0 0 0,1 0 0 0 0,-1 0 0 0 0,5 0 0 0 0,0 0 0 0 0,-1 0 0 0 0,-4 0 0 0 0,-2 0 0 0 0,-1 0 0 0 0,18 0 0 0 0,12 0 0 0 0,-1 0 0 0 0,-5 0 0 0 0,-6 0 0 0 0,-6-2 0 0 0,-7-1 0 0 0,-4-1 0 0 0,-1 2 0 0 0,-1 0 0 0 0,-2 1 0 0 0,0 1 0 0 0,14-1 0 0 0,11 1 0 0 0,0 0 0 0 0,3 1 0 0 0,-6-1 0 0 0,-5 0 0 0 0,-4 0 0 0 0,-7 0 0 0 0,-3 0 0 0 0,-1 0 0 0 0,1 0 0 0 0,-1 0 0 0 0,-1 0 0 0 0,0 0 0 0 0,13 0 0 0 0,4 0 0 0 0,1 0 0 0 0,-5 0 0 0 0,3 0 0 0 0,-4 0 0 0 0,-3 0 0 0 0,-2 0 0 0 0,-4 0 0 0 0,-2 0 0 0 0,-3 0 0 0 0,0 0 0 0 0,1 0 0 0 0,2 0 0 0 0,7 0 0 0 0,3 0 0 0 0,-4 0 0 0 0,-2 0 0 0 0,-3 0 0 0 0,-4 0 0 0 0,-1 0 0 0 0,-1 0 0 0 0,0-3 0 0 0,0 0 0 0 0,1 0 0 0 0,-1 1 0 0 0,-1 0 0 0 0,-2 1 0 0 0,9-2 0 0 0,2-1 0 0 0,-1 1 0 0 0,-3 1 0 0 0,-3 0 0 0 0,-3 1 0 0 0,-1 1 0 0 0,0 0 0 0 0,0 0 0 0 0,0 0 0 0 0,-1 0 0 0 0,0 0 0 0 0,-2 0 0 0 0,-6 0 0 0 0,-9 0 0 0 0,-5 0 0 0 0,-5 0 0 0 0,-3 0 0 0 0,-1 0 0 0 0,-1 0 0 0 0,1 0 0 0 0,-1 0 0 0 0,1 0 0 0 0,0 0 0 0 0,0 0 0 0 0,-2 0 0 0 0,-1 0 0 0 0,-1 0 0 0 0,-4 0 0 0 0,1 0 0 0 0,-1 0 0 0 0,0 0 0 0 0,0 0 0 0 0,2 0 0 0 0,1 0 0 0 0,-10 0 0 0 0,-3 0 0 0 0,0 0 0 0 0,3 0 0 0 0,1 0 0 0 0,4 0 0 0 0,1 0 0 0 0,0 0 0 0 0,1 0 0 0 0,0 0 0 0 0,1 0 0 0 0,0 0 0 0 0,-1 0 0 0 0,0 0 0 0 0,-7 0 0 0 0,-4 0 0 0 0,1 0 0 0 0,2 0 0 0 0,4 0 0 0 0,1 0 0 0 0,3 0 0 0 0,0 0 0 0 0,2 0 0 0 0,2 0 0 0 0,2 0 0 0 0,-2 0 0 0 0,1 0 0 0 0,-7 0 0 0 0,-1 0 0 0 0,1 0 0 0 0,10 0 0 0 0,9 0 0 0 0,9 0 0 0 0,6 0 0 0 0,4 0 0 0 0,2 0 0 0 0,1 0 0 0 0,0 0 0 0 0,0 0 0 0 0,0 0 0 0 0,1 0 0 0 0,1 0 0 0 0,0 0 0 0 0,-2 0 0 0 0,8 0 0 0 0,3 0 0 0 0,7 0 0 0 0,4 0 0 0 0,-2 0 0 0 0,-5 0 0 0 0,-6 0 0 0 0,-2 0 0 0 0,-2 0 0 0 0,0 0 0 0 0,-1 0 0 0 0,0 0 0 0 0,0 0 0 0 0,1 0 0 0 0,2 0 0 0 0,-1 0 0 0 0,13 0 0 0 0,3 0 0 0 0,0 0 0 0 0,-2 0 0 0 0,-4 0 0 0 0,-4 0 0 0 0,6 0 0 0 0,-2 0 0 0 0,-4 0 0 0 0,5 0 0 0 0,-2 0 0 0 0,-1 0 0 0 0,-3 0 0 0 0,19 0 0 0 0,7 0 0 0 0,4 0 0 0 0,-5 0 0 0 0,-6 0 0 0 0,-8 0 0 0 0,-9 0 0 0 0,-4 0 0 0 0,-5 0 0 0 0,-2 0 0 0 0,-2-2 0 0 0,1-1 0 0 0,7-1 0 0 0,2 2 0 0 0,-1 0 0 0 0,-3 1 0 0 0,1 0 0 0 0,-2 1 0 0 0,-2 0 0 0 0,-2 0 0 0 0,-1 0 0 0 0,-8 1 0 0 0,-11-1 0 0 0,-7 0 0 0 0,-4 0 0 0 0,-5 0 0 0 0,-1 0 0 0 0,0 0 0 0 0,-1 0 0 0 0,-3 0 0 0 0,2 0 0 0 0,1 0 0 0 0,2 0 0 0 0,-1 0 0 0 0,1 0 0 0 0,1 0 0 0 0,-1 0 0 0 0,-3 0 0 0 0,-1 0 0 0 0,-1 0 0 0 0,0 0 0 0 0,2 0 0 0 0,-1 0 0 0 0,1 0 0 0 0,-3 0 0 0 0,-4 0 0 0 0,-3 0 0 0 0,3 0 0 0 0,0 0 0 0 0,4 0 0 0 0,3 0 0 0 0,5 5 0 0 0,1 1 0 0 0,0 0 0 0 0,2-1 0 0 0,-1-1 0 0 0,3 0 0 0 0,-1 1 0 0 0,-4-2 0 0 0,-3 0 0 0 0,-2-2 0 0 0,2 0 0 0 0,1-1 0 0 0,4 3 0 0 0,9 0 0 0 0,8 0 0 0 0,7-1 0 0 0,3 0 0 0 0,3-1 0 0 0,1-1 0 0 0,0 0 0 0 0,-1 0 0 0 0,1 0 0 0 0,-1 0 0 0 0,5 0 0 0 0,0 0 0 0 0,1 0 0 0 0,0 0 0 0 0,0 0 0 0 0,1 0 0 0 0,-1 0 0 0 0,-2 0 0 0 0,-1 0 0 0 0,1 0 0 0 0,-1 0 0 0 0,0 0 0 0 0,6 0 0 0 0,1 0 0 0 0,-1 0 0 0 0,-2 0 0 0 0,-3-5 0 0 0,1-2 0 0 0,-1-1 0 0 0,-1 0 0 0 0,1 1 0 0 0,0 2 0 0 0,-2 2 0 0 0,8-1 0 0 0,0 0 0 0 0,-1 1 0 0 0,-2 1 0 0 0,0 1 0 0 0,-1 0 0 0 0,-3 1 0 0 0,0 0 0 0 0,-3 0 0 0 0,-14-3 0 0 0,-11-2 0 0 0,-6-1 0 0 0,-5 0 0 0 0,-1 2 0 0 0,0 1 0 0 0,2 2 0 0 0,1-3 0 0 0,0-2 0 0 0,0 0 0 0 0,1 1 0 0 0,-1 1 0 0 0,0 1 0 0 0,1 2 0 0 0,-1 0 0 0 0,-1 1 0 0 0,0 0 0 0 0,-1 0 0 0 0,2 0 0 0 0,1 1 0 0 0,2-1 0 0 0,-8 0 0 0 0,-4 0 0 0 0,-3 0 0 0 0,0 0 0 0 0,0 0 0 0 0,-18 0 0 0 0,-2 0 0 0 0,2 0 0 0 0,4 0 0 0 0,8 0 0 0 0,5 0 0 0 0,6 0 0 0 0,5 0 0 0 0,0 0 0 0 0,0 0 0 0 0,1 0 0 0 0,-1 0 0 0 0,-17 0 0 0 0,-4 0 0 0 0,0 0 0 0 0,5 0 0 0 0,7 0 0 0 0,5 0 0 0 0,2 0 0 0 0,1 0 0 0 0,1 0 0 0 0,-1 0 0 0 0,2 0 0 0 0,1 0 0 0 0,-6 0 0 0 0,-3 0 0 0 0,0 0 0 0 0,3 0 0 0 0,3 0 0 0 0,10 0 0 0 0,9 0 0 0 0,9 0 0 0 0,4 0 0 0 0,4 0 0 0 0,1 0 0 0 0,2 0 0 0 0,-1 0 0 0 0,-1 5 0 0 0,1 1 0 0 0,-1 0 0 0 0,-1-1 0 0 0,1-1 0 0 0,-1-2 0 0 0,0-1 0 0 0,0 0 0 0 0,0-1 0 0 0,0-1 0 0 0,3 1 0 0 0,10 0 0 0 0,3 0 0 0 0,-1-1 0 0 0,-3 1 0 0 0,-4 0 0 0 0,0 0 0 0 0,-2 0 0 0 0,0 0 0 0 0,0 0 0 0 0,-1 0 0 0 0,-2 0 0 0 0,1 0 0 0 0,0 0 0 0 0,0 0 0 0 0,3 0 0 0 0,1 0 0 0 0,2 0 0 0 0,-2 0 0 0 0,2 0 0 0 0,-2 0 0 0 0,-2 0 0 0 0,-2 0 0 0 0,-2 0 0 0 0,-1 0 0 0 0,0 0 0 0 0,3 0 0 0 0,3 0 0 0 0,-1 0 0 0 0,-2 0 0 0 0,0 0 0 0 0,-2 0 0 0 0,-1 0 0 0 0,0 0 0 0 0,-1 0 0 0 0,0 0 0 0 0,0 0 0 0 0,5 0 0 0 0,4 0 0 0 0,0 0 0 0 0,-1 0 0 0 0,-2 0 0 0 0,1 0 0 0 0,-2 0 0 0 0,0 0 0 0 0,3 0 0 0 0,0 0 0 0 0,-1 0 0 0 0,-2 0 0 0 0,-1 0 0 0 0,-2 0 0 0 0,-1 0 0 0 0,-1 0 0 0 0,-2 3 0 0 0,-1 2 0 0 0,-1 2 0 0 0,2-2 0 0 0,5-1 0 0 0,2-1 0 0 0,1-1 0 0 0,-1-1 0 0 0,-2-1 0 0 0,0 0 0 0 0,-2 0 0 0 0,0-1 0 0 0,-8 1 0 0 0,-7 0 0 0 0,-7 0 0 0 0,-4 0 0 0 0,-2 0 0 0 0,-3 0 0 0 0,1 0 0 0 0,-1 0 0 0 0,0 0 0 0 0,1 0 0 0 0,0 0 0 0 0,0 0 0 0 0,1 0 0 0 0,-3 0 0 0 0,-1 0 0 0 0,-9 0 0 0 0,-2 0 0 0 0,0 0 0 0 0,4 2 0 0 0,3 1 0 0 0,3 0 0 0 0,2 0 0 0 0,2-1 0 0 0,1-1 0 0 0,-5 2 0 0 0,-1 0 0 0 0,0 0 0 0 0,1 0 0 0 0,1-2 0 0 0,2 0 0 0 0,1 0 0 0 0,0-1 0 0 0,8-5 0 0 0,5-4 0 0 0,5-1 0 0 0,5 2 0 0 0,3 2 0 0 0,2 0 0 0 0,-1-2 0 0 0,-7 0 0 0 0,-7 2 0 0 0,-6 2 0 0 0,-4 2 0 0 0,-2-2 0 0 0,-2 0 0 0 0,-2 1 0 0 0,-1 1 0 0 0,-2 1 0 0 0,0 0 0 0 0,2 0 0 0 0,-2 1 0 0 0,1 1 0 0 0,1-1 0 0 0,0 0 0 0 0,-1 0 0 0 0,2 0 0 0 0,-2-2 0 0 0,-14-1 0 0 0,-3-1 0 0 0,-1 2 0 0 0,4 0 0 0 0,2 1 0 0 0,3-2 0 0 0,3 0 0 0 0,1-1 0 0 0,3 2 0 0 0,0 0 0 0 0,-1 1 0 0 0,1 1 0 0 0,-1 0 0 0 0,-24-3 0 0 0,-9 0 0 0 0,3 5 0 0 0,5 2 0 0 0,9 1 0 0 0,6-1 0 0 0,6-1 0 0 0,3-1 0 0 0,-6-1 0 0 0,1-1 0 0 0,0 0 0 0 0,-5 0 0 0 0,1 0 0 0 0,4 0 0 0 0,4 0 0 0 0,4 0 0 0 0,3 0 0 0 0,9 0 0 0 0,10-1 0 0 0,8 1 0 0 0,5 0 0 0 0,4 0 0 0 0,0 1 0 0 0,-1-1 0 0 0,0 0 0 0 0,0-5 0 0 0,-2-2 0 0 0,0 1 0 0 0,-1 1 0 0 0,0 2 0 0 0,1 0 0 0 0,-1 2 0 0 0,9 1 0 0 0,7 0 0 0 0,-3-3 0 0 0,-1 1 0 0 0,-2-1 0 0 0,-3 0 0 0 0,-3 2 0 0 0,-2 0 0 0 0,-1 0 0 0 0,2 1 0 0 0,0 0 0 0 0,0 0 0 0 0,-1 0 0 0 0,11 0 0 0 0,4 0 0 0 0,-1-2 0 0 0,-3-1 0 0 0,-2 0 0 0 0,-2 0 0 0 0,0 2 0 0 0,-3-1 0 0 0,-1 2 0 0 0,-1 0 0 0 0,0-3 0 0 0,5 0 0 0 0,3 0 0 0 0,2 1 0 0 0,-1 0 0 0 0,-3 1 0 0 0,-3 1 0 0 0,-1-1 0 0 0,0 1 0 0 0,6 0 0 0 0,4 1 0 0 0,11-1 0 0 0,3 0 0 0 0,0 0 0 0 0,-6 0 0 0 0,-4 0 0 0 0,-6 0 0 0 0,-5 0 0 0 0,-4 0 0 0 0,-3 0 0 0 0,1 0 0 0 0,0 0 0 0 0,4 0 0 0 0,1-3 0 0 0,-1 0 0 0 0,-2 0 0 0 0,-1 1 0 0 0,-1 0 0 0 0,-2 1 0 0 0,0 0 0 0 0,-1 1 0 0 0,-3-3 0 0 0,-8 0 0 0 0,-6 0 0 0 0,-9 1 0 0 0,-3 0 0 0 0,-3-1 0 0 0,0-1 0 0 0,0 1 0 0 0,-9 0 0 0 0,-4-1 0 0 0,0 0 0 0 0,3 0 0 0 0,4 2 0 0 0,1 0 0 0 0,0 1 0 0 0,1 1 0 0 0,0 0 0 0 0,0 0 0 0 0,0 0 0 0 0,1 0 0 0 0,0 0 0 0 0,-3 0 0 0 0,-10 0 0 0 0,-6-2 0 0 0,0-1 0 0 0,2 0 0 0 0,3 0 0 0 0,1 1 0 0 0,3 1 0 0 0,-4 1 0 0 0,-2 0 0 0 0,1 0 0 0 0,2 0 0 0 0,-4 0 0 0 0,0 0 0 0 0,1 0 0 0 0,-4 0 0 0 0,-15 0 0 0 0,-8 0 0 0 0,1 0 0 0 0,1 0 0 0 0,0 0 0 0 0,6 0 0 0 0,8 0 0 0 0,1 0 0 0 0,3 0 0 0 0,6 0 0 0 0,-15 0 0 0 0,-2 0 0 0 0,2 0 0 0 0,1 0 0 0 0,4 0 0 0 0,-6 0 0 0 0,2 0 0 0 0,-1 0 0 0 0,-3 0 0 0 0,7 0 0 0 0,6 0 0 0 0,6 0 0 0 0,4 0 0 0 0,3 5 0 0 0,2 1 0 0 0,0 1 0 0 0,3-3 0 0 0,1 0 0 0 0,2-2 0 0 0,2-1 0 0 0,0 0 0 0 0,1-1 0 0 0,1 0 0 0 0,1-1 0 0 0,1 1 0 0 0,1 0 0 0 0,1 0 0 0 0,-1 0 0 0 0,1 0 0 0 0,7-1 0 0 0,8 1 0 0 0,5 1 0 0 0,5-1 0 0 0,2 0 0 0 0,2 0 0 0 0,1 0 0 0 0,-1 0 0 0 0,3 0 0 0 0,1 0 0 0 0,-2 0 0 0 0,0 0 0 0 0,2 0 0 0 0,2 0 0 0 0,0 0 0 0 0,4 0 0 0 0,-1 0 0 0 0,0 0 0 0 0,-4 0 0 0 0,1 0 0 0 0,-1 0 0 0 0,-2-5 0 0 0,1-2 0 0 0,0 1 0 0 0,1 1 0 0 0,0 2 0 0 0,-1 0 0 0 0,-1 2 0 0 0,0 1 0 0 0,8-3 0 0 0,1-2 0 0 0,2-1 0 0 0,-3 0 0 0 0,0 2 0 0 0,0 2 0 0 0,-2 0 0 0 0,-1 1 0 0 0,-1 1 0 0 0,1 0 0 0 0,-2 0 0 0 0,-2 1 0 0 0,1-1 0 0 0,1 0 0 0 0,1 0 0 0 0,16 0 0 0 0,6 0 0 0 0,-1 0 0 0 0,-3 0 0 0 0,-3 0 0 0 0,-5 0 0 0 0,-4 0 0 0 0,-2 0 0 0 0,1 0 0 0 0,-1 0 0 0 0,0 0 0 0 0,-1 0 0 0 0,5 0 0 0 0,1 0 0 0 0,-1 0 0 0 0,12 0 0 0 0,2 0 0 0 0,-2 0 0 0 0,-5 0 0 0 0,-7 0 0 0 0,-4 0 0 0 0,-4 0 0 0 0,0 0 0 0 0,-2 0 0 0 0,0 0 0 0 0,0 0 0 0 0,1 0 0 0 0,-1 0 0 0 0,-1 0 0 0 0,5 0 0 0 0,5 0 0 0 0,1 0 0 0 0,-2 0 0 0 0,-3 0 0 0 0,-4 0 0 0 0,-2 0 0 0 0,-3 0 0 0 0,-8 0 0 0 0,-9 0 0 0 0,-6 0 0 0 0,-4 0 0 0 0,-3 0 0 0 0,-2 0 0 0 0,-2 0 0 0 0,-2 0 0 0 0,2 0 0 0 0,0 0 0 0 0,1 0 0 0 0,1 0 0 0 0,1 0 0 0 0,1 0 0 0 0,-1 0 0 0 0,-1 0 0 0 0,-2 0 0 0 0,1 0 0 0 0,-2 0 0 0 0,0 0 0 0 0,-2 0 0 0 0,0 0 0 0 0,0 0 0 0 0,0 0 0 0 0,-9 0 0 0 0,-9 0 0 0 0,-1 0 0 0 0,-4 0 0 0 0,3 0 0 0 0,4 0 0 0 0,2 0 0 0 0,-2 0 0 0 0,2 0 0 0 0,2 0 0 0 0,5 0 0 0 0,-5 0 0 0 0,0 0 0 0 0,2 0 0 0 0,-16 0 0 0 0,-11 0 0 0 0,2 0 0 0 0,0 0 0 0 0,7 0 0 0 0,7 5 0 0 0,6 2 0 0 0,4-1 0 0 0,3-1 0 0 0,3-2 0 0 0,2-1 0 0 0,0-1 0 0 0,-1 0 0 0 0,2-1 0 0 0,-8 2 0 0 0,-1 1 0 0 0,0 0 0 0 0,1-1 0 0 0,6 2 0 0 0,1 0 0 0 0,4 0 0 0 0,1 1 0 0 0,3 0 0 0 0,3 1 0 0 0,10 1 0 0 0,6-2 0 0 0,6-2 0 0 0,4-1 0 0 0,2-1 0 0 0,1 0 0 0 0,0-1 0 0 0,0 0 0 0 0,1-1 0 0 0,6 1 0 0 0,4 0 0 0 0,-1 0 0 0 0,-2-1 0 0 0,0 1 0 0 0,-2 0 0 0 0,-3 3 0 0 0,-1 0 0 0 0,-2 0 0 0 0,1 0 0 0 0,1-2 0 0 0,1 0 0 0 0,1 0 0 0 0,13-1 0 0 0,6 0 0 0 0,1 0 0 0 0,-1 0 0 0 0,-5 0 0 0 0,-3 0 0 0 0,-5 0 0 0 0,4 0 0 0 0,-1 0 0 0 0,0 0 0 0 0,-1 0 0 0 0,1 0 0 0 0,-1 0 0 0 0,18 0 0 0 0,6 0 0 0 0,-1 0 0 0 0,-5 0 0 0 0,-4 0 0 0 0,-6 0 0 0 0,-3 0 0 0 0,-3 0 0 0 0,-2 0 0 0 0,6 0 0 0 0,-1 0 0 0 0,4 0 0 0 0,1 0 0 0 0,-1 0 0 0 0,16 0 0 0 0,1 0 0 0 0,-4 0 0 0 0,1 0 0 0 0,-7 0 0 0 0,-5 0 0 0 0,1 0 0 0 0,4 0 0 0 0,0 0 0 0 0,-5 0 0 0 0,-5 0 0 0 0,-5 0 0 0 0,1 0 0 0 0,-1 0 0 0 0,-1 0 0 0 0,-3 0 0 0 0,-3 0 0 0 0,-3 0 0 0 0,-3 0 0 0 0,-1 0 0 0 0,-1 0 0 0 0,0 0 0 0 0,0 0 0 0 0,-1 0 0 0 0,-6 0 0 0 0,-8 0 0 0 0,-5 0 0 0 0,-5 0 0 0 0,-5 0 0 0 0,-5 0 0 0 0,-1 0 0 0 0,1 0 0 0 0,1 0 0 0 0,0 0 0 0 0,0 0 0 0 0,1 0 0 0 0,2 0 0 0 0,-2 0 0 0 0,1 0 0 0 0,-2 0 0 0 0,-2 0 0 0 0,-1 0 0 0 0,0 0 0 0 0,-1 0 0 0 0,-2 0 0 0 0,1 0 0 0 0,1 0 0 0 0,-2 0 0 0 0,-6 0 0 0 0,-3 0 0 0 0,-13 0 0 0 0,-9 0 0 0 0,0 0 0 0 0,-1 0 0 0 0,-1 0 0 0 0,4 0 0 0 0,2 0 0 0 0,6 0 0 0 0,1 0 0 0 0,4 0 0 0 0,4 0 0 0 0,3 0 0 0 0,3 0 0 0 0,-3 3 0 0 0,-17 5 0 0 0,-4 2 0 0 0,5-2 0 0 0,6-2 0 0 0,9 0 0 0 0,7 2 0 0 0,5 0 0 0 0,3-2 0 0 0,0-2 0 0 0,0-2 0 0 0,0 0 0 0 0,4 1 0 0 0,-2 0 0 0 0,1 2 0 0 0,3 0 0 0 0,7 0 0 0 0,8-2 0 0 0,7-1 0 0 0,4 2 0 0 0,3-5 0 0 0,-2 2 0 0 0,1 2 0 0 0,0 0 0 0 0,0-1 0 0 0,0-1 0 0 0,1 1 0 0 0,2 1 0 0 0,4 0 0 0 0,1 0 0 0 0,1 0 0 0 0,-1-2 0 0 0,0 0 0 0 0,-1 0 0 0 0,0-1 0 0 0,-1 0 0 0 0,1 0 0 0 0,11 0 0 0 0,3-1 0 0 0,-2 1 0 0 0,5 0 0 0 0,-3 0 0 0 0,-3 0 0 0 0,-3 0 0 0 0,-4 0 0 0 0,-1 0 0 0 0,-2 0 0 0 0,1 3 0 0 0,0 0 0 0 0,0 0 0 0 0,15-1 0 0 0,4 0 0 0 0,-1-1 0 0 0,-4 0 0 0 0,-6-1 0 0 0,-3 0 0 0 0,-4 0 0 0 0,-4 0 0 0 0,1 0 0 0 0,-2 0 0 0 0,2-1 0 0 0,-1 1 0 0 0,8 0 0 0 0,3 0 0 0 0,0 0 0 0 0,-1 0 0 0 0,-3 0 0 0 0,-1 0 0 0 0,-2 0 0 0 0,-1 0 0 0 0,2 0 0 0 0,-2 0 0 0 0,-2 0 0 0 0,-1 0 0 0 0,0 0 0 0 0,-1 0 0 0 0,2 0 0 0 0,0 0 0 0 0,-1 0 0 0 0,-2 0 0 0 0,-1 0 0 0 0,-1 0 0 0 0,0 0 0 0 0,-1 0 0 0 0,0 0 0 0 0,0 0 0 0 0,-7 0 0 0 0,-8 0 0 0 0,-5 0 0 0 0,-5 0 0 0 0,-2 3 0 0 0,-2 0 0 0 0,-1 0 0 0 0,0 0 0 0 0,3 1 0 0 0,1 0 0 0 0,0 2 0 0 0,0 0 0 0 0,1 1 0 0 0,-1 2 0 0 0,-2 2 0 0 0,-3 4 0 0 0,-1-1 0 0 0,0-2 0 0 0,0-2 0 0 0,4 1 0 0 0,4 0 0 0 0,1-1 0 0 0,0-2 0 0 0,1-1 0 0 0,0-1 0 0 0,1 1 0 0 0,2 1 0 0 0,7 0 0 0 0,4-2 0 0 0,5-2 0 0 0,3-1 0 0 0,1-2 0 0 0,0 0 0 0 0,0 1 0 0 0,1 1 0 0 0,-1 2 0 0 0,0 1 0 0 0,2-2 0 0 0,0-1 0 0 0,0 0 0 0 0,3 3 0 0 0,-1 1 0 0 0,4-1 0 0 0,0 1 0 0 0,0 0 0 0 0,-6 0 0 0 0,-2 0 0 0 0,-1-2 0 0 0,-4 1 0 0 0,0-1 0 0 0,-8-1 0 0 0,2-1 0 0 0,-6-1 0 0 0,-4-2 0 0 0,-4 1 0 0 0,0-6 0 0 0,-1-2 0 0 0,2-2 0 0 0,2-2 0 0 0,2-1 0 0 0,2-2 0 0 0,2 0 0 0 0,1-1 0 0 0,0 1 0 0 0,0-1 0 0 0,5 0 0 0 0,5 0 0 0 0,-1 1 0 0 0,0 0 0 0 0,-1 2 0 0 0,-1-2 0 0 0,1 0 0 0 0,1-1 0 0 0,2 0 0 0 0,1-3 0 0 0,1 0 0 0 0,-2 0 0 0 0,0 4 0 0 0,1-2 0 0 0,0 3 0 0 0,-2-1 0 0 0,-2-2 0 0 0,-1 3 0 0 0,2 3 0 0 0,-2 9 0 0 0,-1 6 0 0 0,-2 5 0 0 0,-1 3 0 0 0,-2 2 0 0 0,-1 1 0 0 0,0 0 0 0 0,-5-3 0 0 0,-2-1 0 0 0,-2-3 0 0 0,1-7 0 0 0,1-7 0 0 0,2-7 0 0 0,2-4 0 0 0,4-5 0 0 0,1 0 0 0 0,-3-2 0 0 0,-3 0 0 0 0,0 0 0 0 0,5 1 0 0 0,3 2 0 0 0,0 1 0 0 0,0 3 0 0 0,-1 0 0 0 0,2 4 0 0 0,2 4 0 0 0,0 7 0 0 0,1 5 0 0 0,1 1 0 0 0,3 0 0 0 0,-2 2 0 0 0,0 4 0 0 0,1 0 0 0 0,-1 3 0 0 0,-3 2 0 0 0,-2 3 0 0 0,-2 0 0 0 0,-2 0 0 0 0,-1-1 0 0 0,-5-1 0 0 0,-2-2 0 0 0,-2-2 0 0 0,-2-4 0 0 0,-4-4 0 0 0,-2-2 0 0 0,0-2 0 0 0,-1-1 0 0 0,2 0 0 0 0,0-1 0 0 0,1 0 0 0 0,0 1 0 0 0,0-6 0 0 0,4-3 0 0 0,0 0 0 0 0,-1-2 0 0 0,3-1 0 0 0,0 0 0 0 0,-4 1 0 0 0,1-5 0 0 0,0-2 0 0 0,0 2 0 0 0,1 2 0 0 0,3 0 0 0 0,3-2 0 0 0,2-1 0 0 0,2 0 0 0 0,0 1 0 0 0,6 2 0 0 0,2 2 0 0 0,2 3 0 0 0,0 0 0 0 0,0 2 0 0 0,2 2 0 0 0,-2 7 0 0 0,1 3 0 0 0,0 0 0 0 0,2 2 0 0 0,-2 3 0 0 0,-2 1 0 0 0,-8 2 0 0 0,-3 1 0 0 0,3-3 0 0 0,1 1 0 0 0,4-1 0 0 0,1 1 0 0 0,-1 1 0 0 0,-2 0 0 0 0,0 1 0 0 0,-1 0 0 0 0,-7-2 0 0 0,-1-1 0 0 0,-2 3 0 0 0,-3-2 0 0 0,1 1 0 0 0,2-1 0 0 0,0 1 0 0 0,-2 3 0 0 0,0-2 0 0 0,-5-2 0 0 0,-1-4 0 0 0,2-1 0 0 0,0-1 0 0 0,1 0 0 0 0,0 0 0 0 0,-1-2 0 0 0,-2-1 0 0 0,2 1 0 0 0,-5 5 0 0 0,-1 0 0 0 0,0 0 0 0 0,4-7 0 0 0,9-5 0 0 0,8-3 0 0 0,7-1 0 0 0,6 1 0 0 0,4-1 0 0 0,-2-2 0 0 0,-1 0 0 0 0,0 3 0 0 0,1-4 0 0 0,4 1 0 0 0,0 2 0 0 0,2 1 0 0 0,-1 3 0 0 0,-1-2 0 0 0,-1 1 0 0 0,-3-1 0 0 0,0-1 0 0 0,-1-1 0 0 0,1-2 0 0 0,6 1 0 0 0,4 1 0 0 0,4 0 0 0 0,1 1 0 0 0,-4-1 0 0 0,-6-2 0 0 0,-4 1 0 0 0,0 2 0 0 0,1-1 0 0 0,1 1 0 0 0,-1 1 0 0 0,-1 2 0 0 0,-1 2 0 0 0,-3-3 0 0 0,-8 1 0 0 0,-9 5 0 0 0,-7 2 0 0 0,-7 1 0 0 0,-3-1 0 0 0,-1 1 0 0 0,2 0 0 0 0,1 0 0 0 0,2-2 0 0 0,-1-1 0 0 0,-1-1 0 0 0,-1-1 0 0 0,0 0 0 0 0,-1 0 0 0 0,0 0 0 0 0,2 0 0 0 0,-1-1 0 0 0,-3 1 0 0 0,-9 0 0 0 0,-7 0 0 0 0,-2 0 0 0 0,1 0 0 0 0,-3 0 0 0 0,1 0 0 0 0,5 2 0 0 0,4 2 0 0 0,-3-1 0 0 0,-6-1 0 0 0,1 0 0 0 0,-2-1 0 0 0,-5 0 0 0 0,-5-1 0 0 0,-35 0 0 0 0,-25 0 0 0 0,-5 0 0 0 0,14 0 0 0 0,14-1 0 0 0,11 1 0 0 0,8 0 0 0 0,6 0 0 0 0,3 0 0 0 0,2 0 0 0 0,0 0 0 0 0,6 0 0 0 0,0 0 0 0 0,-38 0 0 0 0,-14 0 0 0 0,-1 0 0 0 0,8 0 0 0 0,10 0 0 0 0,10 0 0 0 0,7 0 0 0 0,5 0 0 0 0,4 0 0 0 0,7 0 0 0 0,3 0 0 0 0,0 0 0 0 0,-3 0 0 0 0,-1 0 0 0 0,-26 0 0 0 0,-10 0 0 0 0,7 0 0 0 0,13 0 0 0 0,7 0 0 0 0,12 0 0 0 0,11 0 0 0 0,3 0 0 0 0,5 3 0 0 0,5 0 0 0 0,4 0 0 0 0,4-1 0 0 0,2 0 0 0 0,-9-1 0 0 0,-1 0 0 0 0,-1-1 0 0 0,2 0 0 0 0,5 0 0 0 0,2 0 0 0 0,4 0 0 0 0,2 0 0 0 0,2 0 0 0 0,0-1 0 0 0,0 1 0 0 0,0 0 0 0 0,1 0 0 0 0,-1 0 0 0 0,0 0 0 0 0,-1 0 0 0 0,1 0 0 0 0,0 0 0 0 0,-1 0 0 0 0,1 0 0 0 0,0 0 0 0 0,-8 0 0 0 0,-2 0 0 0 0,0 0 0 0 0,2 0 0 0 0,3 0 0 0 0,1 0 0 0 0,2 0 0 0 0,-2 0 0 0 0,1 0 0 0 0,-3 0 0 0 0,-7 0 0 0 0,-1 0 0 0 0,1 0 0 0 0,3 0 0 0 0,3 0 0 0 0,1 0 0 0 0,-2 3 0 0 0,1 0 0 0 0,1 0 0 0 0,0 0 0 0 0,0-2 0 0 0,1 0 0 0 0,-3 0 0 0 0,0-1 0 0 0,0 0 0 0 0,3 0 0 0 0,1 0 0 0 0,2 0 0 0 0,0 0 0 0 0,2 0 0 0 0,0 0 0 0 0,0 0 0 0 0,0 0 0 0 0,0 0 0 0 0,-1 0 0 0 0,1 0 0 0 0,-2 0 0 0 0,-2 0 0 0 0,-2 0 0 0 0,-7 0 0 0 0,-4 0 0 0 0,0 0 0 0 0,4 0 0 0 0,3 0 0 0 0,2 0 0 0 0,2 0 0 0 0,-1 0 0 0 0,1 0 0 0 0,1 0 0 0 0,-7 0 0 0 0,0 0 0 0 0,-2 0 0 0 0,-24 0 0 0 0,-7 0 0 0 0,-5 0 0 0 0,7 0 0 0 0,7 0 0 0 0,8 0 0 0 0,0 0 0 0 0,5 0 0 0 0,-2 0 0 0 0,1 0 0 0 0,2 0 0 0 0,-18 0 0 0 0,-11 0 0 0 0,1 0 0 0 0,1 0 0 0 0,6 0 0 0 0,2 0 0 0 0,6 0 0 0 0,6 0 0 0 0,0 0 0 0 0,-4 0 0 0 0,-4 0 0 0 0,-4 0 0 0 0,5 0 0 0 0,-1 0 0 0 0,-16 0 0 0 0,-13 0 0 0 0,-4 0 0 0 0,10 0 0 0 0,7 0 0 0 0,5 0 0 0 0,7 0 0 0 0,3 0 0 0 0,5 0 0 0 0,6 0 0 0 0,-1 0 0 0 0,2 0 0 0 0,-3 0 0 0 0,-14 0 0 0 0,-1 0 0 0 0,6 0 0 0 0,8 0 0 0 0,8 0 0 0 0,7 0 0 0 0,5 0 0 0 0,6 0 0 0 0,0 0 0 0 0,1 0 0 0 0,1 0 0 0 0,-2 0 0 0 0,0 0 0 0 0,0 0 0 0 0,2 0 0 0 0,0 0 0 0 0,0 0 0 0 0,2 0 0 0 0,-1 0 0 0 0,1 0 0 0 0,0 0 0 0 0,0 0 0 0 0,-1 0 0 0 0,1 0 0 0 0,0 0 0 0 0,-3 0 0 0 0,-3 0 0 0 0,-1 0 0 0 0,2 0 0 0 0,0 0 0 0 0,2 0 0 0 0,1 0 0 0 0,-2 0 0 0 0,0 0 0 0 0,-1 0 0 0 0,-6 0 0 0 0,-3 0 0 0 0,1 0 0 0 0,3 0 0 0 0,2 0 0 0 0,3 0 0 0 0,2 0 0 0 0,2 0 0 0 0,1 0 0 0 0,0 0 0 0 0,0 0 0 0 0,0 0 0 0 0,0 0 0 0 0,-7 0 0 0 0,-3 0 0 0 0,1 0 0 0 0,-1 0 0 0 0,1 0 0 0 0,2 0 0 0 0,2 0 0 0 0,3 0 0 0 0,0 0 0 0 0,1 0 0 0 0,1 0 0 0 0,0 0 0 0 0,0 0 0 0 0,0 0 0 0 0,0 0 0 0 0,0 0 0 0 0,0 0 0 0 0,0 0 0 0 0,-1 0 0 0 0,1 0 0 0 0,0 0 0 0 0,-1 0 0 0 0,1 0 0 0 0,2-5 0 0 0,1-2 0 0 0,0 1 0 0 0,-1 1 0 0 0,-1 2 0 0 0,0 1 0 0 0,-1 0 0 0 0,0 2 0 0 0,0 0 0 0 0,-1 0 0 0 0,1 0 0 0 0,-1 1 0 0 0,1-1 0 0 0,-1 0 0 0 0,1 0 0 0 0,0 0 0 0 0,-1 0 0 0 0,1 0 0 0 0,-1 0 0 0 0,1 0 0 0 0,0 0 0 0 0,-1 0 0 0 0,-1 0 0 0 0,-2 0 0 0 0,1 0 0 0 0,0 0 0 0 0,1 0 0 0 0,0 0 0 0 0,1 0 0 0 0,1 0 0 0 0,-1 0 0 0 0,1 0 0 0 0,0 0 0 0 0,-3 0 0 0 0,0 0 0 0 0,-1 0 0 0 0,2 0 0 0 0,0 0 0 0 0,0 0 0 0 0,1 0 0 0 0,8 0 0 0 0,7 0 0 0 0,6 0 0 0 0,7 0 0 0 0,4 0 0 0 0,1 0 0 0 0,0-2 0 0 0,0-2 0 0 0,-2 1 0 0 0,2 1 0 0 0,8 0 0 0 0,1 1 0 0 0,-1 0 0 0 0,0 1 0 0 0,-3 0 0 0 0,-2 0 0 0 0,-2-2 0 0 0,0-1 0 0 0,-1 0 0 0 0,2 0 0 0 0,-1 2 0 0 0,0 0 0 0 0,8 0 0 0 0,2 1 0 0 0,-4-3 0 0 0,-2 0 0 0 0,-1 0 0 0 0,-3 1 0 0 0,-2 0 0 0 0,1 1 0 0 0,0 1 0 0 0,1-1 0 0 0,0 1 0 0 0,7 1 0 0 0,1-1 0 0 0,-1 0 0 0 0,-4 0 0 0 0,-2 0 0 0 0,-2 0 0 0 0,-2 0 0 0 0,-2 0 0 0 0,0 0 0 0 0,-7 0 0 0 0,-8 0 0 0 0,-6 0 0 0 0,-4 0 0 0 0,-3 0 0 0 0,-1 0 0 0 0,-1 0 0 0 0,-2 0 0 0 0,-1 0 0 0 0,1 0 0 0 0,0 0 0 0 0,2 0 0 0 0,0 0 0 0 0,1 0 0 0 0,-2 0 0 0 0,0 0 0 0 0,-8 0 0 0 0,-3 0 0 0 0,-1 0 0 0 0,3 0 0 0 0,4 0 0 0 0,0 0 0 0 0,-7 0 0 0 0,-3 0 0 0 0,-1 0 0 0 0,3 0 0 0 0,-4 0 0 0 0,2 0 0 0 0,4 0 0 0 0,4 0 0 0 0,4 0 0 0 0,1 0 0 0 0,0 0 0 0 0,2 0 0 0 0,1 0 0 0 0,0 0 0 0 0,-6 0 0 0 0,-2 0 0 0 0,8 0 0 0 0,9-2 0 0 0,8-2 0 0 0,6 1 0 0 0,5 1 0 0 0,2 0 0 0 0,2 1 0 0 0,0 0 0 0 0,0 1 0 0 0,-1 0 0 0 0,1 0 0 0 0,-2 0 0 0 0,1 0 0 0 0,-1 1 0 0 0,10-1 0 0 0,3 0 0 0 0,-1 0 0 0 0,-2 0 0 0 0,-3 0 0 0 0,-2 0 0 0 0,-2 0 0 0 0,-2 0 0 0 0,-1 0 0 0 0,0 0 0 0 0,-1 0 0 0 0,11 0 0 0 0,2 0 0 0 0,0 0 0 0 0,-2 0 0 0 0,-3 0 0 0 0,0 0 0 0 0,-1 0 0 0 0,-2 0 0 0 0,-1 0 0 0 0,-2 0 0 0 0,0 0 0 0 0,-1 0 0 0 0,0 0 0 0 0,0 0 0 0 0,0 0 0 0 0,-7 0 0 0 0,-8 0 0 0 0,-5 0 0 0 0,-5 0 0 0 0,-2 0 0 0 0,-2 0 0 0 0,-1 0 0 0 0,0 0 0 0 0,1 0 0 0 0,-1-3 0 0 0,-4 0 0 0 0,-1 0 0 0 0,1 0 0 0 0,0 2 0 0 0,2 0 0 0 0,2 0 0 0 0,0 1 0 0 0,2 0 0 0 0,-3 0 0 0 0,-1 0 0 0 0,1 0 0 0 0,1 0 0 0 0,-2 0 0 0 0,-1 0 0 0 0,1 0 0 0 0,1 0 0 0 0,1 0 0 0 0,1 0 0 0 0,0 0 0 0 0,0 0 0 0 0,1 0 0 0 0,0 0 0 0 0,0 0 0 0 0,0 0 0 0 0,-10 0 0 0 0,-4 0 0 0 0,2 0 0 0 0,1 0 0 0 0,4 0 0 0 0,2 0 0 0 0,2 0 0 0 0,2 0 0 0 0,8 0 0 0 0,8 0 0 0 0,5 0 0 0 0,5 0 0 0 0,3 0 0 0 0,-1-2 0 0 0,0-1 0 0 0,-1 0 0 0 0,1 0 0 0 0,1 1 0 0 0,-1 1 0 0 0,1 1 0 0 0,0-1 0 0 0,1 1 0 0 0,4 0 0 0 0,1 1 0 0 0,1-1 0 0 0,-2 0 0 0 0,-1 0 0 0 0,-2 0 0 0 0,2 0 0 0 0,2 0 0 0 0,3 0 0 0 0,7 0 0 0 0,3 0 0 0 0,-1 0 0 0 0,-4 0 0 0 0,-5 0 0 0 0,-3 0 0 0 0,-2 0 0 0 0,-1 0 0 0 0,0 0 0 0 0,0 0 0 0 0,-1 0 0 0 0,-1 0 0 0 0,0 0 0 0 0,-1 0 0 0 0,0 0 0 0 0,0 0 0 0 0,3 0 0 0 0,0 0 0 0 0,0 0 0 0 0,0 0 0 0 0,-1 0 0 0 0,-1 0 0 0 0,0 0 0 0 0,2 0 0 0 0,0 0 0 0 0,0 0 0 0 0,0 0 0 0 0,-1 5 0 0 0,-1 1 0 0 0,2 0 0 0 0,0-1 0 0 0,1-1 0 0 0,1-2 0 0 0,0-1 0 0 0,-1 0 0 0 0,-1-1 0 0 0,-8-1 0 0 0,-8 1 0 0 0,-7 0 0 0 0,-7 0 0 0 0,-4 0 0 0 0,-2-1 0 0 0,1 1 0 0 0,0 0 0 0 0,2 0 0 0 0,0 0 0 0 0,0 0 0 0 0,2 0 0 0 0,-1 0 0 0 0,1 0 0 0 0,-3 0 0 0 0,0 0 0 0 0,0 0 0 0 0,0 0 0 0 0,-6 0 0 0 0,-2 0 0 0 0,0 0 0 0 0,3 0 0 0 0,3 0 0 0 0,1 0 0 0 0,2 0 0 0 0,1 0 0 0 0,1 0 0 0 0,0 0 0 0 0,0 0 0 0 0,-5 0 0 0 0,-1 0 0 0 0,-1 0 0 0 0,2 0 0 0 0,1 0 0 0 0,2 0 0 0 0,0 0 0 0 0,2 0 0 0 0,6 0 0 0 0,9 0 0 0 0,5 0 0 0 0,5 0 0 0 0,3 0 0 0 0,1 0 0 0 0,0 0 0 0 0,1 0 0 0 0,2 0 0 0 0,0 0 0 0 0,3 0 0 0 0,-1 0 0 0 0,-1 0 0 0 0,-1 0 0 0 0,1 0 0 0 0,-1 0 0 0 0,0 0 0 0 0,8 0 0 0 0,3 0 0 0 0,1 0 0 0 0,-3 0 0 0 0,0 0 0 0 0,-3 0 0 0 0,0 0 0 0 0,-3 0 0 0 0,-1 0 0 0 0,-3-4 0 0 0,-1-3 0 0 0,-1 1 0 0 0,9 1 0 0 0,3 1 0 0 0,1 2 0 0 0,1 1 0 0 0,-2 1 0 0 0,-3 0 0 0 0,-3 0 0 0 0,-3 0 0 0 0,0 0 0 0 0,0 1 0 0 0,1-1 0 0 0,5 0 0 0 0,4 0 0 0 0,-2 0 0 0 0,1 0 0 0 0,-3 0 0 0 0,-2 0 0 0 0,-1 0 0 0 0,-1 0 0 0 0,-2 0 0 0 0,2 0 0 0 0,3 0 0 0 0,2 0 0 0 0,0 0 0 0 0,-1 0 0 0 0,-3 0 0 0 0,-2 0 0 0 0,1 0 0 0 0,-1 0 0 0 0,-2 0 0 0 0,0 0 0 0 0,-2 0 0 0 0,5 0 0 0 0,1 0 0 0 0,-1 0 0 0 0,-1 0 0 0 0,-2 0 0 0 0,-1 0 0 0 0,0 0 0 0 0,-2 0 0 0 0,5 0 0 0 0,2 0 0 0 0,-9 0 0 0 0,-7 0 0 0 0,-8 0 0 0 0,-6 0 0 0 0,-1 5 0 0 0,-1-4 0 0 0,-4-1 0 0 0,-2-1 0 0 0,-3-1 0 0 0,-7 1 0 0 0,-5 0 0 0 0,-1 0 0 0 0,2 1 0 0 0,2-1 0 0 0,4 1 0 0 0,0 0 0 0 0,3 0 0 0 0,-1 1 0 0 0,3-1 0 0 0,-16 0 0 0 0,-4 0 0 0 0,2 0 0 0 0,3 0 0 0 0,3 0 0 0 0,4 0 0 0 0,2 0 0 0 0,0 0 0 0 0,3 0 0 0 0,0 0 0 0 0,-1 0 0 0 0,1 0 0 0 0,0 0 0 0 0,-11 0 0 0 0,-4 0 0 0 0,1 0 0 0 0,3 0 0 0 0,4 0 0 0 0,3 0 0 0 0,1 0 0 0 0,2 0 0 0 0,1 0 0 0 0,1 0 0 0 0,0 0 0 0 0,-1 0 0 0 0,1 0 0 0 0,1 0 0 0 0,-7 0 0 0 0,-2 0 0 0 0,0 0 0 0 0,2 0 0 0 0,3 0 0 0 0,4 0 0 0 0,3 0 0 0 0,2 0 0 0 0,2 0 0 0 0,0 0 0 0 0,0 0 0 0 0,8 0 0 0 0,6 0 0 0 0,7 0 0 0 0,4 0 0 0 0,2 0 0 0 0,2 0 0 0 0,3 5 0 0 0,1 3 0 0 0,0 2 0 0 0,-2-2 0 0 0,0-2 0 0 0,-2-2 0 0 0,0-2 0 0 0,0-1 0 0 0,-1-1 0 0 0,0 0 0 0 0,0 2 0 0 0,2 1 0 0 0,2-1 0 0 0,13 1 0 0 0,5-2 0 0 0,1 0 0 0 0,-1 0 0 0 0,-2-1 0 0 0,-5 0 0 0 0,-1 0 0 0 0,-4 0 0 0 0,-1 0 0 0 0,-2 0 0 0 0,0 0 0 0 0,2-1 0 0 0,-2 1 0 0 0,0 0 0 0 0,-1 0 0 0 0,3 0 0 0 0,-2 0 0 0 0,2 0 0 0 0,-1 0 0 0 0,6 0 0 0 0,9 0 0 0 0,1 0 0 0 0,-2 0 0 0 0,-1 0 0 0 0,-5 0 0 0 0,-3 0 0 0 0,-3 0 0 0 0,-3 0 0 0 0,13 0 0 0 0,7 0 0 0 0,1 0 0 0 0,-5 0 0 0 0,-6 0 0 0 0,-5 0 0 0 0,-3 0 0 0 0,-3 0 0 0 0,-2 0 0 0 0,-2 0 0 0 0,-2 0 0 0 0,3 0 0 0 0,2 0 0 0 0,9 0 0 0 0,0 0 0 0 0,0 0 0 0 0,-4 0 0 0 0,-3 0 0 0 0,-3 0 0 0 0,-9 0 0 0 0,-9 0 0 0 0,-6 0 0 0 0,-6 0 0 0 0,-2 0 0 0 0,-1 0 0 0 0,-2 0 0 0 0,1 0 0 0 0,-2 0 0 0 0,0 0 0 0 0,-1 0 0 0 0,2 0 0 0 0,1 0 0 0 0,1 0 0 0 0,0 0 0 0 0,-2 0 0 0 0,-1 0 0 0 0,1 0 0 0 0,-2 0 0 0 0,0 0 0 0 0,0 0 0 0 0,0 0 0 0 0,-1 0 0 0 0,-1 0 0 0 0,1 0 0 0 0,-2 0 0 0 0,-11 0 0 0 0,-5 0 0 0 0,-1 0 0 0 0,1 0 0 0 0,5 0 0 0 0,3 0 0 0 0,2 0 0 0 0,3 0 0 0 0,1 0 0 0 0,0 0 0 0 0,-1 0 0 0 0,1 0 0 0 0,1 0 0 0 0,-19 0 0 0 0,-7 0 0 0 0,1 0 0 0 0,5 0 0 0 0,0 0 0 0 0,5 0 0 0 0,6 0 0 0 0,4 0 0 0 0,4 0 0 0 0,1 0 0 0 0,2 0 0 0 0,1 0 0 0 0,0-4 0 0 0,-9-3 0 0 0,-1 1 0 0 0,0 1 0 0 0,2 2 0 0 0,3 0 0 0 0,4 2 0 0 0,3 1 0 0 0,9 0 0 0 0,9 0 0 0 0,6 0 0 0 0,5 0 0 0 0,4 1 0 0 0,2-1 0 0 0,3 0 0 0 0,-1 0 0 0 0,8 0 0 0 0,3 0 0 0 0,1 0 0 0 0,-3 0 0 0 0,-3 0 0 0 0,-2 0 0 0 0,-2 0 0 0 0,-2 0 0 0 0,1 0 0 0 0,1 0 0 0 0,3 0 0 0 0,8 0 0 0 0,2 0 0 0 0,0 0 0 0 0,-4 0 0 0 0,-4 0 0 0 0,-2 0 0 0 0,-3-3 0 0 0,1 0 0 0 0,-2 0 0 0 0,1 1 0 0 0,1 0 0 0 0,3 1 0 0 0,-2 0 0 0 0,11-1 0 0 0,1-2 0 0 0,-2 1 0 0 0,-3 1 0 0 0,-1 0 0 0 0,-3 1 0 0 0,-3 1 0 0 0,-4 0 0 0 0,0 0 0 0 0,-1 0 0 0 0,-1 0 0 0 0,-1 0 0 0 0,-1 0 0 0 0,10 0 0 0 0,4 0 0 0 0,1 0 0 0 0,-3 0 0 0 0,-4 0 0 0 0,0 0 0 0 0,-3 0 0 0 0,-1 0 0 0 0,-2 0 0 0 0,-2 0 0 0 0,0 0 0 0 0,2 0 0 0 0,0 0 0 0 0,0 0 0 0 0,-1 0 0 0 0,-8 0 0 0 0,-7 0 0 0 0,-7 0 0 0 0,-5 0 0 0 0,-5 0 0 0 0,-2 0 0 0 0,-3 0 0 0 0,-3 0 0 0 0,0 0 0 0 0,-10 0 0 0 0,-2 0 0 0 0,0-2 0 0 0,2-1 0 0 0,4-1 0 0 0,2 2 0 0 0,4 0 0 0 0,-6 1 0 0 0,1 0 0 0 0,0 1 0 0 0,3 0 0 0 0,-9 0 0 0 0,-4 0 0 0 0,1 1 0 0 0,-5-1 0 0 0,4 0 0 0 0,2 0 0 0 0,4 0 0 0 0,4 0 0 0 0,3 0 0 0 0,2 0 0 0 0,2 0 0 0 0,1-3 0 0 0,-5 0 0 0 0,-3 0 0 0 0,1 1 0 0 0,3 0 0 0 0,3 1 0 0 0,2 0 0 0 0,4 1 0 0 0,0 0 0 0 0,2 0 0 0 0,7 0 0 0 0,8 0 0 0 0,6 0 0 0 0,4 0 0 0 0,3 1 0 0 0,-2 3 0 0 0,1 3 0 0 0,-1-1 0 0 0,1-1 0 0 0,3-2 0 0 0,1 0 0 0 0,0-2 0 0 0,0-1 0 0 0,-1 0 0 0 0,1 0 0 0 0,2 0 0 0 0,-2-1 0 0 0,0 1 0 0 0,-1 0 0 0 0,-1 0 0 0 0,0 0 0 0 0,-1 0 0 0 0,0 0 0 0 0,2 0 0 0 0,4 0 0 0 0,12 0 0 0 0,4 0 0 0 0,0 0 0 0 0,-3 0 0 0 0,-6 0 0 0 0,-4 0 0 0 0,-4 0 0 0 0,-2 0 0 0 0,0 0 0 0 0,0 0 0 0 0,-1 0 0 0 0,0 0 0 0 0,8 0 0 0 0,4 0 0 0 0,-1 0 0 0 0,-3 0 0 0 0,-3 0 0 0 0,-3 0 0 0 0,1 0 0 0 0,-1 0 0 0 0,0 0 0 0 0,-2 0 0 0 0,-1 0 0 0 0,0 0 0 0 0,-1 0 0 0 0,0 0 0 0 0,0 0 0 0 0,0 0 0 0 0,3 0 0 0 0,0 0 0 0 0,0 0 0 0 0,0 0 0 0 0,-1-5 0 0 0,-1-1 0 0 0,0-1 0 0 0,-8 2 0 0 0,-7 2 0 0 0,-7 1 0 0 0,-4 1 0 0 0,-2 0 0 0 0,-2 1 0 0 0,-1 0 0 0 0,0 1 0 0 0,0-1 0 0 0,1 0 0 0 0,0 0 0 0 0,-2 0 0 0 0,-1 0 0 0 0,1 0 0 0 0,0 0 0 0 0,1 0 0 0 0,-2 0 0 0 0,0 0 0 0 0,0 0 0 0 0,-1 0 0 0 0,0 0 0 0 0,1 0 0 0 0,-2 0 0 0 0,1 0 0 0 0,-2 0 0 0 0,-9 0 0 0 0,-5 0 0 0 0,2 0 0 0 0,1 0 0 0 0,1 0 0 0 0,4 0 0 0 0,-4 0 0 0 0,-3 0 0 0 0,4 0 0 0 0,0 0 0 0 0,2 0 0 0 0,0 0 0 0 0,0 0 0 0 0,3 0 0 0 0,-13 0 0 0 0,-11 0 0 0 0,2 0 0 0 0,2 0 0 0 0,6 0 0 0 0,3 0 0 0 0,3 0 0 0 0,6 0 0 0 0,-5 0 0 0 0,0 0 0 0 0,2 0 0 0 0,1 0 0 0 0,1 0 0 0 0,3 0 0 0 0,0 0 0 0 0,-4 0 0 0 0,-3 0 0 0 0,-1 5 0 0 0,3 2 0 0 0,2-1 0 0 0,3-1 0 0 0,3-2 0 0 0,4-1 0 0 0,1 0 0 0 0,2-2 0 0 0,1 0 0 0 0,7 0 0 0 0,8 0 0 0 0,6-1 0 0 0,4 1 0 0 0,5 0 0 0 0,2 0 0 0 0,1 0 0 0 0,-1 0 0 0 0,-1 0 0 0 0,2 0 0 0 0,0 0 0 0 0,11 0 0 0 0,2 0 0 0 0,0 0 0 0 0,-5 0 0 0 0,-4 0 0 0 0,0 0 0 0 0,-1 0 0 0 0,0 0 0 0 0,0 0 0 0 0,-1 0 0 0 0,0 0 0 0 0,0 0 0 0 0,1 0 0 0 0,-2 0 0 0 0,12 0 0 0 0,4 0 0 0 0,1 0 0 0 0,-3 0 0 0 0,-5 0 0 0 0,-6 0 0 0 0,-1 0 0 0 0,1 0 0 0 0,-2 0 0 0 0,0 0 0 0 0,3 0 0 0 0,-2 0 0 0 0,1 0 0 0 0,1 0 0 0 0,14-5 0 0 0,2-2 0 0 0,0 1 0 0 0,-5 1 0 0 0,-6 2 0 0 0,-3 1 0 0 0,-1 0 0 0 0,-3 2 0 0 0,1 0 0 0 0,-3 0 0 0 0,8 0 0 0 0,0 1 0 0 0,1-1 0 0 0,7 0 0 0 0,2 0 0 0 0,-2 0 0 0 0,-3 0 0 0 0,-5 0 0 0 0,-4 0 0 0 0,4 0 0 0 0,2 0 0 0 0,-1 0 0 0 0,-4 0 0 0 0,-3 0 0 0 0,-1 0 0 0 0,-2 0 0 0 0,7 0 0 0 0,0 0 0 0 0,-2 0 0 0 0,-2 0 0 0 0,-2 0 0 0 0,-3 0 0 0 0,-1 0 0 0 0,-2 0 0 0 0,0 0 0 0 0,0 0 0 0 0,-8 0 0 0 0,-6 0 0 0 0,-7 0 0 0 0,-4 0 0 0 0,-3 0 0 0 0,-1 0 0 0 0,-1 0 0 0 0,1 0 0 0 0,-1 0 0 0 0,1 0 0 0 0,-3 0 0 0 0,-2 0 0 0 0,-3 0 0 0 0,0 0 0 0 0,1 0 0 0 0,3 0 0 0 0,1 0 0 0 0,2 0 0 0 0,-2 0 0 0 0,-2 0 0 0 0,-3 0 0 0 0,-16 0 0 0 0,-5 0 0 0 0,0 0 0 0 0,4 0 0 0 0,5 0 0 0 0,4 0 0 0 0,3 0 0 0 0,1 0 0 0 0,2 0 0 0 0,1 0 0 0 0,-6 0 0 0 0,0 0 0 0 0,-1 0 0 0 0,1 0 0 0 0,1 0 0 0 0,0 0 0 0 0,2 0 0 0 0,-4 0 0 0 0,0 0 0 0 0,1 0 0 0 0,0 0 0 0 0,1 5 0 0 0,3 1 0 0 0,0 1 0 0 0,-5-2 0 0 0,0-2 0 0 0,2-1 0 0 0,2-1 0 0 0,1 0 0 0 0,-8-1 0 0 0,-3 0 0 0 0,3-1 0 0 0,1 1 0 0 0,5 0 0 0 0,5 0 0 0 0,3 0 0 0 0,5 2 0 0 0,3 1 0 0 0,1 0 0 0 0,0 2 0 0 0,0 0 0 0 0,-2-1 0 0 0,2 2 0 0 0,14-1 0 0 0,8-1 0 0 0,5-1 0 0 0,2-1 0 0 0,1 1 0 0 0,-1 1 0 0 0,-1-1 0 0 0,-1-1 0 0 0,-1 0 0 0 0,0-1 0 0 0,-1-1 0 0 0,3 0 0 0 0,0 0 0 0 0,0 0 0 0 0,2 0 0 0 0,0 0 0 0 0,2-1 0 0 0,16 1 0 0 0,7 0 0 0 0,-1 0 0 0 0,-4 0 0 0 0,-6 0 0 0 0,-6 0 0 0 0,-2 0 0 0 0,-2 0 0 0 0,-1 0 0 0 0,-3 0 0 0 0,1 0 0 0 0,1 0 0 0 0,0 0 0 0 0,18 0 0 0 0,5 0 0 0 0,-3 0 0 0 0,-3 0 0 0 0,-4 0 0 0 0,-5 0 0 0 0,-4 0 0 0 0,-6 0 0 0 0,1 0 0 0 0,0 0 0 0 0,0 0 0 0 0,-1 0 0 0 0,-2 0 0 0 0,-1 0 0 0 0,-3-4 0 0 0,-9-3 0 0 0,-7 1 0 0 0,-6 1 0 0 0,-4 1 0 0 0,-2 2 0 0 0,-1 1 0 0 0,-2 1 0 0 0,-1 0 0 0 0,-2 0 0 0 0,0 0 0 0 0,-1 0 0 0 0,1 1 0 0 0,-2-1 0 0 0,0 0 0 0 0,-3 0 0 0 0,2 0 0 0 0,2 0 0 0 0,2 0 0 0 0,-2 0 0 0 0,-3 0 0 0 0,1 0 0 0 0,2 0 0 0 0,-1 0 0 0 0,2 0 0 0 0,2 0 0 0 0,2 0 0 0 0,-2 0 0 0 0,1 0 0 0 0,0 0 0 0 0,2 0 0 0 0,0 0 0 0 0,1 0 0 0 0,-2 0 0 0 0,-11 0 0 0 0,-2 0 0 0 0,-1 0 0 0 0,2 0 0 0 0,3 0 0 0 0,5 0 0 0 0,0 0 0 0 0,1 0 0 0 0,2 0 0 0 0,2 0 0 0 0,0 0 0 0 0,2 0 0 0 0,-10 0 0 0 0,-6 0 0 0 0,1 0 0 0 0,-1 0 0 0 0,3 0 0 0 0,4 0 0 0 0,3 0 0 0 0,2 0 0 0 0,2 0 0 0 0,2 0 0 0 0,0 0 0 0 0,0 0 0 0 0,1 0 0 0 0,-1 0 0 0 0,7 0 0 0 0,8 0 0 0 0,5 0 0 0 0,4 0 0 0 0,4 0 0 0 0,1 0 0 0 0,3 0 0 0 0,0 0 0 0 0,11-3 0 0 0,1 0 0 0 0,-1 0 0 0 0,-4 1 0 0 0,0 0 0 0 0,-3 1 0 0 0,-3 0 0 0 0,1 1 0 0 0,2 0 0 0 0,1-2 0 0 0,7-2 0 0 0,1 1 0 0 0,-3-1 0 0 0,-3-1 0 0 0,-4 1 0 0 0,-3 0 0 0 0,0 0 0 0 0,0 0 0 0 0,-1 0 0 0 0,-1 2 0 0 0,-1 0 0 0 0,2 1 0 0 0,8-2 0 0 0,1 0 0 0 0,0 0 0 0 0,0 1 0 0 0,-3 0 0 0 0,1 1 0 0 0,-5-2 0 0 0,-2 0 0 0 0,-10 0 0 0 0,-8 0 0 0 0,-6 2 0 0 0,-5 0 0 0 0,-2 0 0 0 0,-4 1 0 0 0,-2 0 0 0 0,-1 0 0 0 0,-1 0 0 0 0,0 1 0 0 0,0-1 0 0 0,2 0 0 0 0,-6 0 0 0 0,0 0 0 0 0,1 0 0 0 0,0 0 0 0 0,3 0 0 0 0,-1 0 0 0 0,-1 5 0 0 0,-1 1 0 0 0,1 0 0 0 0,2-1 0 0 0,3-1 0 0 0,1-2 0 0 0,-13-1 0 0 0,-4-1 0 0 0,1 0 0 0 0,4 0 0 0 0,2 0 0 0 0,4 0 0 0 0,3-1 0 0 0,3 1 0 0 0,2 0 0 0 0,4 3 0 0 0,-1 0 0 0 0,-1 0 0 0 0,7-1 0 0 0,9 0 0 0 0,7-1 0 0 0,5 0 0 0 0,1-1 0 0 0,2 0 0 0 0,2 0 0 0 0,3 0 0 0 0,0 0 0 0 0,-2-1 0 0 0,-1 1 0 0 0,1 0 0 0 0,4 0 0 0 0,0 0 0 0 0,-1 0 0 0 0,-2 0 0 0 0,-3 0 0 0 0,1 0 0 0 0,0 0 0 0 0,-2 0 0 0 0,0 0 0 0 0,-2 0 0 0 0,0 0 0 0 0,0 0 0 0 0,1 0 0 0 0,1 0 0 0 0,0 0 0 0 0,0 0 0 0 0,-1 0 0 0 0,1-5 0 0 0,1-1 0 0 0,2 0 0 0 0,0 1 0 0 0,-1 1 0 0 0,-1 2 0 0 0,-2 1 0 0 0,-1 1 0 0 0,0 0 0 0 0,-1 0 0 0 0,0 0 0 0 0,0 0 0 0 0,0 0 0 0 0,0 1 0 0 0,0-1 0 0 0,0 0 0 0 0,1 0 0 0 0,1 0 0 0 0,2 0 0 0 0,1 0 0 0 0,4 0 0 0 0,-1 0 0 0 0,-1 0 0 0 0,-2 0 0 0 0,-2 0 0 0 0,-1 0 0 0 0,-1 0 0 0 0,-1 0 0 0 0,-7 0 0 0 0,-8 0 0 0 0,-6 0 0 0 0,-4 0 0 0 0,-2 0 0 0 0,-3 0 0 0 0,1 0 0 0 0,-1 0 0 0 0,0 0 0 0 0,1 0 0 0 0,0 0 0 0 0,0 0 0 0 0,-2 0 0 0 0,0 0 0 0 0,-6 0 0 0 0,0 0 0 0 0,1 0 0 0 0,2 0 0 0 0,1 0 0 0 0,3 0 0 0 0,0 0 0 0 0,1 0 0 0 0,1 0 0 0 0,0 0 0 0 0,0 0 0 0 0,0 0 0 0 0,-7 0 0 0 0,-3 0 0 0 0,-2 0 0 0 0,1 0 0 0 0,2 0 0 0 0,3 0 0 0 0,2 0 0 0 0,2 0 0 0 0,1 0 0 0 0,-2 0 0 0 0,-2 0 0 0 0,-1 0 0 0 0,0 0 0 0 0,9 0 0 0 0,9 0 0 0 0,6 0 0 0 0,6 0 0 0 0,3 0 0 0 0,2 0 0 0 0,1 0 0 0 0,0 0 0 0 0,0 0 0 0 0,-1 0 0 0 0,0 0 0 0 0,0 0 0 0 0,-1 0 0 0 0,0 0 0 0 0,0 0 0 0 0,8 0 0 0 0,2 0 0 0 0,1-3 0 0 0,0 0 0 0 0,-2 0 0 0 0,-4 0 0 0 0,-1 2 0 0 0,-2 0 0 0 0,-1 0 0 0 0,-1 1 0 0 0,0 0 0 0 0,7 0 0 0 0,2 0 0 0 0,0 0 0 0 0,-1 0 0 0 0,-3 0 0 0 0,-2 0 0 0 0,-1-2 0 0 0,-1-1 0 0 0,-1 0 0 0 0,3 0 0 0 0,0 1 0 0 0,-1 1 0 0 0,1 1 0 0 0,-1-1 0 0 0,-1 1 0 0 0,-1 1 0 0 0,1-1 0 0 0,-3-3 0 0 0,-2 0 0 0 0,1 0 0 0 0,-6 1 0 0 0,-7 0 0 0 0,-6 1 0 0 0,-3 0 0 0 0,-3 1 0 0 0,-1 0 0 0 0,-1 0 0 0 0,3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10900 5548 16383 0 0,'5'0'0'0'0,"4"0"0"0"0,3 0 0 0 0,1 0 0 0 0,5 0 0 0 0,0 0 0 0 0,0 0 0 0 0,0 0 0 0 0,1 0 0 0 0,-1 0 0 0 0,1 0 0 0 0,-2 0 0 0 0,-1 0 0 0 0,-1 0 0 0 0,-1 0 0 0 0,3 0 0 0 0,3 0 0 0 0,0 0 0 0 0,2 0 0 0 0,2 0 0 0 0,1 0 0 0 0,0 0 0 0 0,5 0 0 0 0,34 0 0 0 0,11 0 0 0 0,-3 0 0 0 0,-8 0 0 0 0,-11 0 0 0 0,-9 0 0 0 0,-10 0 0 0 0,12 0 0 0 0,0 0 0 0 0,4 0 0 0 0,-5 0 0 0 0,41 0 0 0 0,9 0 0 0 0,-2 0 0 0 0,-11 0 0 0 0,-9 0 0 0 0,-15 0 0 0 0,-7 0 0 0 0,-6 0 0 0 0,-9 5 0 0 0,-1 1 0 0 0,17 1 0 0 0,9-2 0 0 0,-2-2 0 0 0,-10-1 0 0 0,-8-1 0 0 0,-6 0 0 0 0,-7-1 0 0 0,-3 0 0 0 0,-4-1 0 0 0,0 1 0 0 0,-1 0 0 0 0,0 0 0 0 0,0 0 0 0 0,6 0 0 0 0,0 0 0 0 0,2 0 0 0 0,-3 0 0 0 0,-2 0 0 0 0,-3 2 0 0 0,-2 1 0 0 0,-3 0 0 0 0,0 0 0 0 0,-1-1 0 0 0,-1-1 0 0 0,-6-1 0 0 0,-8-4 0 0 0,-3 2 0 0 0,-4 2 0 0 0,-3 1 0 0 0,-2-10 0 0 0,-3-4 0 0 0,-2 0 0 0 0,-2 3 0 0 0,-1 3 0 0 0,0 2 0 0 0,-4 2 0 0 0,-2 2 0 0 0,1 1 0 0 0,2 1 0 0 0,1-1 0 0 0,1 1 0 0 0,0-1 0 0 0,2 1 0 0 0,0-1 0 0 0,1 0 0 0 0,-3 0 0 0 0,-2 0 0 0 0,1 0 0 0 0,-1 0 0 0 0,-1 0 0 0 0,1-2 0 0 0,0-2 0 0 0,2 1 0 0 0,-7 1 0 0 0,-2 0 0 0 0,-2 1 0 0 0,1 0 0 0 0,0 1 0 0 0,1 0 0 0 0,1 0 0 0 0,1 0 0 0 0,0 0 0 0 0,1 0 0 0 0,-1 1 0 0 0,-5-1 0 0 0,-26 0 0 0 0,-14 0 0 0 0,1 0 0 0 0,8 0 0 0 0,13 0 0 0 0,4 0 0 0 0,8 0 0 0 0,1 0 0 0 0,1 0 0 0 0,5 0 0 0 0,3 0 0 0 0,2 0 0 0 0,-1 0 0 0 0,1 0 0 0 0,1 0 0 0 0,0 0 0 0 0,3 0 0 0 0,2 0 0 0 0,2 0 0 0 0,1 0 0 0 0,-2 0 0 0 0,0 0 0 0 0,2 0 0 0 0,-2 0 0 0 0,-1 0 0 0 0,0 0 0 0 0,2 0 0 0 0,8 0 0 0 0,10 0 0 0 0,7 0 0 0 0,5 0 0 0 0,3 0 0 0 0,2 0 0 0 0,1 0 0 0 0,0 0 0 0 0,0 0 0 0 0,2 0 0 0 0,0 0 0 0 0,2 0 0 0 0,0 0 0 0 0,-1 0 0 0 0,1 0 0 0 0,10 0 0 0 0,5 0 0 0 0,2 0 0 0 0,-4 0 0 0 0,-2 0 0 0 0,-4 0 0 0 0,-2 0 0 0 0,-1 0 0 0 0,2 0 0 0 0,-3 0 0 0 0,7 0 0 0 0,-1 0 0 0 0,1 0 0 0 0,-1 0 0 0 0,0 0 0 0 0,6 0 0 0 0,-1 0 0 0 0,-1 0 0 0 0,-2 0 0 0 0,5 0 0 0 0,1 0 0 0 0,-1 0 0 0 0,4 0 0 0 0,-3 0 0 0 0,4 0 0 0 0,-1 0 0 0 0,4 0 0 0 0,-4 0 0 0 0,3 0 0 0 0,-2 0 0 0 0,-2 0 0 0 0,6 0 0 0 0,2 0 0 0 0,-3 0 0 0 0,-4 0 0 0 0,2 0 0 0 0,-2 0 0 0 0,-2 0 0 0 0,-3 0 0 0 0,-3 0 0 0 0,-2 0 0 0 0,-1 0 0 0 0,5 0 0 0 0,0 0 0 0 0,-3 0 0 0 0,0 0 0 0 0,26 0 0 0 0,7 0 0 0 0,-4 0 0 0 0,-9 0 0 0 0,-9 0 0 0 0,-6 0 0 0 0,-5 0 0 0 0,-5 0 0 0 0,-2 0 0 0 0,-3 0 0 0 0,0 0 0 0 0,-1 0 0 0 0,3 0 0 0 0,0 0 0 0 0,-1 0 0 0 0,-2 0 0 0 0,0 0 0 0 0,2 0 0 0 0,-1 0 0 0 0,1 0 0 0 0,0 0 0 0 0,-2 0 0 0 0,-3 0 0 0 0,0 0 0 0 0,1 0 0 0 0,-1 0 0 0 0,0 0 0 0 0,2 0 0 0 0,0 0 0 0 0,-1 0 0 0 0,-1 0 0 0 0,-1 0 0 0 0,-1 0 0 0 0,-7 0 0 0 0,-9 0 0 0 0,-5 0 0 0 0,-5 0 0 0 0,-3 0 0 0 0,-1 0 0 0 0,-1 0 0 0 0,-2 0 0 0 0,-1 0 0 0 0,1 0 0 0 0,0 0 0 0 0,-10 0 0 0 0,-4 0 0 0 0,-1 0 0 0 0,3 0 0 0 0,1 0 0 0 0,2 0 0 0 0,2 0 0 0 0,0 0 0 0 0,3 0 0 0 0,-6 0 0 0 0,-3 0 0 0 0,-7 0 0 0 0,-2 0 0 0 0,-17 0 0 0 0,-9 0 0 0 0,1 0 0 0 0,8 0 0 0 0,7 0 0 0 0,3 0 0 0 0,-2 0 0 0 0,5 0 0 0 0,0 0 0 0 0,-4 0 0 0 0,1 0 0 0 0,5 0 0 0 0,-2 0 0 0 0,-25 4 0 0 0,-10 3 0 0 0,5-1 0 0 0,4-1 0 0 0,4-2 0 0 0,9 0 0 0 0,2-2 0 0 0,1-1 0 0 0,6 0 0 0 0,2 0 0 0 0,-3 0 0 0 0,-4-1 0 0 0,3 1 0 0 0,5 0 0 0 0,-19 0 0 0 0,-9 0 0 0 0,3 0 0 0 0,3 0 0 0 0,2 0 0 0 0,2 0 0 0 0,6 0 0 0 0,8 0 0 0 0,8 0 0 0 0,5 0 0 0 0,5 0 0 0 0,2 0 0 0 0,2 0 0 0 0,-7 0 0 0 0,-1 0 0 0 0,2 0 0 0 0,3 0 0 0 0,5 0 0 0 0,4 0 0 0 0,1 0 0 0 0,1 0 0 0 0,1 0 0 0 0,2 0 0 0 0,1 0 0 0 0,0 0 0 0 0,1 0 0 0 0,0 0 0 0 0,-2 0 0 0 0,-2 0 0 0 0,1 0 0 0 0,0 0 0 0 0,1 0 0 0 0,3-5 0 0 0,9-1 0 0 0,7 0 0 0 0,5-2 0 0 0,5 1 0 0 0,1 2 0 0 0,2 1 0 0 0,2 2 0 0 0,1 1 0 0 0,-3-2 0 0 0,1 0 0 0 0,0 0 0 0 0,-1 1 0 0 0,-1 1 0 0 0,3 0 0 0 0,0 0 0 0 0,2 1 0 0 0,12 0 0 0 0,7 0 0 0 0,-1 0 0 0 0,3 1 0 0 0,-1-1 0 0 0,-1 0 0 0 0,-6 0 0 0 0,-3 0 0 0 0,-2 0 0 0 0,-1 0 0 0 0,-1 0 0 0 0,1 0 0 0 0,6 0 0 0 0,3 0 0 0 0,-1 0 0 0 0,5 0 0 0 0,0-3 0 0 0,-4 0 0 0 0,2 0 0 0 0,6 0 0 0 0,-2 2 0 0 0,1 0 0 0 0,5 0 0 0 0,-1 1 0 0 0,3 0 0 0 0,2 0 0 0 0,4 0 0 0 0,2 0 0 0 0,3 0 0 0 0,1 0 0 0 0,50-3 0 0 0,10-2 0 0 0,-5-3 0 0 0,-12 0 0 0 0,-18 1 0 0 0,-14 1 0 0 0,-9 3 0 0 0,-4 1 0 0 0,-8 1 0 0 0,-1 1 0 0 0,0 0 0 0 0,2 0 0 0 0,4-3 0 0 0,35-1 0 0 0,7 0 0 0 0,-8 0 0 0 0,-9 2 0 0 0,-14 0 0 0 0,-16 1 0 0 0,-12 1 0 0 0,-2 0 0 0 0,-5 0 0 0 0,-4 0 0 0 0,-1 0 0 0 0,-1 0 0 0 0,2 1 0 0 0,-2-1 0 0 0,-2 0 0 0 0,-1 0 0 0 0,-2 0 0 0 0,0 0 0 0 0,-2 0 0 0 0,2 0 0 0 0,-2 0 0 0 0,1 0 0 0 0,0 0 0 0 0,-2 0 0 0 0,-1 0 0 0 0,-2 0 0 0 0,1 0 0 0 0,1 0 0 0 0,7 0 0 0 0,3 0 0 0 0,0 0 0 0 0,0 0 0 0 0,-3 0 0 0 0,-2 0 0 0 0,-4 0 0 0 0,-2 0 0 0 0,1 0 0 0 0,0 0 0 0 0,-1 0 0 0 0,-4-3 0 0 0,-8 0 0 0 0,-10 0 0 0 0,-7 0 0 0 0,-6 2 0 0 0,-2 0 0 0 0,-1-3 0 0 0,4 6 0 0 0,0 1 0 0 0,0 1 0 0 0,0 2 0 0 0,-6-1 0 0 0,-4 0 0 0 0,0-1 0 0 0,-1-2 0 0 0,3-1 0 0 0,0 0 0 0 0,0-1 0 0 0,2 0 0 0 0,-1-1 0 0 0,2 1 0 0 0,0 0 0 0 0,-2 0 0 0 0,-7 0 0 0 0,-21 0 0 0 0,-4-1 0 0 0,2 1 0 0 0,1 0 0 0 0,3 1 0 0 0,6-1 0 0 0,5 0 0 0 0,5 0 0 0 0,3 0 0 0 0,-3 0 0 0 0,-2 0 0 0 0,-5 0 0 0 0,3 0 0 0 0,-4 0 0 0 0,-23 0 0 0 0,-11 0 0 0 0,-15 0 0 0 0,2 0 0 0 0,13 0 0 0 0,13 0 0 0 0,8 0 0 0 0,7 0 0 0 0,2 0 0 0 0,4 0 0 0 0,-2 0 0 0 0,2 0 0 0 0,3 0 0 0 0,-3 0 0 0 0,-18 0 0 0 0,-11 0 0 0 0,2 0 0 0 0,9 0 0 0 0,8 0 0 0 0,9 0 0 0 0,7 0 0 0 0,5 0 0 0 0,2 0 0 0 0,2 0 0 0 0,3 0 0 0 0,0 0 0 0 0,0 0 0 0 0,-11 0 0 0 0,-1 0 0 0 0,2 0 0 0 0,2 0 0 0 0,5 0 0 0 0,1 0 0 0 0,4 0 0 0 0,2 0 0 0 0,2 0 0 0 0,2 0 0 0 0,2 0 0 0 0,13 0 0 0 0,9 0 0 0 0,6 0 0 0 0,3 0 0 0 0,9 0 0 0 0,1-5 0 0 0,-3-2 0 0 0,-2 1 0 0 0,-3 1 0 0 0,-3 2 0 0 0,0 0 0 0 0,6 2 0 0 0,3 1 0 0 0,-1 0 0 0 0,1 0 0 0 0,-2 0 0 0 0,0 1 0 0 0,-2-1 0 0 0,1 0 0 0 0,14 0 0 0 0,5 0 0 0 0,0 0 0 0 0,-1 0 0 0 0,-3 0 0 0 0,2 0 0 0 0,1 0 0 0 0,-6 0 0 0 0,4 0 0 0 0,4 0 0 0 0,2 0 0 0 0,2 0 0 0 0,5 0 0 0 0,-1 0 0 0 0,27 0 0 0 0,11 0 0 0 0,13 0 0 0 0,1 0 0 0 0,-8 0 0 0 0,-8 0 0 0 0,-8 0 0 0 0,-13 0 0 0 0,-6 0 0 0 0,-4 0 0 0 0,13 0 0 0 0,-2 0 0 0 0,-6 0 0 0 0,9 0 0 0 0,29 0 0 0 0,9 0 0 0 0,-9 0 0 0 0,-10 0 0 0 0,-11 0 0 0 0,6 0 0 0 0,-10 0 0 0 0,-6 0 0 0 0,-10 0 0 0 0,-10 0 0 0 0,-2 0 0 0 0,-4 0 0 0 0,-4 0 0 0 0,14 0 0 0 0,1 0 0 0 0,-3 0 0 0 0,-8 0 0 0 0,-6 0 0 0 0,-7 0 0 0 0,-5 0 0 0 0,-5 0 0 0 0,-2 0 0 0 0,0 0 0 0 0,1 5 0 0 0,-1 1 0 0 0,-3 3 0 0 0,-9-1 0 0 0,-9-2 0 0 0,-7 2 0 0 0,-6-2 0 0 0,-2-2 0 0 0,-3-1 0 0 0,-2-1 0 0 0,0-1 0 0 0,3-1 0 0 0,2 0 0 0 0,2 0 0 0 0,-1-1 0 0 0,1 1 0 0 0,-2 0 0 0 0,-8 0 0 0 0,-9 0 0 0 0,-17 0 0 0 0,-3 0 0 0 0,3 0 0 0 0,6 0 0 0 0,7 0 0 0 0,4 0 0 0 0,5 0 0 0 0,2 0 0 0 0,-4 0 0 0 0,-1 0 0 0 0,-6 0 0 0 0,2 0 0 0 0,-2 0 0 0 0,-6 0 0 0 0,-20 0 0 0 0,-9 0 0 0 0,-3 0 0 0 0,3 0 0 0 0,10 0 0 0 0,-5 0 0 0 0,4 0 0 0 0,9 0 0 0 0,-9 0 0 0 0,-3 0 0 0 0,6 0 0 0 0,2 0 0 0 0,7 0 0 0 0,-28 0 0 0 0,-6 0 0 0 0,8 0 0 0 0,7 0 0 0 0,6 0 0 0 0,11 0 0 0 0,5 0 0 0 0,7 0 0 0 0,0 0 0 0 0,-3 0 0 0 0,2 0 0 0 0,4-5 0 0 0,-2-2 0 0 0,-24 1 0 0 0,-6 1 0 0 0,8 2 0 0 0,4 1 0 0 0,8 0 0 0 0,8 2 0 0 0,2 0 0 0 0,2 0 0 0 0,7 0 0 0 0,5 1 0 0 0,1-1 0 0 0,2 0 0 0 0,0 0 0 0 0,1 0 0 0 0,-17 0 0 0 0,-3 0 0 0 0,4 0 0 0 0,4 0 0 0 0,4 0 0 0 0,2 0 0 0 0,5 0 0 0 0,5 0 0 0 0,2 0 0 0 0,11 0 0 0 0,6-2 0 0 0,7-1 0 0 0,6-1 0 0 0,5 2 0 0 0,2 0 0 0 0,1 1 0 0 0,-1 0 0 0 0,2 1 0 0 0,-3-2 0 0 0,0-1 0 0 0,-2 0 0 0 0,-1 0 0 0 0,1 2 0 0 0,-1 0 0 0 0,1 0 0 0 0,0 1 0 0 0,0 0 0 0 0,2 0 0 0 0,4 0 0 0 0,8 0 0 0 0,4 0 0 0 0,-2 0 0 0 0,0 1 0 0 0,14-1 0 0 0,4 0 0 0 0,-3 0 0 0 0,0 0 0 0 0,-4 0 0 0 0,10-3 0 0 0,-1 0 0 0 0,1 0 0 0 0,-5 0 0 0 0,0 1 0 0 0,-3 1 0 0 0,-7 1 0 0 0,2 0 0 0 0,-1 0 0 0 0,4 0 0 0 0,-1 0 0 0 0,4 0 0 0 0,-3 0 0 0 0,20 0 0 0 0,10 0 0 0 0,4 0 0 0 0,0 0 0 0 0,-9 0 0 0 0,-4 0 0 0 0,-8 0 0 0 0,9 0 0 0 0,-3 0 0 0 0,10 0 0 0 0,-2 0 0 0 0,-1 7 0 0 0,-8 3 0 0 0,-3-1 0 0 0,15-2 0 0 0,6-2 0 0 0,0-2 0 0 0,-9-1 0 0 0,-7-1 0 0 0,-3-1 0 0 0,-6-1 0 0 0,-2 1 0 0 0,-4 0 0 0 0,-5-1 0 0 0,1 1 0 0 0,-2 0 0 0 0,3 0 0 0 0,5 0 0 0 0,-1 0 0 0 0,9 0 0 0 0,1 0 0 0 0,-8 0 0 0 0,-1 0 0 0 0,-7 0 0 0 0,1 0 0 0 0,-5 0 0 0 0,-3 0 0 0 0,-6 0 0 0 0,-2 0 0 0 0,-3 0 0 0 0,-1 0 0 0 0,-2 0 0 0 0,-2 0 0 0 0,4 0 0 0 0,0 0 0 0 0,-1 0 0 0 0,-2 0 0 0 0,-2 0 0 0 0,-1 0 0 0 0,-1 0 0 0 0,-8 0 0 0 0,-7 0 0 0 0,-7 0 0 0 0,-4 0 0 0 0,-3 0 0 0 0,-3 0 0 0 0,-2 0 0 0 0,-3 0 0 0 0,1 0 0 0 0,-7 0 0 0 0,-2 0 0 0 0,0 0 0 0 0,4 0 0 0 0,3 0 0 0 0,1 0 0 0 0,2 0 0 0 0,-1 0 0 0 0,1 0 0 0 0,-1-5 0 0 0,-2-1 0 0 0,1-1 0 0 0,-1 2 0 0 0,-1 2 0 0 0,-12 1 0 0 0,-10 1 0 0 0,-1 0 0 0 0,1 1 0 0 0,4 0 0 0 0,-1 1 0 0 0,2-1 0 0 0,2 0 0 0 0,4 0 0 0 0,2 0 0 0 0,-3 0 0 0 0,-1 0 0 0 0,-4 0 0 0 0,-30 0 0 0 0,-12 0 0 0 0,2 0 0 0 0,5 0 0 0 0,5 0 0 0 0,3 0 0 0 0,8 0 0 0 0,5 0 0 0 0,0 0 0 0 0,5 0 0 0 0,6 0 0 0 0,-1 0 0 0 0,-14 0 0 0 0,-35 0 0 0 0,-5 0 0 0 0,2 0 0 0 0,8 0 0 0 0,16 0 0 0 0,11 0 0 0 0,4 0 0 0 0,7 0 0 0 0,8 0 0 0 0,-11 0 0 0 0,-8 0 0 0 0,3 0 0 0 0,0 0 0 0 0,5 0 0 0 0,-8 0 0 0 0,-5 0 0 0 0,-1 0 0 0 0,8 0 0 0 0,4 0 0 0 0,7 0 0 0 0,6 0 0 0 0,0 0 0 0 0,6 0 0 0 0,3 0 0 0 0,3 0 0 0 0,2 0 0 0 0,3 0 0 0 0,1 0 0 0 0,-9 0 0 0 0,-4 0 0 0 0,2 0 0 0 0,5 0 0 0 0,4 0 0 0 0,6 0 0 0 0,3 0 0 0 0,2 0 0 0 0,2 0 0 0 0,1 0 0 0 0,-1 5 0 0 0,1 2 0 0 0,7-1 0 0 0,6-1 0 0 0,7-2 0 0 0,4-1 0 0 0,4-1 0 0 0,6 0 0 0 0,1-1 0 0 0,-1 0 0 0 0,1-1 0 0 0,1 1 0 0 0,0 0 0 0 0,0 0 0 0 0,-3-5 0 0 0,-3-2 0 0 0,0 1 0 0 0,3 1 0 0 0,0 2 0 0 0,-1 0 0 0 0,20 2 0 0 0,9 1 0 0 0,0 0 0 0 0,-2 0 0 0 0,-5 0 0 0 0,2 1 0 0 0,-2-1 0 0 0,3 0 0 0 0,-2 0 0 0 0,3 0 0 0 0,-1 0 0 0 0,-3 0 0 0 0,1 0 0 0 0,54-2 0 0 0,15-2 0 0 0,12 1 0 0 0,-5 1 0 0 0,-18 0 0 0 0,-15 1 0 0 0,1 0 0 0 0,-10 1 0 0 0,5 0 0 0 0,-1 0 0 0 0,-9 0 0 0 0,-6 1 0 0 0,9-1 0 0 0,46 11 0 0 0,13 4 0 0 0,-11-1 0 0 0,-4-2 0 0 0,-11-4 0 0 0,-19-3 0 0 0,-14-2 0 0 0,-15-2 0 0 0,6-1 0 0 0,-4-1 0 0 0,-8 1 0 0 0,-1-1 0 0 0,-6 1 0 0 0,26-1 0 0 0,5 1 0 0 0,-5 0 0 0 0,-5 0 0 0 0,-11 0 0 0 0,-11 0 0 0 0,-1 0 0 0 0,1 0 0 0 0,-1-5 0 0 0,-6-1 0 0 0,-5 0 0 0 0,-5 1 0 0 0,4 1 0 0 0,-1 2 0 0 0,-2 1 0 0 0,-5 0 0 0 0,-4 1 0 0 0,-2 0 0 0 0,0 1 0 0 0,-1-1 0 0 0,0 0 0 0 0,-1 0 0 0 0,-8 1 0 0 0,-11-1 0 0 0,-6 0 0 0 0,-5 0 0 0 0,-2 0 0 0 0,-1 0 0 0 0,-2 0 0 0 0,-1 0 0 0 0,-1 0 0 0 0,0 0 0 0 0,-11 0 0 0 0,-11 0 0 0 0,-8 0 0 0 0,1 0 0 0 0,6 0 0 0 0,4 0 0 0 0,4 0 0 0 0,4 0 0 0 0,2 0 0 0 0,4 0 0 0 0,-4 0 0 0 0,-8 0 0 0 0,-37 0 0 0 0,-16 0 0 0 0,3 0 0 0 0,5 0 0 0 0,6 0 0 0 0,6 0 0 0 0,10 0 0 0 0,-7 0 0 0 0,2 0 0 0 0,3 0 0 0 0,1 0 0 0 0,1 0 0 0 0,-13 0 0 0 0,-40 7 0 0 0,-13 2 0 0 0,-6 0 0 0 0,9-2 0 0 0,14 2 0 0 0,15-1 0 0 0,14-2 0 0 0,9-2 0 0 0,7-1 0 0 0,9-2 0 0 0,4 0 0 0 0,0-1 0 0 0,-33-1 0 0 0,-13 1 0 0 0,0 0 0 0 0,12-1 0 0 0,15 1 0 0 0,17 0 0 0 0,8 0 0 0 0,7 0 0 0 0,4 0 0 0 0,4 0 0 0 0,5 0 0 0 0,2 0 0 0 0,-1 0 0 0 0,-10 0 0 0 0,-3 0 0 0 0,4 0 0 0 0,11 0 0 0 0,13 0 0 0 0,13 0 0 0 0,8 0 0 0 0,7 0 0 0 0,3 0 0 0 0,2 0 0 0 0,1 0 0 0 0,-2 0 0 0 0,-3 0 0 0 0,-1 0 0 0 0,0 0 0 0 0,0 0 0 0 0,0 0 0 0 0,18 0 0 0 0,9 0 0 0 0,-1 0 0 0 0,-3 0 0 0 0,-7 0 0 0 0,-3 0 0 0 0,-3 0 0 0 0,-1 0 0 0 0,-3 0 0 0 0,0 0 0 0 0,0 0 0 0 0,-2 0 0 0 0,1 0 0 0 0,22 0 0 0 0,7 0 0 0 0,-2 0 0 0 0,2 3 0 0 0,-6 2 0 0 0,-6 0 0 0 0,-4-2 0 0 0,1 0 0 0 0,-2-2 0 0 0,-3 0 0 0 0,-2 0 0 0 0,-3-1 0 0 0,-2-1 0 0 0,18 1 0 0 0,3 0 0 0 0,0 0 0 0 0,-6 0 0 0 0,0 0 0 0 0,-3 0 0 0 0,2 0 0 0 0,-1 0 0 0 0,-1 0 0 0 0,-6 0 0 0 0,4 0 0 0 0,0 0 0 0 0,-1 0 0 0 0,11 0 0 0 0,4 0 0 0 0,3 0 0 0 0,-1 0 0 0 0,-8 0 0 0 0,-7 0 0 0 0,3 0 0 0 0,-2 0 0 0 0,-2 0 0 0 0,-2 0 0 0 0,-2 0 0 0 0,-1 0 0 0 0,5 0 0 0 0,-2 0 0 0 0,-1 0 0 0 0,4 0 0 0 0,0 0 0 0 0,-1 0 0 0 0,-1 0 0 0 0,-2-5 0 0 0,4-2 0 0 0,-2 1 0 0 0,-1 1 0 0 0,-2 2 0 0 0,-1 1 0 0 0,-1 0 0 0 0,-3 2 0 0 0,-1 0 0 0 0,-3 0 0 0 0,7 0 0 0 0,6-2 0 0 0,4-1 0 0 0,-3 0 0 0 0,-4 1 0 0 0,5 0 0 0 0,0 1 0 0 0,-3 0 0 0 0,-6 1 0 0 0,-5 0 0 0 0,-3 0 0 0 0,-4 0 0 0 0,-1 1 0 0 0,1-1 0 0 0,0 0 0 0 0,1 0 0 0 0,-9 0 0 0 0,-7 0 0 0 0,-7 0 0 0 0,-4 0 0 0 0,-6 0 0 0 0,-2 0 0 0 0,-1 0 0 0 0,1 0 0 0 0,0 0 0 0 0,2 0 0 0 0,0 5 0 0 0,1 1 0 0 0,1 0 0 0 0,-3-1 0 0 0,-1-1 0 0 0,1-2 0 0 0,1-1 0 0 0,-3-1 0 0 0,1 0 0 0 0,-3 0 0 0 0,1 0 0 0 0,-2 0 0 0 0,-1-1 0 0 0,0 1 0 0 0,-17 0 0 0 0,-8 0 0 0 0,1-5 0 0 0,3-1 0 0 0,-2 0 0 0 0,2 1 0 0 0,-2 1 0 0 0,-4 2 0 0 0,4 1 0 0 0,6 0 0 0 0,3 1 0 0 0,-1 1 0 0 0,0-1 0 0 0,-24 0 0 0 0,-7 0 0 0 0,4 0 0 0 0,2 1 0 0 0,7-1 0 0 0,9 0 0 0 0,0 0 0 0 0,5 0 0 0 0,4 0 0 0 0,-3 0 0 0 0,2 0 0 0 0,-4 0 0 0 0,1 0 0 0 0,-3 0 0 0 0,-20 0 0 0 0,-8 0 0 0 0,5 0 0 0 0,9 0 0 0 0,10 0 0 0 0,8 0 0 0 0,7 0 0 0 0,4 0 0 0 0,5 0 0 0 0,1 0 0 0 0,3 0 0 0 0,0 0 0 0 0,-2 0 0 0 0,-8 0 0 0 0,-2 0 0 0 0,0 0 0 0 0,3 0 0 0 0,4 0 0 0 0,5 0 0 0 0,10 0 0 0 0,9 0 0 0 0,8 0 0 0 0,5 0 0 0 0,6 0 0 0 0,2 0 0 0 0,-2-3 0 0 0,6 0 0 0 0,3 0 0 0 0,-2 0 0 0 0,-2 2 0 0 0,0-1 0 0 0,1-1 0 0 0,-1 0 0 0 0,1 0 0 0 0,8 0 0 0 0,4 2 0 0 0,1 0 0 0 0,-1 5 0 0 0,-4 2 0 0 0,-3 1 0 0 0,-3-2 0 0 0,-1-2 0 0 0,0 0 0 0 0,0-2 0 0 0,0-1 0 0 0,-3 1 0 0 0,10-2 0 0 0,4 4 0 0 0,2-1 0 0 0,-4 1 0 0 0,-3 0 0 0 0,-3-2 0 0 0,-4 0 0 0 0,-2 0 0 0 0,1-1 0 0 0,2 0 0 0 0,-2 0 0 0 0,7 0 0 0 0,1 0 0 0 0,22 0 0 0 0,8 0 0 0 0,-2 0 0 0 0,0-1 0 0 0,-5 1 0 0 0,-7 0 0 0 0,-6 0 0 0 0,-5 0 0 0 0,2 0 0 0 0,5 0 0 0 0,1 0 0 0 0,-3 0 0 0 0,3 1 0 0 0,23-1 0 0 0,10 0 0 0 0,4 0 0 0 0,-2 0 0 0 0,-9 0 0 0 0,-6 0 0 0 0,-3 0 0 0 0,-6 0 0 0 0,-9 0 0 0 0,0 0 0 0 0,2 0 0 0 0,4 0 0 0 0,4 0 0 0 0,18 0 0 0 0,-1 0 0 0 0,-9 0 0 0 0,-3 0 0 0 0,-10 0 0 0 0,-9 0 0 0 0,-6 0 0 0 0,-7 0 0 0 0,-3 0 0 0 0,-2 0 0 0 0,-1 0 0 0 0,-3 0 0 0 0,1 0 0 0 0,6 0 0 0 0,4 0 0 0 0,-1 0 0 0 0,-1 0 0 0 0,-2 0 0 0 0,-1 0 0 0 0,-2 0 0 0 0,-6-5 0 0 0,-10-2 0 0 0,-8 1 0 0 0,-10 1 0 0 0,-4 2 0 0 0,-6 0 0 0 0,-1 2 0 0 0,1 1 0 0 0,-1 0 0 0 0,1 0 0 0 0,-1 0 0 0 0,0 0 0 0 0,3 1 0 0 0,-9-1 0 0 0,-4 0 0 0 0,2 0 0 0 0,-1 0 0 0 0,-4 0 0 0 0,1 0 0 0 0,1 0 0 0 0,2 0 0 0 0,3 0 0 0 0,2 0 0 0 0,3 0 0 0 0,-6 0 0 0 0,1 0 0 0 0,-11 0 0 0 0,-3 0 0 0 0,4 0 0 0 0,2 0 0 0 0,6 0 0 0 0,-3 0 0 0 0,1 0 0 0 0,5 0 0 0 0,1 0 0 0 0,3 0 0 0 0,0 0 0 0 0,2 0 0 0 0,0 0 0 0 0,-10 0 0 0 0,0 0 0 0 0,1 0 0 0 0,4 0 0 0 0,4 0 0 0 0,3 5 0 0 0,2 1 0 0 0,2 0 0 0 0,1-1 0 0 0,0 1 0 0 0,1 0 0 0 0,6-2 0 0 0,8 1 0 0 0,5 0 0 0 0,8-1 0 0 0,2-1 0 0 0,2-1 0 0 0,0-2 0 0 0,0 1 0 0 0,-2-1 0 0 0,0 0 0 0 0,1-1 0 0 0,3 1 0 0 0,3 0 0 0 0,0 0 0 0 0,1 2 0 0 0,-1 1 0 0 0,-1 0 0 0 0,0 0 0 0 0,12-1 0 0 0,6 1 0 0 0,0 1 0 0 0,-1-1 0 0 0,-3 0 0 0 0,-3-2 0 0 0,-4 0 0 0 0,4 0 0 0 0,-2-1 0 0 0,4 0 0 0 0,2 0 0 0 0,-1-1 0 0 0,4 1 0 0 0,0 0 0 0 0,22 0 0 0 0,5 0 0 0 0,-4-5 0 0 0,-2-5 0 0 0,-7-1 0 0 0,-7 2 0 0 0,-7 2 0 0 0,-6 2 0 0 0,2 2 0 0 0,0 2 0 0 0,-1 1 0 0 0,4 0 0 0 0,0 0 0 0 0,22 1 0 0 0,5-1 0 0 0,3 0 0 0 0,-9 1 0 0 0,-4-1 0 0 0,-6 0 0 0 0,-1 0 0 0 0,-4 0 0 0 0,-5 0 0 0 0,1 0 0 0 0,5 0 0 0 0,-1 0 0 0 0,-4 0 0 0 0,3 0 0 0 0,3 0 0 0 0,3 0 0 0 0,4 0 0 0 0,-3 0 0 0 0,2 0 0 0 0,-5 0 0 0 0,-5 0 0 0 0,-5 0 0 0 0,-4 0 0 0 0,-3 0 0 0 0,3 0 0 0 0,2 0 0 0 0,-1 0 0 0 0,-2 0 0 0 0,-1 0 0 0 0,11 0 0 0 0,4 0 0 0 0,-2 0 0 0 0,-6 0 0 0 0,-4 0 0 0 0,-4 0 0 0 0,-5 0 0 0 0,-1 0 0 0 0,-1 0 0 0 0,-2 0 0 0 0,-2 0 0 0 0,0 0 0 0 0,0 0 0 0 0,0 0 0 0 0,7 0 0 0 0,2 0 0 0 0,-3 0 0 0 0,-2 0 0 0 0,-4 0 0 0 0,0 0 0 0 0,-8 0 0 0 0,-6-3 0 0 0,-8 11 0 0 0,-9 3 0 0 0,-4 0 0 0 0,-2-2 0 0 0,-1 0 0 0 0,0-2 0 0 0,1-1 0 0 0,-2-3 0 0 0,-2-1 0 0 0,0-1 0 0 0,1-1 0 0 0,2 0 0 0 0,-2-1 0 0 0,1 1 0 0 0,-1 0 0 0 0,-3 2 0 0 0,1 1 0 0 0,-1 0 0 0 0,-2-1 0 0 0,2 0 0 0 0,-1-1 0 0 0,-1 0 0 0 0,2-1 0 0 0,-7 0 0 0 0,-2 0 0 0 0,-1 0 0 0 0,-12 2 0 0 0,-9 1 0 0 0,0 0 0 0 0,-2-1 0 0 0,5 0 0 0 0,5-1 0 0 0,0 0 0 0 0,-3-1 0 0 0,3 0 0 0 0,3 0 0 0 0,-1 0 0 0 0,-4 3 0 0 0,4 2 0 0 0,-1-1 0 0 0,-20 0 0 0 0,-8-2 0 0 0,2 0 0 0 0,3-1 0 0 0,3-1 0 0 0,1 0 0 0 0,7 0 0 0 0,2 0 0 0 0,6 2 0 0 0,1 1 0 0 0,3 0 0 0 0,5-1 0 0 0,-2 0 0 0 0,1-1 0 0 0,-20 3 0 0 0,-5 1 0 0 0,4 0 0 0 0,7-2 0 0 0,3 3 0 0 0,7 0 0 0 0,7 0 0 0 0,8-3 0 0 0,3 0 0 0 0,2-2 0 0 0,0 0 0 0 0,3-1 0 0 0,-1 0 0 0 0,1 0 0 0 0,-7 2 0 0 0,-4 1 0 0 0,1 0 0 0 0,4-1 0 0 0,4 0 0 0 0,4-1 0 0 0,2-1 0 0 0,3 1 0 0 0,8-1 0 0 0,8 0 0 0 0,6-1 0 0 0,2-21 0 0 0,1-8 0 0 0,3 1 0 0 0,0 6 0 0 0,1 6 0 0 0,0 7 0 0 0,1 5 0 0 0,0 3 0 0 0,-3-3 0 0 0,1-1 0 0 0,2 1 0 0 0,2-1 0 0 0,4 0 0 0 0,0 2 0 0 0,1 1 0 0 0,10 3 0 0 0,4 2 0 0 0,-3 1 0 0 0,-3-6 0 0 0,-2-1 0 0 0,-2-1 0 0 0,0 1 0 0 0,-2 1 0 0 0,0-2 0 0 0,1 1 0 0 0,0 0 0 0 0,-1 2 0 0 0,0 0 0 0 0,1 1 0 0 0,18 1 0 0 0,5 0 0 0 0,5 0 0 0 0,-2 0 0 0 0,-5 0 0 0 0,-5 0 0 0 0,1 0 0 0 0,4 1 0 0 0,5-1 0 0 0,-2 0 0 0 0,-4 0 0 0 0,1-4 0 0 0,-5-1 0 0 0,25 1 0 0 0,11 0 0 0 0,-1 2 0 0 0,-4 0 0 0 0,-4 1 0 0 0,-8 1 0 0 0,-3 0 0 0 0,-8 0 0 0 0,0 0 0 0 0,-5-2 0 0 0,-4-1 0 0 0,-4 0 0 0 0,-4 0 0 0 0,3 2 0 0 0,22-3 0 0 0,5 0 0 0 0,-3-1 0 0 0,-7-1 0 0 0,-1 1 0 0 0,-7 2 0 0 0,0 0 0 0 0,-6 2 0 0 0,-6-2 0 0 0,-5-3 0 0 0,-3 0 0 0 0,-2 1 0 0 0,1 1 0 0 0,-2 1 0 0 0,12 2 0 0 0,2-3 0 0 0,-3 1 0 0 0,-3 0 0 0 0,-3 1 0 0 0,-3 0 0 0 0,0 1 0 0 0,-2 1 0 0 0,-17 0 0 0 0,-12 0 0 0 0,-8 0 0 0 0,-5 0 0 0 0,-1 0 0 0 0,1 0 0 0 0,1 1 0 0 0,0-1 0 0 0,0 0 0 0 0,2 0 0 0 0,1 0 0 0 0,-2 0 0 0 0,1 0 0 0 0,-2 0 0 0 0,-3 0 0 0 0,1 0 0 0 0,-1 0 0 0 0,1 0 0 0 0,-1 0 0 0 0,-1 0 0 0 0,-7 0 0 0 0,-1 0 0 0 0,0 0 0 0 0,1 0 0 0 0,-5 0 0 0 0,1 0 0 0 0,2 0 0 0 0,-25 0 0 0 0,-7 0 0 0 0,-3 0 0 0 0,-1 0 0 0 0,0 0 0 0 0,2 0 0 0 0,8 0 0 0 0,8 0 0 0 0,-10 0 0 0 0,-4 0 0 0 0,-3 0 0 0 0,1 0 0 0 0,5 0 0 0 0,4 0 0 0 0,-11 0 0 0 0,-26 0 0 0 0,-8 0 0 0 0,9 0 0 0 0,10 0 0 0 0,-3 0 0 0 0,2 0 0 0 0,5-4 0 0 0,6-1 0 0 0,10 1 0 0 0,5 0 0 0 0,-9 2 0 0 0,-4 0 0 0 0,-1 1 0 0 0,-53 1 0 0 0,-15 0 0 0 0,5 0 0 0 0,15 0 0 0 0,17 0 0 0 0,5 0 0 0 0,13 1 0 0 0,11-1 0 0 0,14 0 0 0 0,6 0 0 0 0,2 0 0 0 0,5 0 0 0 0,0 0 0 0 0,-21 0 0 0 0,-8 0 0 0 0,3 0 0 0 0,12 0 0 0 0,12 0 0 0 0,11 0 0 0 0,9 0 0 0 0,3 0 0 0 0,5 0 0 0 0,1 0 0 0 0,-1 0 0 0 0,0 0 0 0 0,1 0 0 0 0,-1 0 0 0 0,10 0 0 0 0,9 0 0 0 0,12 0 0 0 0,7 0 0 0 0,3 0 0 0 0,1 0 0 0 0,2 0 0 0 0,2 0 0 0 0,-1 0 0 0 0,-2 0 0 0 0,1 0 0 0 0,-2 0 0 0 0,-1 0 0 0 0,1 0 0 0 0,14 0 0 0 0,7 0 0 0 0,-1 0 0 0 0,-3 0 0 0 0,-3 0 0 0 0,-2 0 0 0 0,-4 0 0 0 0,-2 0 0 0 0,-1 0 0 0 0,0 0 0 0 0,7 0 0 0 0,9 0 0 0 0,21 0 0 0 0,7 0 0 0 0,1 0 0 0 0,-7 0 0 0 0,-8 0 0 0 0,-9 0 0 0 0,-8 0 0 0 0,0 0 0 0 0,-3 0 0 0 0,-3 0 0 0 0,-3 0 0 0 0,5 0 0 0 0,8 0 0 0 0,18 0 0 0 0,5 0 0 0 0,1 0 0 0 0,-5 0 0 0 0,-9 0 0 0 0,-1 0 0 0 0,-6 0 0 0 0,-5 0 0 0 0,12 0 0 0 0,1 0 0 0 0,-4 0 0 0 0,12 0 0 0 0,1 0 0 0 0,-1 0 0 0 0,16 0 0 0 0,5 0 0 0 0,-1 0 0 0 0,-4-4 0 0 0,-9-1 0 0 0,-7 1 0 0 0,-8 0 0 0 0,-8 2 0 0 0,10 0 0 0 0,-1 1 0 0 0,0 1 0 0 0,2 0 0 0 0,-4-2 0 0 0,21-1 0 0 0,2 0 0 0 0,-1 0 0 0 0,-2 2 0 0 0,-12 0 0 0 0,-10 0 0 0 0,-3 1 0 0 0,-6 0 0 0 0,2 0 0 0 0,-2 0 0 0 0,-3 0 0 0 0,-3 0 0 0 0,-3 0 0 0 0,-2 0 0 0 0,7 0 0 0 0,2-2 0 0 0,0-1 0 0 0,3 0 0 0 0,5 0 0 0 0,-3 1 0 0 0,2 1 0 0 0,-2 1 0 0 0,-6-1 0 0 0,-5 1 0 0 0,-6 1 0 0 0,-2-1 0 0 0,-1 0 0 0 0,-1 0 0 0 0,-1 0 0 0 0,-1 0 0 0 0,0 0 0 0 0,0 0 0 0 0,0 0 0 0 0,0 0 0 0 0,-2 0 0 0 0,-9 0 0 0 0,-8 0 0 0 0,-8 5 0 0 0,-4 1 0 0 0,-4 0 0 0 0,-1-1 0 0 0,-1-1 0 0 0,0-2 0 0 0,0-1 0 0 0,1 0 0 0 0,2 1 0 0 0,-1 1 0 0 0,-3 0 0 0 0,-1-1 0 0 0,-3 0 0 0 0,1-1 0 0 0,0-1 0 0 0,-6 0 0 0 0,-2 0 0 0 0,-10 3 0 0 0,-2 0 0 0 0,-4 0 0 0 0,3-1 0 0 0,3 0 0 0 0,4-1 0 0 0,2-1 0 0 0,2 0 0 0 0,4 0 0 0 0,1 0 0 0 0,-6 4 0 0 0,-2 0 0 0 0,-6 1 0 0 0,-2-2 0 0 0,-19 3 0 0 0,-9 1 0 0 0,1-2 0 0 0,8-1 0 0 0,3-2 0 0 0,1 0 0 0 0,5-2 0 0 0,7 3 0 0 0,5 0 0 0 0,-1 0 0 0 0,1-1 0 0 0,3 0 0 0 0,-3 2 0 0 0,-24 4 0 0 0,-12-1 0 0 0,2 0 0 0 0,9-2 0 0 0,10-2 0 0 0,-8-1 0 0 0,1-1 0 0 0,7 1 0 0 0,1 1 0 0 0,8 0 0 0 0,0-1 0 0 0,4 0 0 0 0,3-1 0 0 0,4 2 0 0 0,-5 0 0 0 0,0 0 0 0 0,1-1 0 0 0,5 0 0 0 0,-3-1 0 0 0,2-1 0 0 0,3 1 0 0 0,4-2 0 0 0,1 1 0 0 0,3 0 0 0 0,3 0 0 0 0,0 2 0 0 0,1 2 0 0 0,-2-1 0 0 0,2-1 0 0 0,-2 0 0 0 0,-2-1 0 0 0,0-1 0 0 0,0 1 0 0 0,1-1 0 0 0,2 0 0 0 0,1-1 0 0 0,3 1 0 0 0,7 0 0 0 0,9 0 0 0 0,7 0 0 0 0,3 0 0 0 0,4 0 0 0 0,1 0 0 0 0,4 0 0 0 0,0 2 0 0 0,-1 2 0 0 0,2-1 0 0 0,3-1 0 0 0,-1 0 0 0 0,6-1 0 0 0,4 0 0 0 0,-1-1 0 0 0,-2 0 0 0 0,-2 0 0 0 0,-2 0 0 0 0,0 0 0 0 0,16-1 0 0 0,6 1 0 0 0,0 0 0 0 0,-4 0 0 0 0,-3 0 0 0 0,-5 0 0 0 0,-3 0 0 0 0,-2 0 0 0 0,5 0 0 0 0,0 0 0 0 0,0 0 0 0 0,16 0 0 0 0,2 0 0 0 0,3 0 0 0 0,38 0 0 0 0,13-7 0 0 0,-6-2 0 0 0,-10 0 0 0 0,-10 1 0 0 0,-7 3 0 0 0,-7 2 0 0 0,-9 1 0 0 0,-4 2 0 0 0,-1 0 0 0 0,-4-3 0 0 0,12 1 0 0 0,0-1 0 0 0,27 1 0 0 0,3 0 0 0 0,-3 1 0 0 0,-6 1 0 0 0,-7-4 0 0 0,-5-1 0 0 0,-9 1 0 0 0,-11 0 0 0 0,-3 2 0 0 0,-4 0 0 0 0,0 2 0 0 0,-2-1 0 0 0,3 1 0 0 0,-3 0 0 0 0,10 1 0 0 0,3-1 0 0 0,-6 0 0 0 0,-7 0 0 0 0,-4 0 0 0 0,-5-2 0 0 0,-2-1 0 0 0,-5-1 0 0 0,-3 2 0 0 0,5 0 0 0 0,0 1 0 0 0,0 0 0 0 0,1 1 0 0 0,0 0 0 0 0,-2 0 0 0 0,-3 0 0 0 0,-3 1 0 0 0,-3-1 0 0 0,-9 0 0 0 0,-5 5 0 0 0,-7 1 0 0 0,-4 0 0 0 0,-4-1 0 0 0,-2-1 0 0 0,2 0 0 0 0,0 1 0 0 0,-1-2 0 0 0,0 0 0 0 0,0-2 0 0 0,-3 0 0 0 0,-1-1 0 0 0,-1 0 0 0 0,2 0 0 0 0,-1 0 0 0 0,-1 0 0 0 0,0 0 0 0 0,-2 0 0 0 0,-2-1 0 0 0,-1 1 0 0 0,0 0 0 0 0,-9 0 0 0 0,-14 0 0 0 0,-11 0 0 0 0,1 3 0 0 0,4 0 0 0 0,6 0 0 0 0,6 0 0 0 0,6-2 0 0 0,-3 0 0 0 0,-6 0 0 0 0,-5-1 0 0 0,-7 0 0 0 0,-15 0 0 0 0,-7 0 0 0 0,-27 0 0 0 0,-19 0 0 0 0,2 0 0 0 0,-2 0 0 0 0,9 0 0 0 0,14 0 0 0 0,13 0 0 0 0,-1 5 0 0 0,-9 3 0 0 0,2 2 0 0 0,7 4 0 0 0,-5 0 0 0 0,-9-4 0 0 0,2-2 0 0 0,-36-4 0 0 0,-30 6 0 0 0,3 0 0 0 0,19-1 0 0 0,10-3 0 0 0,25 1 0 0 0,18-1 0 0 0,16-2 0 0 0,8-1 0 0 0,7-2 0 0 0,1 4 0 0 0,7-1 0 0 0,1 4 0 0 0,-19 3 0 0 0,-3 1 0 0 0,7-1 0 0 0,3 2 0 0 0,13 0 0 0 0,9 0 0 0 0,8-1 0 0 0,6-3 0 0 0,4-1 0 0 0,2-2 0 0 0,1-1 0 0 0,1-2 0 0 0,-4-2 0 0 0,0 0 0 0 0,1-1 0 0 0,10-1 0 0 0,9 1 0 0 0,7 0 0 0 0,5-1 0 0 0,2-4 0 0 0,1-1 0 0 0,1 0 0 0 0,-2-2 0 0 0,0 1 0 0 0,0 2 0 0 0,1 1 0 0 0,1 2 0 0 0,0 1 0 0 0,1 1 0 0 0,2 0 0 0 0,9 0 0 0 0,4 0 0 0 0,0 1 0 0 0,-4-4 0 0 0,-3 0 0 0 0,0 0 0 0 0,-1 1 0 0 0,-1 0 0 0 0,-3 1 0 0 0,7 0 0 0 0,2 1 0 0 0,-1 0 0 0 0,18 0 0 0 0,4 0 0 0 0,-2 1 0 0 0,-2-1 0 0 0,-5 0 0 0 0,-4 0 0 0 0,-2 0 0 0 0,-3 0 0 0 0,6 0 0 0 0,-2-3 0 0 0,-2 0 0 0 0,6 0 0 0 0,0 1 0 0 0,5 0 0 0 0,18 1 0 0 0,21 0 0 0 0,2 1 0 0 0,-3 0 0 0 0,-9 0 0 0 0,-8 0 0 0 0,-2 0 0 0 0,-2 0 0 0 0,0 0 0 0 0,-5 0 0 0 0,-2 0 0 0 0,2 0 0 0 0,-4 0 0 0 0,0 0 0 0 0,35 0 0 0 0,13 0 0 0 0,0 0 0 0 0,-11 0 0 0 0,-10 0 0 0 0,-8 0 0 0 0,-4 0 0 0 0,-9 0 0 0 0,-3 0 0 0 0,-6 0 0 0 0,0 0 0 0 0,-4 0 0 0 0,3 0 0 0 0,10-2 0 0 0,1-1 0 0 0,1 0 0 0 0,-7 0 0 0 0,-6 1 0 0 0,-8 1 0 0 0,-4 1 0 0 0,-5-1 0 0 0,2 1 0 0 0,0 1 0 0 0,-1-1 0 0 0,-4 0 0 0 0,0 0 0 0 0,-2 0 0 0 0,-1 0 0 0 0,-1 0 0 0 0,0 0 0 0 0,0 0 0 0 0,-2 0 0 0 0,-9 0 0 0 0,-9 0 0 0 0,-6 0 0 0 0,-6 5 0 0 0,-2 1 0 0 0,-3 0 0 0 0,-2-1 0 0 0,-4 1 0 0 0,-2 0 0 0 0,0-2 0 0 0,1-1 0 0 0,3-1 0 0 0,0-1 0 0 0,0-1 0 0 0,0 0 0 0 0,0 2 0 0 0,1 3 0 0 0,1 1 0 0 0,0 0 0 0 0,-13-2 0 0 0,-3-1 0 0 0,-1-2 0 0 0,4 0 0 0 0,1-1 0 0 0,4 0 0 0 0,-4 0 0 0 0,0 0 0 0 0,1-1 0 0 0,0 1 0 0 0,0 0 0 0 0,3 0 0 0 0,1 0 0 0 0,-27 4 0 0 0,-6 0 0 0 0,-5 1 0 0 0,4-2 0 0 0,2 0 0 0 0,5-1 0 0 0,6-2 0 0 0,1 1 0 0 0,-2-1 0 0 0,1 0 0 0 0,-2-1 0 0 0,3 1 0 0 0,3 0 0 0 0,-1 0 0 0 0,-40 0 0 0 0,-10 0 0 0 0,5 0 0 0 0,7 3 0 0 0,13 2 0 0 0,7-1 0 0 0,3 0 0 0 0,7-1 0 0 0,7-2 0 0 0,0 0 0 0 0,-3-1 0 0 0,2 0 0 0 0,4 3 0 0 0,3 0 0 0 0,-1 0 0 0 0,4-1 0 0 0,-3 0 0 0 0,2-1 0 0 0,3-1 0 0 0,4 0 0 0 0,3 0 0 0 0,3 0 0 0 0,0 0 0 0 0,0 0 0 0 0,1 0 0 0 0,2 0 0 0 0,1 0 0 0 0,3 0 0 0 0,8 0 0 0 0,8 0 0 0 0,6-5 0 0 0,5-2 0 0 0,3 1 0 0 0,1 1 0 0 0,1 2 0 0 0,-1 1 0 0 0,1-2 0 0 0,-1 0 0 0 0,0 1 0 0 0,2 1 0 0 0,13-2 0 0 0,3-3 0 0 0,-1 1 0 0 0,-4 0 0 0 0,4 2 0 0 0,-1 1 0 0 0,0 2 0 0 0,-2 0 0 0 0,-3 1 0 0 0,-1-2 0 0 0,1-1 0 0 0,-1 0 0 0 0,2 1 0 0 0,6-5 0 0 0,0 0 0 0 0,-3 0 0 0 0,3 2 0 0 0,2-1 0 0 0,0 0 0 0 0,-5 2 0 0 0,-1 2 0 0 0,-5 0 0 0 0,6 1 0 0 0,2-2 0 0 0,-3 0 0 0 0,6 0 0 0 0,-2 1 0 0 0,17 0 0 0 0,-1-3 0 0 0,1-2 0 0 0,-2-2 0 0 0,-6 1 0 0 0,2 1 0 0 0,3 3 0 0 0,-4 1 0 0 0,2-2 0 0 0,-5 0 0 0 0,2 0 0 0 0,4 2 0 0 0,0 1 0 0 0,1 0 0 0 0,5 2 0 0 0,3 0 0 0 0,-2 0 0 0 0,21 0 0 0 0,3 0 0 0 0,11 0 0 0 0,14 1 0 0 0,-7-1 0 0 0,-8 0 0 0 0,-9 0 0 0 0,6 0 0 0 0,-2 0 0 0 0,8 0 0 0 0,-6 0 0 0 0,5 0 0 0 0,-8 0 0 0 0,5 0 0 0 0,-1 0 0 0 0,17 0 0 0 0,27 0 0 0 0,1 0 0 0 0,-10 0 0 0 0,-4 0 0 0 0,-10 0 0 0 0,-1 0 0 0 0,-13 0 0 0 0,0 0 0 0 0,-5 0 0 0 0,-7 0 0 0 0,-6 0 0 0 0,-5 0 0 0 0,-4 0 0 0 0,-2 0 0 0 0,-7 0 0 0 0,9 0 0 0 0,-3-3 0 0 0,-1 0 0 0 0,-6 0 0 0 0,11 0 0 0 0,-2 2 0 0 0,-7 0 0 0 0,-2 0 0 0 0,-5 1 0 0 0,-8 0 0 0 0,1 0 0 0 0,-2 0 0 0 0,-6 0 0 0 0,13 0 0 0 0,13 0 0 0 0,-1 0 0 0 0,-7 0 0 0 0,-8 0 0 0 0,-9 0 0 0 0,-6 0 0 0 0,-6 0 0 0 0,-2 0 0 0 0,1 0 0 0 0,-3 0 0 0 0,-1 0 0 0 0,-1 0 0 0 0,-2 0 0 0 0,-1 0 0 0 0,-8 0 0 0 0,-8 0 0 0 0,-6 0 0 0 0,-6 0 0 0 0,-4 0 0 0 0,-1 0 0 0 0,-1 0 0 0 0,2 0 0 0 0,0 5 0 0 0,1 2 0 0 0,1-1 0 0 0,0-1 0 0 0,1-2 0 0 0,-3-1 0 0 0,0 0 0 0 0,-1-2 0 0 0,2 0 0 0 0,-3 0 0 0 0,-2 0 0 0 0,0-1 0 0 0,1 1 0 0 0,-7 0 0 0 0,-1 0 0 0 0,2 0 0 0 0,0 0 0 0 0,-10 0 0 0 0,-3 0 0 0 0,2 0 0 0 0,-4 0 0 0 0,-4 0 0 0 0,-1 0 0 0 0,4 0 0 0 0,3 0 0 0 0,4 0 0 0 0,3 0 0 0 0,-4 0 0 0 0,-6 3 0 0 0,1 2 0 0 0,-11-1 0 0 0,-8 0 0 0 0,1-1 0 0 0,7-2 0 0 0,6 0 0 0 0,7-1 0 0 0,-1 0 0 0 0,4 0 0 0 0,-3 0 0 0 0,1 0 0 0 0,2 0 0 0 0,-4 0 0 0 0,3 0 0 0 0,-4-1 0 0 0,1 1 0 0 0,-5 0 0 0 0,-5 0 0 0 0,3 0 0 0 0,-1 1 0 0 0,5-1 0 0 0,5 0 0 0 0,4 0 0 0 0,6 0 0 0 0,2 0 0 0 0,4 0 0 0 0,0 0 0 0 0,-1 0 0 0 0,1 0 0 0 0,-3 0 0 0 0,1 0 0 0 0,1 0 0 0 0,3 0 0 0 0,2 0 0 0 0,8 0 0 0 0,10 0 0 0 0,6 0 0 0 0,5 0 0 0 0,2 0 0 0 0,0-5 0 0 0,0-2 0 0 0,0 1 0 0 0,0 1 0 0 0,1 2 0 0 0,-1 0 0 0 0,1 2 0 0 0,0 1 0 0 0,1 0 0 0 0,-1 0 0 0 0,0 0 0 0 0,0 0 0 0 0,3 1 0 0 0,-2-4 0 0 0,-1 0 0 0 0,0 0 0 0 0,-1 1 0 0 0,8 0 0 0 0,2 1 0 0 0,0 0 0 0 0,-1 1 0 0 0,-3-2 0 0 0,-1-2 0 0 0,-2 1 0 0 0,-2 1 0 0 0,1 0 0 0 0,1 1 0 0 0,1 1 0 0 0,2 0 0 0 0,3 0 0 0 0,0 0 0 0 0,-1 0 0 0 0,-2 0 0 0 0,-2-2 0 0 0,-1-1 0 0 0,-1-1 0 0 0,-1 2 0 0 0,0 0 0 0 0,0 1 0 0 0,0 1 0 0 0,0-1 0 0 0,0 1 0 0 0,0-2 0 0 0,0-1 0 0 0,0 0 0 0 0,0 0 0 0 0,1 2 0 0 0,-1 0 0 0 0,0 0 0 0 0,-7 1 0 0 0,-7 0 0 0 0,-7 0 0 0 0,-3 5 0 0 0,-4 2 0 0 0,-1-1 0 0 0,-1-1 0 0 0,1-2 0 0 0,-1 0 0 0 0,-2-2 0 0 0,0-1 0 0 0,0 0 0 0 0,1 2 0 0 0,1 1 0 0 0,1 0 0 0 0,-3-1 0 0 0,1 0 0 0 0,-3 1 0 0 0,-8 1 0 0 0,-19-1 0 0 0,-6 0 0 0 0,0-1 0 0 0,8-2 0 0 0,6 1 0 0 0,8-1 0 0 0,3 0 0 0 0,3 0 0 0 0,0 0 0 0 0,2 0 0 0 0,2-1 0 0 0,1 1 0 0 0,-10 0 0 0 0,-3 0 0 0 0,0 0 0 0 0,4 0 0 0 0,5 0 0 0 0,1 0 0 0 0,2 0 0 0 0,0 0 0 0 0,1 0 0 0 0,1 0 0 0 0,0 0 0 0 0,7 0 0 0 0,11 0 0 0 0,8 0 0 0 0,5 0 0 0 0,3-5 0 0 0,3-1 0 0 0,9-3 0 0 0,5 1 0 0 0,-1 2 0 0 0,-1 1 0 0 0,-3 2 0 0 0,-4 1 0 0 0,-1 2 0 0 0,1 0 0 0 0,-2 0 0 0 0,2 0 0 0 0,0 1 0 0 0,2-3 0 0 0,2-1 0 0 0,0 0 0 0 0,-2 0 0 0 0,19 1 0 0 0,5 1 0 0 0,0 1 0 0 0,2 0 0 0 0,-3-1 0 0 0,1-2 0 0 0,-2-2 0 0 0,-8 1 0 0 0,1 1 0 0 0,-5 0 0 0 0,3 1 0 0 0,0 2 0 0 0,-2-1 0 0 0,12 1 0 0 0,9 0 0 0 0,-3 1 0 0 0,-8-1 0 0 0,-2 0 0 0 0,-3 0 0 0 0,-4 0 0 0 0,3-3 0 0 0,-3-2 0 0 0,-4 0 0 0 0,-4 2 0 0 0,-3 0 0 0 0,0 2 0 0 0,-3 0 0 0 0,12 0 0 0 0,2 1 0 0 0,-2 1 0 0 0,-6-1 0 0 0,-4 0 0 0 0,-2 0 0 0 0,-3 0 0 0 0,1 0 0 0 0,1 0 0 0 0,-1 0 0 0 0,-1 0 0 0 0,-2 0 0 0 0,-4-2 0 0 0,-2-1 0 0 0,-7 0 0 0 0,-8 0 0 0 0,-6 1 0 0 0,-3 1 0 0 0,-2 1 0 0 0,-2-1 0 0 0,0 1 0 0 0,1 0 0 0 0,-1 1 0 0 0,1-1 0 0 0,0 0 0 0 0,0 0 0 0 0,-1 0 0 0 0,-2 0 0 0 0,1 0 0 0 0,-3 0 0 0 0,1 0 0 0 0,1 0 0 0 0,-2 0 0 0 0,0 0 0 0 0,0 0 0 0 0,-13 0 0 0 0,-5 0 0 0 0,2 0 0 0 0,-5 0 0 0 0,1 0 0 0 0,5 0 0 0 0,-3 0 0 0 0,2 0 0 0 0,-2 0 0 0 0,0 0 0 0 0,3 0 0 0 0,4 0 0 0 0,-4 0 0 0 0,-1 0 0 0 0,-25 0 0 0 0,-5 0 0 0 0,-2 0 0 0 0,6 0 0 0 0,9 0 0 0 0,8 0 0 0 0,1 0 0 0 0,4 0 0 0 0,-3 0 0 0 0,-4 0 0 0 0,1 0 0 0 0,3 0 0 0 0,4 0 0 0 0,-1 0 0 0 0,-13 0 0 0 0,-8 0 0 0 0,-3 0 0 0 0,3 0 0 0 0,2 0 0 0 0,8 0 0 0 0,9 0 0 0 0,6 0 0 0 0,6 0 0 0 0,4 0 0 0 0,4 0 0 0 0,4 0 0 0 0,-1 0 0 0 0,-7 0 0 0 0,-1 0 0 0 0,2 0 0 0 0,2 0 0 0 0,3 0 0 0 0,2 0 0 0 0,10 0 0 0 0,7 0 0 0 0,10 0 0 0 0,5 0 0 0 0,3 0 0 0 0,3 0 0 0 0,1 0 0 0 0,8 0 0 0 0,0 0 0 0 0,1 0 0 0 0,-2 0 0 0 0,-2 0 0 0 0,1-3 0 0 0,-3 0 0 0 0,-1 0 0 0 0,-1 1 0 0 0,-2 0 0 0 0,-2 1 0 0 0,-2 0 0 0 0,-1 1 0 0 0,1 0 0 0 0,1 0 0 0 0,10 0 0 0 0,4 0 0 0 0,1 0 0 0 0,-4 1 0 0 0,-2-1 0 0 0,-2 0 0 0 0,-4 0 0 0 0,1-3 0 0 0,-2 0 0 0 0,1 0 0 0 0,2 0 0 0 0,0 2 0 0 0,1-1 0 0 0,6 2 0 0 0,3 0 0 0 0,-2 0 0 0 0,0 0 0 0 0,-4 0 0 0 0,-4 0 0 0 0,0 0 0 0 0,-2 0 0 0 0,-1 0 0 0 0,-3 0 0 0 0,2 0 0 0 0,2 0 0 0 0,10-2 0 0 0,2-1 0 0 0,1-1 0 0 0,-3 2 0 0 0,-4 0 0 0 0,-5 1 0 0 0,0 0 0 0 0,-2 1 0 0 0,1 0 0 0 0,2 0 0 0 0,0 0 0 0 0,0 1 0 0 0,0-1 0 0 0,7 0 0 0 0,4 0 0 0 0,2 0 0 0 0,-4 0 0 0 0,-4 0 0 0 0,-2 0 0 0 0,-2 0 0 0 0,-4 0 0 0 0,-2 0 0 0 0,1 0 0 0 0,0 0 0 0 0,1 0 0 0 0,3 0 0 0 0,5 0 0 0 0,-1 0 0 0 0,-1 0 0 0 0,-3 0 0 0 0,0 0 0 0 0,0 0 0 0 0,0 0 0 0 0,0 0 0 0 0,0 0 0 0 0,-3 0 0 0 0,6 0 0 0 0,1 0 0 0 0,-1-3 0 0 0,-3 0 0 0 0,-3 0 0 0 0,-9 1 0 0 0,-9 0 0 0 0,-10 1 0 0 0,-5 0 0 0 0,-3 1 0 0 0,-1 0 0 0 0,0 0 0 0 0,-1 0 0 0 0,-1 0 0 0 0,1 0 0 0 0,2 0 0 0 0,-2 1 0 0 0,-2-1 0 0 0,-3 0 0 0 0,1 0 0 0 0,-1 0 0 0 0,2 0 0 0 0,-1 0 0 0 0,1 0 0 0 0,0 0 0 0 0,-2 0 0 0 0,-1 0 0 0 0,-15 0 0 0 0,-4 0 0 0 0,1 0 0 0 0,4 0 0 0 0,7 0 0 0 0,-3 0 0 0 0,-6 0 0 0 0,-6 0 0 0 0,-1 0 0 0 0,4 0 0 0 0,6 0 0 0 0,-2 0 0 0 0,3 0 0 0 0,6 0 0 0 0,5 0 0 0 0,5 0 0 0 0,3 0 0 0 0,3 0 0 0 0,1 4 0 0 0,1 3 0 0 0,-3-1 0 0 0,7-6 0 0 0,4-5 0 0 0,6-3 0 0 0,7-1 0 0 0,3-2 0 0 0,2 0 0 0 0,0 1 0 0 0,-1-1 0 0 0,0 1 0 0 0,9 0 0 0 0,4 2 0 0 0,0 2 0 0 0,-4 0 0 0 0,-4-2 0 0 0,-1 1 0 0 0,-2 1 0 0 0,-1 2 0 0 0,0 2 0 0 0,1-2 0 0 0,-1-2 0 0 0,3 0 0 0 0,9 0 0 0 0,2 2 0 0 0,-2 2 0 0 0,1 0 0 0 0,-2 2 0 0 0,-1 0 0 0 0,-1 0 0 0 0,-2 0 0 0 0,-2 0 0 0 0,0 1 0 0 0,0-1 0 0 0,0 0 0 0 0,-2 0 0 0 0,7-3 0 0 0,1 0 0 0 0,0 0 0 0 0,-2 1 0 0 0,-3 0 0 0 0,1 1 0 0 0,1 0 0 0 0,0 1 0 0 0,-4-3 0 0 0,-2 0 0 0 0,1 0 0 0 0,0 1 0 0 0,0 0 0 0 0,-7 1 0 0 0,-9 1 0 0 0,-6 0 0 0 0,-4 0 0 0 0,-3 0 0 0 0,-5 0 0 0 0,-1-3 0 0 0,0 0 0 0 0,-1 0 0 0 0,-1 1 0 0 0,2 0 0 0 0,1 1 0 0 0,-1 0 0 0 0,1 1 0 0 0,-3 0 0 0 0,1 0 0 0 0,-1 0 0 0 0,0 1 0 0 0,2-1 0 0 0,1 0 0 0 0,1 0 0 0 0,-10 5 0 0 0,-4 1 0 0 0,1 0 0 0 0,3 2 0 0 0,5-2 0 0 0,0-1 0 0 0,-1-1 0 0 0,1 1 0 0 0,2-1 0 0 0,2-1 0 0 0,2 0 0 0 0,-4 1 0 0 0,-1 0 0 0 0,0-1 0 0 0,2 0 0 0 0,2-2 0 0 0,8-5 0 0 0,8-2 0 0 0,7 0 0 0 0,2-1 0 0 0,2 0 0 0 0,2-1 0 0 0,2 1 0 0 0,0 1 0 0 0,-2 0 0 0 0,2 1 0 0 0,1 1 0 0 0,2 1 0 0 0,2 1 0 0 0,-1-1 0 0 0,-1-1 0 0 0,-1 1 0 0 0,7 1 0 0 0,2 0 0 0 0,-2 2 0 0 0,-1-3 0 0 0,0-1 0 0 0,-2-1 0 0 0,-1-1 0 0 0,0 2 0 0 0,1 0 0 0 0,-2 2 0 0 0,1 1 0 0 0,0 0 0 0 0,1 1 0 0 0,0 0 0 0 0,11 0 0 0 0,3 1 0 0 0,0-1 0 0 0,-3 0 0 0 0,-2 0 0 0 0,-4 0 0 0 0,-1 0 0 0 0,0 0 0 0 0,-1 0 0 0 0,-3 0 0 0 0,1 0 0 0 0,-1 0 0 0 0,0 0 0 0 0,10-2 0 0 0,1-2 0 0 0,-1 1 0 0 0,-2 1 0 0 0,-2 0 0 0 0,-2 1 0 0 0,1 0 0 0 0,-2 1 0 0 0,-3 0 0 0 0,-2 0 0 0 0,-1 0 0 0 0,-4 5 0 0 0,-9 2 0 0 0,-8 1 0 0 0,-10 3 0 0 0,-5-1 0 0 0,-3-2 0 0 0,1-3 0 0 0,2-2 0 0 0,1 1 0 0 0,-1 0 0 0 0,-3-1 0 0 0,1-1 0 0 0,-1 2 0 0 0,0 0 0 0 0,0-1 0 0 0,-15 2 0 0 0,-6 0 0 0 0,2-1 0 0 0,-2 2 0 0 0,3 1 0 0 0,3-2 0 0 0,-2-1 0 0 0,3-1 0 0 0,3-2 0 0 0,2 0 0 0 0,4-1 0 0 0,1 0 0 0 0,-5 0 0 0 0,0-1 0 0 0,-18 4 0 0 0,-6 0 0 0 0,2 2 0 0 0,-1 1 0 0 0,3-2 0 0 0,9 0 0 0 0,7-2 0 0 0,-3 0 0 0 0,-4-2 0 0 0,0 0 0 0 0,4 0 0 0 0,-2 0 0 0 0,2 2 0 0 0,1 1 0 0 0,-2 0 0 0 0,1-1 0 0 0,1 0 0 0 0,3-1 0 0 0,5 0 0 0 0,2-1 0 0 0,0 0 0 0 0,1 0 0 0 0,2 2 0 0 0,0 1 0 0 0,0 0 0 0 0,1 0 0 0 0,2-2 0 0 0,2 0 0 0 0,0 0 0 0 0,0-1 0 0 0,-3 0 0 0 0,-1 0 0 0 0,1 0 0 0 0,2 2 0 0 0,2 1 0 0 0,8 0 0 0 0,10 0 0 0 0,6-1 0 0 0,4-1 0 0 0,6-6 0 0 0,5-1 0 0 0,1 0 0 0 0,2 1 0 0 0,-1 1 0 0 0,-2 0 0 0 0,1-1 0 0 0,-2 1 0 0 0,-1 2 0 0 0,1 0 0 0 0,-1 1 0 0 0,-1 1 0 0 0,1 0 0 0 0,2 0 0 0 0,1 0 0 0 0,0 1 0 0 0,4-1 0 0 0,20 0 0 0 0,6 0 0 0 0,-2 0 0 0 0,-6-2 0 0 0,0-2 0 0 0,-4 1 0 0 0,-5 1 0 0 0,-5 0 0 0 0,-3 1 0 0 0,-2 0 0 0 0,0 1 0 0 0,1 0 0 0 0,0 0 0 0 0,1 0 0 0 0,19-2 0 0 0,3-1 0 0 0,-1 0 0 0 0,-4-2 0 0 0,-8 0 0 0 0,-4 1 0 0 0,-6 1 0 0 0,-2 1 0 0 0,-3 0 0 0 0,6-2 0 0 0,0 0 0 0 0,1-1 0 0 0,0 2 0 0 0,-1 0 0 0 0,5 2 0 0 0,1 0 0 0 0,-4 1 0 0 0,-1 0 0 0 0,5 0 0 0 0,2 0 0 0 0,-3-2 0 0 0,-2-1 0 0 0,-4 0 0 0 0,-1 1 0 0 0,-2 0 0 0 0,-4 1 0 0 0,1-2 0 0 0,-1-1 0 0 0,-1 1 0 0 0,-2 1 0 0 0,0 0 0 0 0,-1 1 0 0 0,-8 1 0 0 0,-8 0 0 0 0,-8 0 0 0 0,-5 0 0 0 0,-5 0 0 0 0,-2 0 0 0 0,0 0 0 0 0,2 0 0 0 0,1 0 0 0 0,1 0 0 0 0,-1 0 0 0 0,0 0 0 0 0,-1 0 0 0 0,-1 0 0 0 0,-2 0 0 0 0,-1 0 0 0 0,0 0 0 0 0,0 0 0 0 0,-21 0 0 0 0,-8 0 0 0 0,0 0 0 0 0,5 0 0 0 0,-2 0 0 0 0,4 0 0 0 0,4 0 0 0 0,5 0 0 0 0,-3 0 0 0 0,1 0 0 0 0,1 5 0 0 0,3 2 0 0 0,-3-1 0 0 0,-16 1 0 0 0,0 0 0 0 0,-3-2 0 0 0,4-1 0 0 0,6-2 0 0 0,8 1 0 0 0,6 1 0 0 0,3-1 0 0 0,2-1 0 0 0,3 0 0 0 0,3-2 0 0 0,-17 12 0 0 0,-7 3 0 0 0,1-1 0 0 0,-3 2 0 0 0,3-1 0 0 0,7-4 0 0 0,5-3 0 0 0,8-2 0 0 0,5 0 0 0 0,4-2 0 0 0,2-2 0 0 0,1-1 0 0 0,-1-1 0 0 0,0 0 0 0 0,0 0 0 0 0,0 0 0 0 0,-1-1 0 0 0,7 1 0 0 0,7 0 0 0 0,6 0 0 0 0,5 0 0 0 0,2 0 0 0 0,2 0 0 0 0,0 0 0 0 0,1 0 0 0 0,2 0 0 0 0,7-5 0 0 0,5-1 0 0 0,0-1 0 0 0,-4 3 0 0 0,-3 0 0 0 0,0 2 0 0 0,-3 1 0 0 0,1 0 0 0 0,1 1 0 0 0,0-2 0 0 0,1-1 0 0 0,-2 0 0 0 0,1 1 0 0 0,2 0 0 0 0,13 1 0 0 0,3 1 0 0 0,5 0 0 0 0,-2-1 0 0 0,-4 2 0 0 0,-4-1 0 0 0,3 0 0 0 0,0 0 0 0 0,-4 0 0 0 0,2 0 0 0 0,1 0 0 0 0,-2 0 0 0 0,-2 0 0 0 0,18 0 0 0 0,5-2 0 0 0,4-2 0 0 0,-7 1 0 0 0,-7 1 0 0 0,-6 0 0 0 0,-8 1 0 0 0,2 0 0 0 0,-4 1 0 0 0,-1 0 0 0 0,0 0 0 0 0,-4 0 0 0 0,5 0 0 0 0,12 1 0 0 0,1-1 0 0 0,-2 0 0 0 0,-5 0 0 0 0,-7 0 0 0 0,-3 0 0 0 0,-3 0 0 0 0,-4 0 0 0 0,-3 0 0 0 0,-1 0 0 0 0,-1 0 0 0 0,0 0 0 0 0,-1 0 0 0 0,3 0 0 0 0,1 0 0 0 0,-7 0 0 0 0,-11 0 0 0 0,-7 0 0 0 0,-7 0 0 0 0,-3 0 0 0 0,-4 0 0 0 0,-1 0 0 0 0,2 0 0 0 0,1 0 0 0 0,3 0 0 0 0,0 0 0 0 0,2 0 0 0 0,1 0 0 0 0,2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29.11.2023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6009037E-E722-A7BF-8CF0-D110AA93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2" y="-1438"/>
            <a:ext cx="12203610" cy="685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54CC22-63C1-7CB6-137C-D1EAF171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28205F49-EFB3-C7AF-AA8D-AC46E78E0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" y="-1576"/>
            <a:ext cx="12112923" cy="686992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E6F046FD-9B4D-8D38-13BC-2816A12EE547}"/>
                  </a:ext>
                </a:extLst>
              </p14:cNvPr>
              <p14:cNvContentPartPr/>
              <p14:nvPr/>
            </p14:nvContentPartPr>
            <p14:xfrm>
              <a:off x="4659971" y="2008332"/>
              <a:ext cx="3356250" cy="21692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E6F046FD-9B4D-8D38-13BC-2816A12EE5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2333" y="1990375"/>
                <a:ext cx="3391886" cy="2524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73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751C0D-2CBC-4BB6-651F-09A88237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12A360B9-14BA-29FF-6080-62EE90F9C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"/>
            <a:ext cx="12184810" cy="685956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449F250A-F03C-A126-D9CE-8373250925AC}"/>
                  </a:ext>
                </a:extLst>
              </p14:cNvPr>
              <p14:cNvContentPartPr/>
              <p14:nvPr/>
            </p14:nvContentPartPr>
            <p14:xfrm>
              <a:off x="5477548" y="1996936"/>
              <a:ext cx="3515825" cy="222552"/>
            </p14:xfrm>
          </p:contentPart>
        </mc:Choice>
        <mc:Fallback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449F250A-F03C-A126-D9CE-8373250925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9550" y="1978959"/>
                <a:ext cx="3551462" cy="2581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65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A83D7E-99B8-A472-3CC2-86B67818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840D2DCF-1BC3-4BAD-F7F4-AB67215CE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" y="2951"/>
            <a:ext cx="12193820" cy="6860876"/>
          </a:xfrm>
        </p:spPr>
      </p:pic>
    </p:spTree>
    <p:extLst>
      <p:ext uri="{BB962C8B-B14F-4D97-AF65-F5344CB8AC3E}">
        <p14:creationId xmlns:p14="http://schemas.microsoft.com/office/powerpoint/2010/main" val="393729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7354C7-B656-6A01-8BB0-91A59FA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164A28FD-A3C8-FAF0-DB8A-56E2CF827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29" y="942829"/>
            <a:ext cx="6096000" cy="5124890"/>
          </a:xfrm>
        </p:spPr>
      </p:pic>
      <p:pic>
        <p:nvPicPr>
          <p:cNvPr id="5" name="Resim 4" descr="metin, ekran görüntüsü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596F76CE-293D-C5E4-BB3A-5A629BE9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87" y="645543"/>
            <a:ext cx="3714750" cy="54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29</cp:revision>
  <dcterms:created xsi:type="dcterms:W3CDTF">2023-11-29T13:31:04Z</dcterms:created>
  <dcterms:modified xsi:type="dcterms:W3CDTF">2023-11-29T13:36:51Z</dcterms:modified>
</cp:coreProperties>
</file>