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1ADD59B-F69E-4C55-AA39-FD80DFEA854C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B5C84-3D8B-4BCA-A191-E91AB4A6F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7E24EF-CB2F-4EB8-A1CA-320BD1497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E4030A-7332-4E27-846B-88CCA94D6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4876-3F3C-4FEE-AB1E-5F3003E0A156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4467BA-E09B-47BE-A8B7-E7FDCDDE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5F9A29-63AB-4ACD-92B7-AA8ABBC6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179F-0944-40C3-B3EB-7D0CC3C03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92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A0A5B-61F3-417E-9E9C-FC81A3E2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D3A1455-5AE3-4414-A364-D992BBA12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4F7AFE-F93B-47CE-89AB-0315D2F7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4876-3F3C-4FEE-AB1E-5F3003E0A156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E3378A-C53A-493D-B7D3-44A47C708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107F1A-C44E-4A89-B9A4-92B63C45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179F-0944-40C3-B3EB-7D0CC3C03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5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704809-355E-4521-B712-7A7B8FB02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D0229F-230F-4AAD-9EC9-7A89CE686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5CFF56-07D0-46D9-A21C-6ED72EFD9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4876-3F3C-4FEE-AB1E-5F3003E0A156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7D9353-CA8A-4967-A216-78B86973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E2776D-E56E-4E12-8413-109EBDBBE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179F-0944-40C3-B3EB-7D0CC3C03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33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71D45-83D5-4543-BAAF-88B14C0E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09520E-D9EF-4E60-91EB-7DCE401D1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FDB2B6-9D75-43FE-8BF3-4D4C6998C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4876-3F3C-4FEE-AB1E-5F3003E0A156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6AF7C2-B392-4E0F-BA00-912677014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4CD905-33E9-4535-B3D5-B302E4ED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179F-0944-40C3-B3EB-7D0CC3C03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4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751237-37FE-42CC-9230-944A1B637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41F51-FADD-4DF5-8E5A-E133BFF39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A5F543-3A68-41D7-8F8E-505CFC34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4876-3F3C-4FEE-AB1E-5F3003E0A156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507966-9B93-4457-853F-F16294DD4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03210D-3C35-427E-A6D6-79371AFD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179F-0944-40C3-B3EB-7D0CC3C03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96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5948B1-E1B4-4973-9D27-CA7EB677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4FCA86-80D4-4DE8-8500-9EDCA56F6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2F870F-6835-4B81-8743-933CE97F1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1E0E09-C93A-4BD5-BC12-87B57AA2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4876-3F3C-4FEE-AB1E-5F3003E0A156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F81E33-40EA-4F37-8588-EE927ADF1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1F1E66-9C67-426A-98A0-9F404E2F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179F-0944-40C3-B3EB-7D0CC3C03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45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1921A-06BF-4D32-A88E-AD00CBFAB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A3E828-2369-4539-B5D5-F2CFE27A1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0D89DC-DE3A-4A20-99B4-BCFAC32B7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3A29F4-A559-429C-B0B4-C6C8CE45F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A62054E-1359-47B6-9A43-0CD1FD012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6056981-509A-4490-8FF6-A962C8B02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4876-3F3C-4FEE-AB1E-5F3003E0A156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6B6DBC1-DDA9-4687-880B-6485BF8E9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664F0F4-1012-48B7-90E9-04A8B01B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179F-0944-40C3-B3EB-7D0CC3C03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4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82EE9-D16B-4FDE-BFEF-BC8D05AE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E76EF85-CF2D-4FA5-9AD6-81886980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4876-3F3C-4FEE-AB1E-5F3003E0A156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5E125D-11C7-4C4C-AD7D-6876D417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A69D7C-7776-41FE-894A-578CD8E7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179F-0944-40C3-B3EB-7D0CC3C03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76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26B85B5-758C-4C2A-B8C0-B849103F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4876-3F3C-4FEE-AB1E-5F3003E0A156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34191C3-D431-4006-B2C4-CFA76197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BE9348-14B1-44C3-BC00-D088FD4AD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179F-0944-40C3-B3EB-7D0CC3C03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00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063699-6EB0-45C2-8F96-DE6E7076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AE2F3F-2270-479E-B30D-FC6C7D359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CA597B3-52BA-45F6-B815-D1B813B07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2A805E-AF32-4E1D-ACBE-4C51E5802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4876-3F3C-4FEE-AB1E-5F3003E0A156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427E53-9271-4CC0-85BC-685D7025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6E1A64-1E71-4658-89EB-1EF5E73C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179F-0944-40C3-B3EB-7D0CC3C03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90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1C077-4791-4728-B49D-6B2409C9A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99DB50A-655F-4BF7-8E1D-0E4DDA50D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1D176A-5203-43CF-9636-33275EF17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08B5DE-1A8F-4585-A147-6DAF530E5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4876-3F3C-4FEE-AB1E-5F3003E0A156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462FF7-B49F-41F7-911C-3B433E7E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375B1C-CE25-4B89-966D-C2DA9C0C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179F-0944-40C3-B3EB-7D0CC3C03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622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accent4"/>
            </a:gs>
            <a:gs pos="100000">
              <a:schemeClr val="accent4">
                <a:lumMod val="60000"/>
                <a:lumOff val="40000"/>
              </a:schemeClr>
            </a:gs>
            <a:gs pos="0">
              <a:schemeClr val="accent1">
                <a:lumMod val="75000"/>
              </a:schemeClr>
            </a:gs>
            <a:gs pos="85000">
              <a:srgbClr val="00206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77E3AE-88F6-40A3-9D10-0DE004D5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112062-2132-44D1-AB81-5CA010D44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B08377-A8E6-4718-8CBA-13D6F89D2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14876-3F3C-4FEE-AB1E-5F3003E0A156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BB8104-4831-42AE-9326-0A1B6B851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7A07A8-570B-4140-AE41-09185FF9A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5179F-0944-40C3-B3EB-7D0CC3C03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B213F-3906-4897-A0FE-06142D4F3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Bauhaus 93" panose="04030905020B02020C02" pitchFamily="82" charset="0"/>
              </a:rPr>
              <a:t>Pac-man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3F3C87-53E7-4457-8E1F-FFD7C33DF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753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DF4CD-2D13-46F2-8677-BFBE9201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История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58EBF1-22BA-43EF-9B83-60DB9546E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45582" cy="4351338"/>
          </a:xfrm>
        </p:spPr>
        <p:txBody>
          <a:bodyPr>
            <a:normAutofit/>
          </a:bodyPr>
          <a:lstStyle/>
          <a:p>
            <a:pPr algn="l"/>
            <a:r>
              <a:rPr lang="en-US" sz="2200" b="1" i="1" dirty="0">
                <a:solidFill>
                  <a:srgbClr val="FFFF00"/>
                </a:solidFill>
                <a:effectLst/>
              </a:rPr>
              <a:t>Pac-Man</a:t>
            </a:r>
            <a:r>
              <a:rPr lang="en-US" sz="2200" b="0" i="0" dirty="0">
                <a:solidFill>
                  <a:srgbClr val="FFFF00"/>
                </a:solidFill>
                <a:effectLst/>
              </a:rPr>
              <a:t> (</a:t>
            </a:r>
            <a:r>
              <a:rPr lang="ru-RU" sz="2200" b="0" i="0" dirty="0">
                <a:solidFill>
                  <a:srgbClr val="FFFF00"/>
                </a:solidFill>
                <a:effectLst/>
              </a:rPr>
              <a:t>с </a:t>
            </a:r>
            <a:r>
              <a:rPr lang="ru-RU" sz="2200" dirty="0">
                <a:solidFill>
                  <a:srgbClr val="FFFF00"/>
                </a:solidFill>
              </a:rPr>
              <a:t>англ.</a:t>
            </a:r>
            <a:r>
              <a:rPr lang="ru-RU" sz="2200" b="0" i="0" dirty="0">
                <a:solidFill>
                  <a:srgbClr val="FFFF00"/>
                </a:solidFill>
                <a:effectLst/>
              </a:rPr>
              <a:t> — «</a:t>
            </a:r>
            <a:r>
              <a:rPr lang="ru-RU" sz="2200" b="0" i="0" dirty="0" err="1">
                <a:solidFill>
                  <a:srgbClr val="FFFF00"/>
                </a:solidFill>
                <a:effectLst/>
              </a:rPr>
              <a:t>Па́кман</a:t>
            </a:r>
            <a:r>
              <a:rPr lang="ru-RU" sz="2200" b="0" i="0" dirty="0">
                <a:solidFill>
                  <a:srgbClr val="FFFF00"/>
                </a:solidFill>
                <a:effectLst/>
              </a:rPr>
              <a:t>») — </a:t>
            </a:r>
            <a:r>
              <a:rPr lang="ru-RU" sz="2200" dirty="0">
                <a:solidFill>
                  <a:srgbClr val="FFFF00"/>
                </a:solidFill>
              </a:rPr>
              <a:t>аркадная видеоигра</a:t>
            </a:r>
            <a:r>
              <a:rPr lang="ru-RU" sz="2200" b="0" i="0" dirty="0">
                <a:solidFill>
                  <a:srgbClr val="FFFF00"/>
                </a:solidFill>
                <a:effectLst/>
              </a:rPr>
              <a:t>, разработанная японской компанией </a:t>
            </a:r>
            <a:r>
              <a:rPr lang="en-US" sz="2200" dirty="0">
                <a:solidFill>
                  <a:srgbClr val="FFFF00"/>
                </a:solidFill>
              </a:rPr>
              <a:t>Namco</a:t>
            </a:r>
            <a:r>
              <a:rPr lang="en-US" sz="2200" b="0" i="0" dirty="0">
                <a:solidFill>
                  <a:srgbClr val="FFFF00"/>
                </a:solidFill>
                <a:effectLst/>
              </a:rPr>
              <a:t> </a:t>
            </a:r>
            <a:r>
              <a:rPr lang="ru-RU" sz="2200" b="0" i="0" dirty="0">
                <a:solidFill>
                  <a:srgbClr val="FFFF00"/>
                </a:solidFill>
                <a:effectLst/>
              </a:rPr>
              <a:t>и вышедшая в 1980 году. В конце 1970-х из-за успеха игры </a:t>
            </a:r>
            <a:r>
              <a:rPr lang="en-US" sz="2200" i="1" dirty="0">
                <a:solidFill>
                  <a:srgbClr val="FFFF00"/>
                </a:solidFill>
              </a:rPr>
              <a:t>Space Invaders</a:t>
            </a:r>
            <a:r>
              <a:rPr lang="en-US" sz="2200" b="0" i="0" dirty="0">
                <a:solidFill>
                  <a:srgbClr val="FFFF00"/>
                </a:solidFill>
                <a:effectLst/>
              </a:rPr>
              <a:t> </a:t>
            </a:r>
            <a:r>
              <a:rPr lang="ru-RU" sz="2200" b="0" i="0" dirty="0">
                <a:solidFill>
                  <a:srgbClr val="FFFF00"/>
                </a:solidFill>
                <a:effectLst/>
              </a:rPr>
              <a:t>рынок видеоигр сосредоточился на создании аркадных </a:t>
            </a:r>
            <a:r>
              <a:rPr lang="ru-RU" sz="2200" dirty="0" err="1">
                <a:solidFill>
                  <a:srgbClr val="FFFF00"/>
                </a:solidFill>
              </a:rPr>
              <a:t>шутемапов</a:t>
            </a:r>
            <a:r>
              <a:rPr lang="ru-RU" sz="2200" b="0" i="0" dirty="0">
                <a:solidFill>
                  <a:srgbClr val="FFFF00"/>
                </a:solidFill>
                <a:effectLst/>
              </a:rPr>
              <a:t> и привлекал к себе сугубо мужскую аудиторию. Сотрудник </a:t>
            </a:r>
            <a:r>
              <a:rPr lang="en-US" sz="2200" b="0" i="0" dirty="0">
                <a:solidFill>
                  <a:srgbClr val="FFFF00"/>
                </a:solidFill>
                <a:effectLst/>
              </a:rPr>
              <a:t>Namco </a:t>
            </a:r>
            <a:r>
              <a:rPr lang="ru-RU" sz="2200" dirty="0">
                <a:solidFill>
                  <a:srgbClr val="FFFF00"/>
                </a:solidFill>
              </a:rPr>
              <a:t>Тору </a:t>
            </a:r>
            <a:r>
              <a:rPr lang="ru-RU" sz="2200" dirty="0" err="1">
                <a:solidFill>
                  <a:srgbClr val="FFFF00"/>
                </a:solidFill>
              </a:rPr>
              <a:t>Иватани</a:t>
            </a:r>
            <a:r>
              <a:rPr lang="ru-RU" sz="2200" b="0" i="0" dirty="0">
                <a:solidFill>
                  <a:srgbClr val="FFFF00"/>
                </a:solidFill>
                <a:effectLst/>
              </a:rPr>
              <a:t> хотел сделать игру, которая понравилась бы всем, в особенности </a:t>
            </a:r>
            <a:r>
              <a:rPr lang="ru-RU" sz="2200" dirty="0">
                <a:solidFill>
                  <a:srgbClr val="FFFF00"/>
                </a:solidFill>
              </a:rPr>
              <a:t>девушкам</a:t>
            </a:r>
            <a:r>
              <a:rPr lang="ru-RU" sz="2200" b="0" i="0" dirty="0">
                <a:solidFill>
                  <a:srgbClr val="FFFF00"/>
                </a:solidFill>
                <a:effectLst/>
              </a:rPr>
              <a:t>, и в качестве основной темы своей работы выбрал еду. В Японии созданная игра получила название </a:t>
            </a:r>
            <a:r>
              <a:rPr lang="en-US" sz="2200" b="1" i="1" dirty="0">
                <a:solidFill>
                  <a:srgbClr val="FFFF00"/>
                </a:solidFill>
                <a:effectLst/>
              </a:rPr>
              <a:t>Puck-Man</a:t>
            </a:r>
            <a:r>
              <a:rPr lang="en-US" sz="2200" b="0" i="0" dirty="0">
                <a:solidFill>
                  <a:srgbClr val="FFFF00"/>
                </a:solidFill>
                <a:effectLst/>
              </a:rPr>
              <a:t> (</a:t>
            </a:r>
            <a:r>
              <a:rPr lang="ru-RU" sz="2200" dirty="0">
                <a:solidFill>
                  <a:srgbClr val="FFFF00"/>
                </a:solidFill>
              </a:rPr>
              <a:t>яп.</a:t>
            </a:r>
            <a:r>
              <a:rPr lang="ru-RU" sz="2200" b="0" i="0" dirty="0">
                <a:solidFill>
                  <a:srgbClr val="FFFF00"/>
                </a:solidFill>
                <a:effectLst/>
              </a:rPr>
              <a:t> </a:t>
            </a:r>
            <a:r>
              <a:rPr lang="ja-JP" altLang="en-US" sz="2200" b="0" i="0" dirty="0">
                <a:solidFill>
                  <a:srgbClr val="FFFF00"/>
                </a:solidFill>
                <a:effectLst/>
              </a:rPr>
              <a:t>パックマン </a:t>
            </a:r>
            <a:r>
              <a:rPr lang="ru-RU" sz="2200" b="0" i="1" dirty="0" err="1">
                <a:solidFill>
                  <a:srgbClr val="FFFF00"/>
                </a:solidFill>
                <a:effectLst/>
              </a:rPr>
              <a:t>паккуман</a:t>
            </a:r>
            <a:r>
              <a:rPr lang="ru-RU" sz="2200" b="0" i="0" dirty="0">
                <a:solidFill>
                  <a:srgbClr val="FFFF00"/>
                </a:solidFill>
                <a:effectLst/>
              </a:rPr>
              <a:t>), но при </a:t>
            </a:r>
            <a:r>
              <a:rPr lang="ru-RU" sz="2200" dirty="0">
                <a:solidFill>
                  <a:srgbClr val="FFFF00"/>
                </a:solidFill>
              </a:rPr>
              <a:t>локализации</a:t>
            </a:r>
            <a:r>
              <a:rPr lang="ru-RU" sz="2200" b="0" i="0" dirty="0">
                <a:solidFill>
                  <a:srgbClr val="FFFF00"/>
                </a:solidFill>
                <a:effectLst/>
              </a:rPr>
              <a:t> в США компания </a:t>
            </a:r>
            <a:r>
              <a:rPr lang="en-US" sz="2200" dirty="0">
                <a:solidFill>
                  <a:srgbClr val="FFFF00"/>
                </a:solidFill>
              </a:rPr>
              <a:t>Midway</a:t>
            </a:r>
            <a:r>
              <a:rPr lang="en-US" sz="2200" b="0" i="0" dirty="0">
                <a:solidFill>
                  <a:srgbClr val="FFFF00"/>
                </a:solidFill>
                <a:effectLst/>
              </a:rPr>
              <a:t> </a:t>
            </a:r>
            <a:r>
              <a:rPr lang="ru-RU" sz="2200" b="0" i="0" dirty="0">
                <a:solidFill>
                  <a:srgbClr val="FFFF00"/>
                </a:solidFill>
                <a:effectLst/>
              </a:rPr>
              <a:t>изменила название на </a:t>
            </a:r>
            <a:r>
              <a:rPr lang="en-US" sz="2200" b="0" i="1" dirty="0">
                <a:solidFill>
                  <a:srgbClr val="FFFF00"/>
                </a:solidFill>
                <a:effectLst/>
              </a:rPr>
              <a:t>Pac-Man</a:t>
            </a:r>
            <a:r>
              <a:rPr lang="en-US" sz="2200" b="0" i="0" dirty="0">
                <a:solidFill>
                  <a:srgbClr val="FFFF00"/>
                </a:solidFill>
                <a:effectLst/>
              </a:rPr>
              <a:t>, </a:t>
            </a:r>
            <a:r>
              <a:rPr lang="ru-RU" sz="2200" b="0" i="0" dirty="0">
                <a:solidFill>
                  <a:srgbClr val="FFFF00"/>
                </a:solidFill>
                <a:effectLst/>
              </a:rPr>
              <a:t>считая, что при оригинальном названии дети могли бы закрасить середину буквы «</a:t>
            </a:r>
            <a:r>
              <a:rPr lang="en-US" sz="2200" b="0" i="0" dirty="0">
                <a:solidFill>
                  <a:srgbClr val="FFFF00"/>
                </a:solidFill>
                <a:effectLst/>
              </a:rPr>
              <a:t>P», </a:t>
            </a:r>
            <a:r>
              <a:rPr lang="ru-RU" sz="2200" b="0" i="0" dirty="0">
                <a:solidFill>
                  <a:srgbClr val="FFFF00"/>
                </a:solidFill>
                <a:effectLst/>
              </a:rPr>
              <a:t>превратив её в «</a:t>
            </a:r>
            <a:r>
              <a:rPr lang="en-US" sz="2200" b="0" i="0" dirty="0">
                <a:solidFill>
                  <a:srgbClr val="FFFF00"/>
                </a:solidFill>
                <a:effectLst/>
              </a:rPr>
              <a:t>F», </a:t>
            </a:r>
            <a:r>
              <a:rPr lang="ru-RU" sz="2200" b="0" i="0" dirty="0">
                <a:solidFill>
                  <a:srgbClr val="FFFF00"/>
                </a:solidFill>
                <a:effectLst/>
              </a:rPr>
              <a:t>и сделать слово </a:t>
            </a:r>
            <a:r>
              <a:rPr lang="ru-RU" sz="2200" dirty="0">
                <a:solidFill>
                  <a:srgbClr val="FFFF00"/>
                </a:solidFill>
              </a:rPr>
              <a:t>обсценным</a:t>
            </a:r>
            <a:r>
              <a:rPr lang="ru-RU" sz="2200" b="0" i="0" dirty="0">
                <a:solidFill>
                  <a:srgbClr val="FFFF00"/>
                </a:solidFill>
                <a:effectLst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70644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8C7B8E-0078-4416-921E-88A446AB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Геймплей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A33D73-E304-42FB-B6C3-EF2FB5314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Экран игры занимает собой лабиринт, коридоры которого заполнены точками. Задача игрока — управляя </a:t>
            </a:r>
            <a:r>
              <a:rPr lang="ru-RU" sz="2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Пакманом</a:t>
            </a:r>
            <a:r>
              <a:rPr lang="ru-RU" sz="2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, съесть все точки в лабиринте, избегая встречи с привидениями, которые гоняются за героем. В начале каждого уровня призраки находятся в недоступной </a:t>
            </a:r>
            <a:r>
              <a:rPr lang="ru-RU" sz="2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Пакману</a:t>
            </a:r>
            <a:r>
              <a:rPr lang="ru-RU" sz="2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прямоугольной комнате в середине уровня, из которой они со временем освобождаются. Если привидение дотронется до </a:t>
            </a:r>
            <a:r>
              <a:rPr lang="ru-RU" sz="2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Пакмана</a:t>
            </a:r>
            <a:r>
              <a:rPr lang="ru-RU" sz="2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, то его жизнь теряется, призраки и </a:t>
            </a:r>
            <a:r>
              <a:rPr lang="ru-RU" sz="2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Пакман</a:t>
            </a:r>
            <a:r>
              <a:rPr lang="ru-RU" sz="2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возвращаются на исходную позицию, но при этом прогресс собранных точек сохраняется. Если при столкновении с призраком у </a:t>
            </a:r>
            <a:r>
              <a:rPr lang="ru-RU" sz="2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Пакмана</a:t>
            </a:r>
            <a:r>
              <a:rPr lang="ru-RU" sz="2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не осталось дополнительных жизней, то игра заканчивается. После съедения всех точек начинается новый уровень в том же лабиринте. По бокам лабиринта находятся два входа в один туннель, при вхождении в который </a:t>
            </a:r>
            <a:r>
              <a:rPr lang="ru-RU" sz="2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Пакман</a:t>
            </a:r>
            <a:r>
              <a:rPr lang="ru-RU" sz="2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и призраки выходят с другой стороны лабиринта.</a:t>
            </a:r>
            <a:endParaRPr lang="ru-RU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49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C9DA14-7E48-4BD5-9336-FB8539AC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Пару слов о трудностях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59C6AB-AA5D-404C-B1E5-F9A1B13A4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FFFF00"/>
                </a:solidFill>
              </a:rPr>
              <a:t>Столкновения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FFFF00"/>
                </a:solidFill>
              </a:rPr>
              <a:t>Иконки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FFFF00"/>
                </a:solidFill>
              </a:rPr>
              <a:t>Поведения неигровых персонажей</a:t>
            </a:r>
          </a:p>
        </p:txBody>
      </p:sp>
    </p:spTree>
    <p:extLst>
      <p:ext uri="{BB962C8B-B14F-4D97-AF65-F5344CB8AC3E}">
        <p14:creationId xmlns:p14="http://schemas.microsoft.com/office/powerpoint/2010/main" val="226029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14FD896-34FE-41D0-8ECC-776BC6E5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748" y="3018125"/>
            <a:ext cx="7516503" cy="821749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Спасибо за внимание!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0F5488-709B-449E-9283-90844790F9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7384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277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Bauhaus 93</vt:lpstr>
      <vt:lpstr>Calibri</vt:lpstr>
      <vt:lpstr>Calibri Light</vt:lpstr>
      <vt:lpstr>Тема Office</vt:lpstr>
      <vt:lpstr>Pac-man</vt:lpstr>
      <vt:lpstr>История</vt:lpstr>
      <vt:lpstr>Геймплей</vt:lpstr>
      <vt:lpstr>Пару слов о трудностях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Никонов</dc:creator>
  <cp:lastModifiedBy>Александр Никонов</cp:lastModifiedBy>
  <cp:revision>6</cp:revision>
  <dcterms:created xsi:type="dcterms:W3CDTF">2024-01-10T07:53:12Z</dcterms:created>
  <dcterms:modified xsi:type="dcterms:W3CDTF">2024-01-11T14:55:37Z</dcterms:modified>
</cp:coreProperties>
</file>